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2"/>
  </p:notesMasterIdLst>
  <p:sldIdLst>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6" r:id="rId51"/>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r3kVz7frK5hjESqqmDjWWA==" hashData="L+Xh8wq3jYoHPIZKnuLTpITARTs="/>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46" d="100"/>
          <a:sy n="46" d="100"/>
        </p:scale>
        <p:origin x="-1452" y="-1434"/>
      </p:cViewPr>
      <p:guideLst>
        <p:guide orient="horz" pos="1620"/>
        <p:guide pos="2880"/>
      </p:guideLst>
    </p:cSldViewPr>
  </p:slideViewPr>
  <p:notesTextViewPr>
    <p:cViewPr>
      <p:scale>
        <a:sx n="1" d="1"/>
        <a:sy n="1" d="1"/>
      </p:scale>
      <p:origin x="0" y="0"/>
    </p:cViewPr>
  </p:notesTextViewPr>
  <p:sorterViewPr>
    <p:cViewPr>
      <p:scale>
        <a:sx n="100" d="100"/>
        <a:sy n="100" d="100"/>
      </p:scale>
      <p:origin x="0" y="7602"/>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presProps" Target="presProps.xml"/><Relationship Id="rId5" Type="http://schemas.openxmlformats.org/officeDocument/2006/relationships/slide" Target="slides/slide3.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16C0629C-EE9F-4A8B-8711-E6926B48FE3A}" type="datetimeFigureOut">
              <a:rPr lang="es-ES" smtClean="0"/>
              <a:t>31/03/2019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CDB3157C-C203-4573-860F-E88252410AB8}" type="slidenum">
              <a:rPr lang="es-ES" smtClean="0"/>
              <a:t>‹Nº›</a:t>
            </a:fld>
            <a:endParaRPr lang="es-ES"/>
          </a:p>
        </p:txBody>
      </p:sp>
    </p:spTree>
    <p:extLst>
      <p:ext uri="{BB962C8B-B14F-4D97-AF65-F5344CB8AC3E}">
        <p14:creationId xmlns:p14="http://schemas.microsoft.com/office/powerpoint/2010/main" val="377659231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a:t>
            </a:fld>
            <a:endParaRPr lang="es-ES"/>
          </a:p>
        </p:txBody>
      </p:sp>
    </p:spTree>
    <p:extLst>
      <p:ext uri="{BB962C8B-B14F-4D97-AF65-F5344CB8AC3E}">
        <p14:creationId xmlns:p14="http://schemas.microsoft.com/office/powerpoint/2010/main" val="37550262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2</a:t>
            </a:fld>
            <a:endParaRPr lang="es-ES"/>
          </a:p>
        </p:txBody>
      </p:sp>
    </p:spTree>
    <p:extLst>
      <p:ext uri="{BB962C8B-B14F-4D97-AF65-F5344CB8AC3E}">
        <p14:creationId xmlns:p14="http://schemas.microsoft.com/office/powerpoint/2010/main" val="289186654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4</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6</a:t>
            </a:fld>
            <a:endParaRPr lang="es-ES"/>
          </a:p>
        </p:txBody>
      </p:sp>
    </p:spTree>
    <p:extLst>
      <p:ext uri="{BB962C8B-B14F-4D97-AF65-F5344CB8AC3E}">
        <p14:creationId xmlns:p14="http://schemas.microsoft.com/office/powerpoint/2010/main" val="21637561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7</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12</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15</a:t>
            </a:fld>
            <a:endParaRPr lang="es-ES"/>
          </a:p>
        </p:txBody>
      </p:sp>
    </p:spTree>
    <p:extLst>
      <p:ext uri="{BB962C8B-B14F-4D97-AF65-F5344CB8AC3E}">
        <p14:creationId xmlns:p14="http://schemas.microsoft.com/office/powerpoint/2010/main" val="22414269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16</a:t>
            </a:fld>
            <a:endParaRPr lang="es-ES"/>
          </a:p>
        </p:txBody>
      </p:sp>
    </p:spTree>
    <p:extLst>
      <p:ext uri="{BB962C8B-B14F-4D97-AF65-F5344CB8AC3E}">
        <p14:creationId xmlns:p14="http://schemas.microsoft.com/office/powerpoint/2010/main" val="21841570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19</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20</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21</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26</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30</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35</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37</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40</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41</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44</a:t>
            </a:fld>
            <a:endParaRPr lang="es-ES"/>
          </a:p>
        </p:txBody>
      </p:sp>
    </p:spTree>
    <p:extLst>
      <p:ext uri="{BB962C8B-B14F-4D97-AF65-F5344CB8AC3E}">
        <p14:creationId xmlns:p14="http://schemas.microsoft.com/office/powerpoint/2010/main" val="224142693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45</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47</a:t>
            </a:fld>
            <a:endParaRPr lang="es-ES"/>
          </a:p>
        </p:txBody>
      </p:sp>
    </p:spTree>
    <p:extLst>
      <p:ext uri="{BB962C8B-B14F-4D97-AF65-F5344CB8AC3E}">
        <p14:creationId xmlns:p14="http://schemas.microsoft.com/office/powerpoint/2010/main" val="36818314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421870143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10715612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263851224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28035108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17214198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65279055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9535044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69239922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721813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54488460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65DF35A-C80C-48EA-AE6A-8885E2FA21B4}" type="datetimeFigureOut">
              <a:rPr lang="es-ES" smtClean="0"/>
              <a:t>31/03/2019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F47A5D-2D9A-48DF-8989-E1E9CB771792}" type="slidenum">
              <a:rPr lang="es-ES" smtClean="0"/>
              <a:t>‹Nº›</a:t>
            </a:fld>
            <a:endParaRPr lang="es-ES"/>
          </a:p>
        </p:txBody>
      </p:sp>
    </p:spTree>
    <p:extLst>
      <p:ext uri="{BB962C8B-B14F-4D97-AF65-F5344CB8AC3E}">
        <p14:creationId xmlns:p14="http://schemas.microsoft.com/office/powerpoint/2010/main" val="32938731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6040983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65DF35A-C80C-48EA-AE6A-8885E2FA21B4}" type="datetimeFigureOut">
              <a:rPr lang="es-ES" smtClean="0"/>
              <a:t>31/03/2019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94F47A5D-2D9A-48DF-8989-E1E9CB771792}" type="slidenum">
              <a:rPr lang="es-ES" smtClean="0"/>
              <a:t>‹Nº›</a:t>
            </a:fld>
            <a:endParaRPr lang="es-ES"/>
          </a:p>
        </p:txBody>
      </p:sp>
    </p:spTree>
    <p:extLst>
      <p:ext uri="{BB962C8B-B14F-4D97-AF65-F5344CB8AC3E}">
        <p14:creationId xmlns:p14="http://schemas.microsoft.com/office/powerpoint/2010/main" val="2610863761"/>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3.jpg"/><Relationship Id="rId5" Type="http://schemas.openxmlformats.org/officeDocument/2006/relationships/image" Target="../media/image2.png"/><Relationship Id="rId4" Type="http://schemas.openxmlformats.org/officeDocument/2006/relationships/image" Target="../media/image1.jpe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xml"/><Relationship Id="rId5" Type="http://schemas.openxmlformats.org/officeDocument/2006/relationships/image" Target="../media/image6.png"/><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7.jpg"/><Relationship Id="rId1" Type="http://schemas.openxmlformats.org/officeDocument/2006/relationships/slideLayout" Target="../slideLayouts/slideLayout7.xml"/><Relationship Id="rId4" Type="http://schemas.microsoft.com/office/2007/relationships/hdphoto" Target="../media/hdphoto1.wdp"/></Relationships>
</file>

<file path=ppt/slides/_rels/slide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7.jpg"/><Relationship Id="rId1" Type="http://schemas.openxmlformats.org/officeDocument/2006/relationships/slideLayout" Target="../slideLayouts/slideLayout7.xml"/><Relationship Id="rId4" Type="http://schemas.microsoft.com/office/2007/relationships/hdphoto" Target="../media/hdphoto2.wdp"/></Relationships>
</file>

<file path=ppt/slides/_rels/slide2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7.jpg"/><Relationship Id="rId1" Type="http://schemas.openxmlformats.org/officeDocument/2006/relationships/slideLayout" Target="../slideLayouts/slideLayout7.xml"/><Relationship Id="rId4" Type="http://schemas.microsoft.com/office/2007/relationships/hdphoto" Target="../media/hdphoto3.wdp"/></Relationships>
</file>

<file path=ppt/slides/_rels/slide39.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g"/><Relationship Id="rId1" Type="http://schemas.openxmlformats.org/officeDocument/2006/relationships/slideLayout" Target="../slideLayouts/slideLayout7.xml"/><Relationship Id="rId5" Type="http://schemas.openxmlformats.org/officeDocument/2006/relationships/image" Target="../media/image55.png"/><Relationship Id="rId4" Type="http://schemas.openxmlformats.org/officeDocument/2006/relationships/image" Target="../media/image54.png"/></Relationships>
</file>

<file path=ppt/slides/_rels/slide49.xml.rels><?xml version="1.0" encoding="UTF-8" standalone="yes"?>
<Relationships xmlns="http://schemas.openxmlformats.org/package/2006/relationships"><Relationship Id="rId8" Type="http://schemas.openxmlformats.org/officeDocument/2006/relationships/image" Target="../media/image58.png"/><Relationship Id="rId13" Type="http://schemas.openxmlformats.org/officeDocument/2006/relationships/image" Target="../media/image61.png"/><Relationship Id="rId18" Type="http://schemas.openxmlformats.org/officeDocument/2006/relationships/image" Target="../media/image64.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3.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7.png"/><Relationship Id="rId11" Type="http://schemas.openxmlformats.org/officeDocument/2006/relationships/image" Target="../media/image60.png"/><Relationship Id="rId5" Type="http://schemas.openxmlformats.org/officeDocument/2006/relationships/hyperlink" Target="http://www.mispps.com/" TargetMode="External"/><Relationship Id="rId15" Type="http://schemas.openxmlformats.org/officeDocument/2006/relationships/image" Target="../media/image62.png"/><Relationship Id="rId10" Type="http://schemas.openxmlformats.org/officeDocument/2006/relationships/hyperlink" Target="https://www.facebook.com/mispps" TargetMode="External"/><Relationship Id="rId4" Type="http://schemas.openxmlformats.org/officeDocument/2006/relationships/image" Target="../media/image56.png"/><Relationship Id="rId9" Type="http://schemas.openxmlformats.org/officeDocument/2006/relationships/image" Target="../media/image59.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5 Grupo"/>
          <p:cNvGrpSpPr/>
          <p:nvPr/>
        </p:nvGrpSpPr>
        <p:grpSpPr>
          <a:xfrm>
            <a:off x="0" y="0"/>
            <a:ext cx="9144000" cy="5143500"/>
            <a:chOff x="0" y="0"/>
            <a:chExt cx="9144000" cy="5143500"/>
          </a:xfrm>
        </p:grpSpPr>
        <p:sp>
          <p:nvSpPr>
            <p:cNvPr id="7" name="6 Rectángulo"/>
            <p:cNvSpPr/>
            <p:nvPr/>
          </p:nvSpPr>
          <p:spPr>
            <a:xfrm flipH="1">
              <a:off x="0" y="257175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0800000">
              <a:off x="0" y="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a:off x="4572000" y="257175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flipH="1">
              <a:off x="4572000" y="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descr="Diapositiva1"/>
          <p:cNvPicPr>
            <a:picLocks noGrp="1" noChangeAspect="1"/>
          </p:cNvPicPr>
          <p:nvPr isPhoto="1"/>
        </p:nvPicPr>
        <p:blipFill rotWithShape="1">
          <a:blip r:embed="rId4" cstate="email">
            <a:lum/>
            <a:extLst>
              <a:ext uri="{28A0092B-C50C-407E-A947-70E740481C1C}">
                <a14:useLocalDpi xmlns:a14="http://schemas.microsoft.com/office/drawing/2010/main"/>
              </a:ext>
            </a:extLst>
          </a:blip>
          <a:srcRect/>
          <a:stretch/>
        </p:blipFill>
        <p:spPr>
          <a:xfrm>
            <a:off x="0" y="0"/>
            <a:ext cx="9144000" cy="5164138"/>
          </a:xfrm>
          <a:prstGeom prst="rect">
            <a:avLst/>
          </a:prstGeom>
          <a:noFill/>
          <a:ln>
            <a:noFill/>
          </a:ln>
        </p:spPr>
      </p:pic>
      <p:sp>
        <p:nvSpPr>
          <p:cNvPr id="11"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l="50000" t="50000" r="50000" b="50000"/>
            </a:path>
            <a:tileRect/>
          </a:gradFill>
          <a:ln w="127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FFFF00">
                  <a:alpha val="73000"/>
                </a:srgbClr>
              </a:gs>
            </a:gsLst>
            <a:path path="circle">
              <a:fillToRect l="50000" t="50000" r="50000" b="50000"/>
            </a:path>
            <a:tileRect/>
          </a:gradFill>
          <a:ln w="127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CuadroTexto"/>
          <p:cNvSpPr txBox="1"/>
          <p:nvPr/>
        </p:nvSpPr>
        <p:spPr>
          <a:xfrm>
            <a:off x="7445201" y="4766475"/>
            <a:ext cx="1698801" cy="346249"/>
          </a:xfrm>
          <a:prstGeom prst="rect">
            <a:avLst/>
          </a:prstGeom>
          <a:noFill/>
          <a:ln cmpd="sng">
            <a:noFill/>
          </a:ln>
        </p:spPr>
        <p:txBody>
          <a:bodyPr wrap="square" lIns="68580" tIns="34290" rIns="68580" bIns="34290">
            <a:spAutoFit/>
            <a:scene3d>
              <a:camera prst="obliqueBottomLeft"/>
              <a:lightRig rig="threePt" dir="t"/>
            </a:scene3d>
            <a:sp3d extrusionH="25400">
              <a:extrusionClr>
                <a:srgbClr val="99FF33"/>
              </a:extrusionClr>
            </a:sp3d>
          </a:bodyPr>
          <a:lstStyle/>
          <a:p>
            <a:pPr algn="ctr" fontAlgn="auto">
              <a:spcBef>
                <a:spcPts val="0"/>
              </a:spcBef>
              <a:spcAft>
                <a:spcPts val="0"/>
              </a:spcAft>
              <a:defRPr/>
            </a:pPr>
            <a:r>
              <a:rPr lang="es-ES" sz="900" b="1" dirty="0">
                <a:ln w="0">
                  <a:noFill/>
                </a:ln>
                <a:solidFill>
                  <a:srgbClr val="006C31">
                    <a:alpha val="51000"/>
                  </a:srgb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dirty="0">
                <a:ln w="0">
                  <a:noFill/>
                </a:ln>
                <a:solidFill>
                  <a:srgbClr val="006C31">
                    <a:alpha val="51000"/>
                  </a:srgbClr>
                </a:solidFill>
                <a:latin typeface="Arial Black" panose="020B0A04020102020204" pitchFamily="34" charset="0"/>
                <a:ea typeface="Adobe Gothic Std B" pitchFamily="34" charset="-128"/>
                <a:cs typeface="Aharoni" pitchFamily="2" charset="-79"/>
              </a:rPr>
              <a:t> MANUAL Y MÚSICA </a:t>
            </a:r>
          </a:p>
        </p:txBody>
      </p:sp>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92546"/>
            <a:ext cx="4246735" cy="3291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13 Imagen"/>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3041674586"/>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GRABACIÓN LSG.wav"/>
          </p:stSnd>
        </p:sndAc>
      </p:transition>
    </mc:Choice>
    <mc:Fallback xmlns="">
      <p:transition spd="slow">
        <p:sndAc>
          <p:stSnd loop="1">
            <p:snd r:embed="rId7" name="GRABACIÓN LSG.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500" fill="hold"/>
                                        <p:tgtEl>
                                          <p:spTgt spid="2"/>
                                        </p:tgtEl>
                                        <p:attrNameLst>
                                          <p:attrName>ppt_w</p:attrName>
                                        </p:attrNameLst>
                                      </p:cBhvr>
                                      <p:tavLst>
                                        <p:tav tm="0">
                                          <p:val>
                                            <p:strVal val="4/3*#ppt_w"/>
                                          </p:val>
                                        </p:tav>
                                        <p:tav tm="100000">
                                          <p:val>
                                            <p:strVal val="#ppt_w"/>
                                          </p:val>
                                        </p:tav>
                                      </p:tavLst>
                                    </p:anim>
                                    <p:anim calcmode="lin" valueType="num">
                                      <p:cBhvr>
                                        <p:cTn id="11" dur="3500" fill="hold"/>
                                        <p:tgtEl>
                                          <p:spTgt spid="2"/>
                                        </p:tgtEl>
                                        <p:attrNameLst>
                                          <p:attrName>ppt_h</p:attrName>
                                        </p:attrNameLst>
                                      </p:cBhvr>
                                      <p:tavLst>
                                        <p:tav tm="0">
                                          <p:val>
                                            <p:strVal val="4/3*#ppt_h"/>
                                          </p:val>
                                        </p:tav>
                                        <p:tav tm="100000">
                                          <p:val>
                                            <p:strVal val="#ppt_h"/>
                                          </p:val>
                                        </p:tav>
                                      </p:tavLst>
                                    </p:anim>
                                  </p:childTnLst>
                                </p:cTn>
                              </p:par>
                              <p:par>
                                <p:cTn id="12" presetID="21" presetClass="entr" presetSubtype="8"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heel(8)">
                                      <p:cBhvr>
                                        <p:cTn id="14" dur="3500"/>
                                        <p:tgtEl>
                                          <p:spTgt spid="2"/>
                                        </p:tgtEl>
                                      </p:cBhvr>
                                    </p:animEffect>
                                  </p:childTnLst>
                                </p:cTn>
                              </p:par>
                              <p:par>
                                <p:cTn id="15" presetID="23" presetClass="entr" presetSubtype="528"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3500" fill="hold"/>
                                        <p:tgtEl>
                                          <p:spTgt spid="12"/>
                                        </p:tgtEl>
                                        <p:attrNameLst>
                                          <p:attrName>ppt_w</p:attrName>
                                        </p:attrNameLst>
                                      </p:cBhvr>
                                      <p:tavLst>
                                        <p:tav tm="0">
                                          <p:val>
                                            <p:fltVal val="0"/>
                                          </p:val>
                                        </p:tav>
                                        <p:tav tm="100000">
                                          <p:val>
                                            <p:strVal val="#ppt_w"/>
                                          </p:val>
                                        </p:tav>
                                      </p:tavLst>
                                    </p:anim>
                                    <p:anim calcmode="lin" valueType="num">
                                      <p:cBhvr>
                                        <p:cTn id="18" dur="3500" fill="hold"/>
                                        <p:tgtEl>
                                          <p:spTgt spid="12"/>
                                        </p:tgtEl>
                                        <p:attrNameLst>
                                          <p:attrName>ppt_h</p:attrName>
                                        </p:attrNameLst>
                                      </p:cBhvr>
                                      <p:tavLst>
                                        <p:tav tm="0">
                                          <p:val>
                                            <p:fltVal val="0"/>
                                          </p:val>
                                        </p:tav>
                                        <p:tav tm="100000">
                                          <p:val>
                                            <p:strVal val="#ppt_h"/>
                                          </p:val>
                                        </p:tav>
                                      </p:tavLst>
                                    </p:anim>
                                    <p:anim calcmode="lin" valueType="num">
                                      <p:cBhvr>
                                        <p:cTn id="19" dur="3500" fill="hold"/>
                                        <p:tgtEl>
                                          <p:spTgt spid="12"/>
                                        </p:tgtEl>
                                        <p:attrNameLst>
                                          <p:attrName>ppt_x</p:attrName>
                                        </p:attrNameLst>
                                      </p:cBhvr>
                                      <p:tavLst>
                                        <p:tav tm="0">
                                          <p:val>
                                            <p:fltVal val="0.5"/>
                                          </p:val>
                                        </p:tav>
                                        <p:tav tm="100000">
                                          <p:val>
                                            <p:strVal val="#ppt_x"/>
                                          </p:val>
                                        </p:tav>
                                      </p:tavLst>
                                    </p:anim>
                                    <p:anim calcmode="lin" valueType="num">
                                      <p:cBhvr>
                                        <p:cTn id="20" dur="3500" fill="hold"/>
                                        <p:tgtEl>
                                          <p:spTgt spid="12"/>
                                        </p:tgtEl>
                                        <p:attrNameLst>
                                          <p:attrName>ppt_y</p:attrName>
                                        </p:attrNameLst>
                                      </p:cBhvr>
                                      <p:tavLst>
                                        <p:tav tm="0">
                                          <p:val>
                                            <p:fltVal val="0.5"/>
                                          </p:val>
                                        </p:tav>
                                        <p:tav tm="100000">
                                          <p:val>
                                            <p:strVal val="#ppt_y"/>
                                          </p:val>
                                        </p:tav>
                                      </p:tavLst>
                                    </p:anim>
                                  </p:childTnLst>
                                </p:cTn>
                              </p:par>
                              <p:par>
                                <p:cTn id="21" presetID="23" presetClass="entr" presetSubtype="288"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3500" fill="hold"/>
                                        <p:tgtEl>
                                          <p:spTgt spid="11"/>
                                        </p:tgtEl>
                                        <p:attrNameLst>
                                          <p:attrName>ppt_w</p:attrName>
                                        </p:attrNameLst>
                                      </p:cBhvr>
                                      <p:tavLst>
                                        <p:tav tm="0">
                                          <p:val>
                                            <p:strVal val="4/3*#ppt_w"/>
                                          </p:val>
                                        </p:tav>
                                        <p:tav tm="100000">
                                          <p:val>
                                            <p:strVal val="#ppt_w"/>
                                          </p:val>
                                        </p:tav>
                                      </p:tavLst>
                                    </p:anim>
                                    <p:anim calcmode="lin" valueType="num">
                                      <p:cBhvr>
                                        <p:cTn id="24" dur="3500" fill="hold"/>
                                        <p:tgtEl>
                                          <p:spTgt spid="11"/>
                                        </p:tgtEl>
                                        <p:attrNameLst>
                                          <p:attrName>ppt_h</p:attrName>
                                        </p:attrNameLst>
                                      </p:cBhvr>
                                      <p:tavLst>
                                        <p:tav tm="0">
                                          <p:val>
                                            <p:strVal val="4/3*#ppt_h"/>
                                          </p:val>
                                        </p:tav>
                                        <p:tav tm="100000">
                                          <p:val>
                                            <p:strVal val="#ppt_h"/>
                                          </p:val>
                                        </p:tav>
                                      </p:tavLst>
                                    </p:anim>
                                  </p:childTnLst>
                                </p:cTn>
                              </p:par>
                              <p:par>
                                <p:cTn id="25" presetID="23" presetClass="exit" presetSubtype="16" fill="hold" grpId="1" nodeType="withEffect">
                                  <p:stCondLst>
                                    <p:cond delay="0"/>
                                  </p:stCondLst>
                                  <p:childTnLst>
                                    <p:anim calcmode="lin" valueType="num">
                                      <p:cBhvr>
                                        <p:cTn id="26" dur="3500"/>
                                        <p:tgtEl>
                                          <p:spTgt spid="12"/>
                                        </p:tgtEl>
                                        <p:attrNameLst>
                                          <p:attrName>ppt_w</p:attrName>
                                        </p:attrNameLst>
                                      </p:cBhvr>
                                      <p:tavLst>
                                        <p:tav tm="0">
                                          <p:val>
                                            <p:strVal val="ppt_w"/>
                                          </p:val>
                                        </p:tav>
                                        <p:tav tm="100000">
                                          <p:val>
                                            <p:strVal val="4*ppt_w"/>
                                          </p:val>
                                        </p:tav>
                                      </p:tavLst>
                                    </p:anim>
                                    <p:anim calcmode="lin" valueType="num">
                                      <p:cBhvr>
                                        <p:cTn id="27" dur="3500"/>
                                        <p:tgtEl>
                                          <p:spTgt spid="12"/>
                                        </p:tgtEl>
                                        <p:attrNameLst>
                                          <p:attrName>ppt_h</p:attrName>
                                        </p:attrNameLst>
                                      </p:cBhvr>
                                      <p:tavLst>
                                        <p:tav tm="0">
                                          <p:val>
                                            <p:strVal val="ppt_h"/>
                                          </p:val>
                                        </p:tav>
                                        <p:tav tm="100000">
                                          <p:val>
                                            <p:strVal val="4*ppt_h"/>
                                          </p:val>
                                        </p:tav>
                                      </p:tavLst>
                                    </p:anim>
                                    <p:set>
                                      <p:cBhvr>
                                        <p:cTn id="28" dur="1" fill="hold">
                                          <p:stCondLst>
                                            <p:cond delay="3499"/>
                                          </p:stCondLst>
                                        </p:cTn>
                                        <p:tgtEl>
                                          <p:spTgt spid="12"/>
                                        </p:tgtEl>
                                        <p:attrNameLst>
                                          <p:attrName>style.visibility</p:attrName>
                                        </p:attrNameLst>
                                      </p:cBhvr>
                                      <p:to>
                                        <p:strVal val="hidden"/>
                                      </p:to>
                                    </p:set>
                                  </p:childTnLst>
                                </p:cTn>
                              </p:par>
                              <p:par>
                                <p:cTn id="29" presetID="8" presetClass="emph" presetSubtype="0" fill="hold" grpId="2" nodeType="withEffect">
                                  <p:stCondLst>
                                    <p:cond delay="0"/>
                                  </p:stCondLst>
                                  <p:childTnLst>
                                    <p:animRot by="21600000">
                                      <p:cBhvr>
                                        <p:cTn id="30" dur="3500" fill="hold"/>
                                        <p:tgtEl>
                                          <p:spTgt spid="12"/>
                                        </p:tgtEl>
                                        <p:attrNameLst>
                                          <p:attrName>r</p:attrName>
                                        </p:attrNameLst>
                                      </p:cBhvr>
                                    </p:animRot>
                                  </p:childTnLst>
                                </p:cTn>
                              </p:par>
                              <p:par>
                                <p:cTn id="31" presetID="23" presetClass="exit" presetSubtype="272" fill="hold" grpId="1" nodeType="withEffect">
                                  <p:stCondLst>
                                    <p:cond delay="0"/>
                                  </p:stCondLst>
                                  <p:childTnLst>
                                    <p:anim calcmode="lin" valueType="num">
                                      <p:cBhvr>
                                        <p:cTn id="32" dur="3500"/>
                                        <p:tgtEl>
                                          <p:spTgt spid="11"/>
                                        </p:tgtEl>
                                        <p:attrNameLst>
                                          <p:attrName>ppt_w</p:attrName>
                                        </p:attrNameLst>
                                      </p:cBhvr>
                                      <p:tavLst>
                                        <p:tav tm="0">
                                          <p:val>
                                            <p:strVal val="ppt_w"/>
                                          </p:val>
                                        </p:tav>
                                        <p:tav tm="100000">
                                          <p:val>
                                            <p:strVal val="4/3*ppt_w"/>
                                          </p:val>
                                        </p:tav>
                                      </p:tavLst>
                                    </p:anim>
                                    <p:anim calcmode="lin" valueType="num">
                                      <p:cBhvr>
                                        <p:cTn id="33" dur="3500"/>
                                        <p:tgtEl>
                                          <p:spTgt spid="11"/>
                                        </p:tgtEl>
                                        <p:attrNameLst>
                                          <p:attrName>ppt_h</p:attrName>
                                        </p:attrNameLst>
                                      </p:cBhvr>
                                      <p:tavLst>
                                        <p:tav tm="0">
                                          <p:val>
                                            <p:strVal val="ppt_h"/>
                                          </p:val>
                                        </p:tav>
                                        <p:tav tm="100000">
                                          <p:val>
                                            <p:strVal val="4/3*ppt_h"/>
                                          </p:val>
                                        </p:tav>
                                      </p:tavLst>
                                    </p:anim>
                                    <p:set>
                                      <p:cBhvr>
                                        <p:cTn id="34" dur="1" fill="hold">
                                          <p:stCondLst>
                                            <p:cond delay="3499"/>
                                          </p:stCondLst>
                                        </p:cTn>
                                        <p:tgtEl>
                                          <p:spTgt spid="11"/>
                                        </p:tgtEl>
                                        <p:attrNameLst>
                                          <p:attrName>style.visibility</p:attrName>
                                        </p:attrNameLst>
                                      </p:cBhvr>
                                      <p:to>
                                        <p:strVal val="hidden"/>
                                      </p:to>
                                    </p:set>
                                  </p:childTnLst>
                                </p:cTn>
                              </p:par>
                              <p:par>
                                <p:cTn id="35" presetID="8" presetClass="emph" presetSubtype="0" fill="hold" grpId="2" nodeType="withEffect">
                                  <p:stCondLst>
                                    <p:cond delay="0"/>
                                  </p:stCondLst>
                                  <p:childTnLst>
                                    <p:animRot by="21600000">
                                      <p:cBhvr>
                                        <p:cTn id="36" dur="3500" fill="hold"/>
                                        <p:tgtEl>
                                          <p:spTgt spid="11"/>
                                        </p:tgtEl>
                                        <p:attrNameLst>
                                          <p:attrName>r</p:attrName>
                                        </p:attrNameLst>
                                      </p:cBhvr>
                                    </p:animRot>
                                  </p:childTnLst>
                                </p:cTn>
                              </p:par>
                              <p:par>
                                <p:cTn id="37" presetID="23" presetClass="entr" presetSubtype="528" fill="hold" nodeType="withEffect">
                                  <p:stCondLst>
                                    <p:cond delay="1750"/>
                                  </p:stCondLst>
                                  <p:childTnLst>
                                    <p:set>
                                      <p:cBhvr>
                                        <p:cTn id="38" dur="1" fill="hold">
                                          <p:stCondLst>
                                            <p:cond delay="0"/>
                                          </p:stCondLst>
                                        </p:cTn>
                                        <p:tgtEl>
                                          <p:spTgt spid="1026"/>
                                        </p:tgtEl>
                                        <p:attrNameLst>
                                          <p:attrName>style.visibility</p:attrName>
                                        </p:attrNameLst>
                                      </p:cBhvr>
                                      <p:to>
                                        <p:strVal val="visible"/>
                                      </p:to>
                                    </p:set>
                                    <p:anim calcmode="lin" valueType="num">
                                      <p:cBhvr>
                                        <p:cTn id="39" dur="1750" fill="hold"/>
                                        <p:tgtEl>
                                          <p:spTgt spid="1026"/>
                                        </p:tgtEl>
                                        <p:attrNameLst>
                                          <p:attrName>ppt_w</p:attrName>
                                        </p:attrNameLst>
                                      </p:cBhvr>
                                      <p:tavLst>
                                        <p:tav tm="0">
                                          <p:val>
                                            <p:fltVal val="0"/>
                                          </p:val>
                                        </p:tav>
                                        <p:tav tm="100000">
                                          <p:val>
                                            <p:strVal val="#ppt_w"/>
                                          </p:val>
                                        </p:tav>
                                      </p:tavLst>
                                    </p:anim>
                                    <p:anim calcmode="lin" valueType="num">
                                      <p:cBhvr>
                                        <p:cTn id="40" dur="1750" fill="hold"/>
                                        <p:tgtEl>
                                          <p:spTgt spid="1026"/>
                                        </p:tgtEl>
                                        <p:attrNameLst>
                                          <p:attrName>ppt_h</p:attrName>
                                        </p:attrNameLst>
                                      </p:cBhvr>
                                      <p:tavLst>
                                        <p:tav tm="0">
                                          <p:val>
                                            <p:fltVal val="0"/>
                                          </p:val>
                                        </p:tav>
                                        <p:tav tm="100000">
                                          <p:val>
                                            <p:strVal val="#ppt_h"/>
                                          </p:val>
                                        </p:tav>
                                      </p:tavLst>
                                    </p:anim>
                                    <p:anim calcmode="lin" valueType="num">
                                      <p:cBhvr>
                                        <p:cTn id="41" dur="1750" fill="hold"/>
                                        <p:tgtEl>
                                          <p:spTgt spid="1026"/>
                                        </p:tgtEl>
                                        <p:attrNameLst>
                                          <p:attrName>ppt_x</p:attrName>
                                        </p:attrNameLst>
                                      </p:cBhvr>
                                      <p:tavLst>
                                        <p:tav tm="0">
                                          <p:val>
                                            <p:fltVal val="0.5"/>
                                          </p:val>
                                        </p:tav>
                                        <p:tav tm="100000">
                                          <p:val>
                                            <p:strVal val="#ppt_x"/>
                                          </p:val>
                                        </p:tav>
                                      </p:tavLst>
                                    </p:anim>
                                    <p:anim calcmode="lin" valueType="num">
                                      <p:cBhvr>
                                        <p:cTn id="42" dur="1750" fill="hold"/>
                                        <p:tgtEl>
                                          <p:spTgt spid="102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28 Rectángulo"/>
          <p:cNvSpPr/>
          <p:nvPr/>
        </p:nvSpPr>
        <p:spPr>
          <a:xfrm flipH="1">
            <a:off x="0" y="1"/>
            <a:ext cx="9170959" cy="5161328"/>
          </a:xfrm>
          <a:prstGeom prst="rect">
            <a:avLst/>
          </a:prstGeom>
          <a:gradFill flip="none" rotWithShape="1">
            <a:gsLst>
              <a:gs pos="45006">
                <a:srgbClr val="113D00">
                  <a:lumMod val="27000"/>
                </a:srgbClr>
              </a:gs>
              <a:gs pos="8000">
                <a:srgbClr val="66FF33">
                  <a:lumMod val="6000"/>
                </a:srgbClr>
              </a:gs>
              <a:gs pos="92000">
                <a:srgbClr val="8CFF58">
                  <a:lumMod val="13000"/>
                </a:srgbClr>
              </a:gs>
              <a:gs pos="0">
                <a:srgbClr val="CCFF33"/>
              </a:gs>
              <a:gs pos="100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5" name="34 Grupo"/>
          <p:cNvGrpSpPr/>
          <p:nvPr/>
        </p:nvGrpSpPr>
        <p:grpSpPr>
          <a:xfrm>
            <a:off x="3246" y="0"/>
            <a:ext cx="9144000" cy="5143500"/>
            <a:chOff x="0" y="0"/>
            <a:chExt cx="9144000" cy="5143500"/>
          </a:xfrm>
        </p:grpSpPr>
        <p:sp>
          <p:nvSpPr>
            <p:cNvPr id="36" name="35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CCFF33">
                    <a:lumMod val="50000"/>
                    <a:lumOff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CCFF33">
                    <a:lumMod val="50000"/>
                    <a:lumOff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CCFF33">
                    <a:lumMod val="50000"/>
                    <a:lumOff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CCFF33">
                    <a:lumMod val="50000"/>
                    <a:lumOff val="5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descr="Diapositiva2"/>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25304" y="0"/>
            <a:ext cx="9176120" cy="5143500"/>
          </a:xfrm>
          <a:prstGeom prst="rect">
            <a:avLst/>
          </a:prstGeom>
          <a:noFill/>
          <a:ln>
            <a:noFill/>
          </a:ln>
        </p:spPr>
      </p:pic>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9672" y="555526"/>
            <a:ext cx="2730500" cy="1706563"/>
          </a:xfrm>
          <a:prstGeom prst="rect">
            <a:avLst/>
          </a:prstGeom>
          <a:noFill/>
          <a:ln>
            <a:noFill/>
          </a:ln>
          <a:effectLst>
            <a:outerShdw dist="25400" algn="ctr" rotWithShape="0">
              <a:schemeClr val="bg1">
                <a:lumMod val="65000"/>
                <a:lumOff val="35000"/>
                <a:alpha val="65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 name="Picture 4"/>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2483768" y="555526"/>
            <a:ext cx="4170363" cy="396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4"/>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2483768" y="555526"/>
            <a:ext cx="4170363" cy="396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 name="27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63667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19" presetClass="entr" presetSubtype="5"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 calcmode="lin" valueType="num">
                                      <p:cBhvr>
                                        <p:cTn id="10" dur="2750" fill="hold"/>
                                        <p:tgtEl>
                                          <p:spTgt spid="31"/>
                                        </p:tgtEl>
                                        <p:attrNameLst>
                                          <p:attrName>ppt_w</p:attrName>
                                        </p:attrNameLst>
                                      </p:cBhvr>
                                      <p:tavLst>
                                        <p:tav tm="0">
                                          <p:val>
                                            <p:strVal val="#ppt_w"/>
                                          </p:val>
                                        </p:tav>
                                        <p:tav tm="100000">
                                          <p:val>
                                            <p:strVal val="#ppt_w"/>
                                          </p:val>
                                        </p:tav>
                                      </p:tavLst>
                                    </p:anim>
                                    <p:anim calcmode="lin" valueType="num">
                                      <p:cBhvr>
                                        <p:cTn id="11" dur="2750" fill="hold"/>
                                        <p:tgtEl>
                                          <p:spTgt spid="31"/>
                                        </p:tgtEl>
                                        <p:attrNameLst>
                                          <p:attrName>ppt_h</p:attrName>
                                        </p:attrNameLst>
                                      </p:cBhvr>
                                      <p:tavLst>
                                        <p:tav tm="0" fmla="#ppt_h*sin(2.5*pi*$)">
                                          <p:val>
                                            <p:fltVal val="0"/>
                                          </p:val>
                                        </p:tav>
                                        <p:tav tm="100000">
                                          <p:val>
                                            <p:fltVal val="1"/>
                                          </p:val>
                                        </p:tav>
                                      </p:tavLst>
                                    </p:anim>
                                  </p:childTnLst>
                                </p:cTn>
                              </p:par>
                              <p:par>
                                <p:cTn id="12" presetID="8" presetClass="emph" presetSubtype="0" fill="hold" nodeType="withEffect">
                                  <p:stCondLst>
                                    <p:cond delay="0"/>
                                  </p:stCondLst>
                                  <p:childTnLst>
                                    <p:animRot by="-10800000">
                                      <p:cBhvr>
                                        <p:cTn id="13" dur="2750" fill="hold"/>
                                        <p:tgtEl>
                                          <p:spTgt spid="31"/>
                                        </p:tgtEl>
                                        <p:attrNameLst>
                                          <p:attrName>r</p:attrName>
                                        </p:attrNameLst>
                                      </p:cBhvr>
                                    </p:animRot>
                                  </p:childTnLst>
                                </p:cTn>
                              </p:par>
                              <p:par>
                                <p:cTn id="14" presetID="19" presetClass="entr" presetSubtype="5" fill="hold" nodeType="with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p:cTn id="16" dur="2750" fill="hold"/>
                                        <p:tgtEl>
                                          <p:spTgt spid="30"/>
                                        </p:tgtEl>
                                        <p:attrNameLst>
                                          <p:attrName>ppt_w</p:attrName>
                                        </p:attrNameLst>
                                      </p:cBhvr>
                                      <p:tavLst>
                                        <p:tav tm="0">
                                          <p:val>
                                            <p:strVal val="#ppt_w"/>
                                          </p:val>
                                        </p:tav>
                                        <p:tav tm="100000">
                                          <p:val>
                                            <p:strVal val="#ppt_w"/>
                                          </p:val>
                                        </p:tav>
                                      </p:tavLst>
                                    </p:anim>
                                    <p:anim calcmode="lin" valueType="num">
                                      <p:cBhvr>
                                        <p:cTn id="17" dur="2750" fill="hold"/>
                                        <p:tgtEl>
                                          <p:spTgt spid="30"/>
                                        </p:tgtEl>
                                        <p:attrNameLst>
                                          <p:attrName>ppt_h</p:attrName>
                                        </p:attrNameLst>
                                      </p:cBhvr>
                                      <p:tavLst>
                                        <p:tav tm="0" fmla="#ppt_h*sin(2.5*pi*$)">
                                          <p:val>
                                            <p:fltVal val="0"/>
                                          </p:val>
                                        </p:tav>
                                        <p:tav tm="100000">
                                          <p:val>
                                            <p:fltVal val="1"/>
                                          </p:val>
                                        </p:tav>
                                      </p:tavLst>
                                    </p:anim>
                                  </p:childTnLst>
                                </p:cTn>
                              </p:par>
                              <p:par>
                                <p:cTn id="18" presetID="8" presetClass="emph" presetSubtype="0" fill="hold" nodeType="withEffect">
                                  <p:stCondLst>
                                    <p:cond delay="0"/>
                                  </p:stCondLst>
                                  <p:childTnLst>
                                    <p:animRot by="10800000">
                                      <p:cBhvr>
                                        <p:cTn id="19" dur="2750" fill="hold"/>
                                        <p:tgtEl>
                                          <p:spTgt spid="30"/>
                                        </p:tgtEl>
                                        <p:attrNameLst>
                                          <p:attrName>r</p:attrName>
                                        </p:attrNameLst>
                                      </p:cBhvr>
                                    </p:animRot>
                                  </p:childTnLst>
                                </p:cTn>
                              </p:par>
                            </p:childTnLst>
                          </p:cTn>
                        </p:par>
                        <p:par>
                          <p:cTn id="20" fill="hold">
                            <p:stCondLst>
                              <p:cond delay="2750"/>
                            </p:stCondLst>
                            <p:childTnLst>
                              <p:par>
                                <p:cTn id="21" presetID="2" presetClass="exit" presetSubtype="2" fill="hold" nodeType="afterEffect">
                                  <p:stCondLst>
                                    <p:cond delay="0"/>
                                  </p:stCondLst>
                                  <p:childTnLst>
                                    <p:anim calcmode="lin" valueType="num">
                                      <p:cBhvr additive="base">
                                        <p:cTn id="22" dur="3500"/>
                                        <p:tgtEl>
                                          <p:spTgt spid="30"/>
                                        </p:tgtEl>
                                        <p:attrNameLst>
                                          <p:attrName>ppt_x</p:attrName>
                                        </p:attrNameLst>
                                      </p:cBhvr>
                                      <p:tavLst>
                                        <p:tav tm="0">
                                          <p:val>
                                            <p:strVal val="ppt_x"/>
                                          </p:val>
                                        </p:tav>
                                        <p:tav tm="100000">
                                          <p:val>
                                            <p:strVal val="1+ppt_w/2"/>
                                          </p:val>
                                        </p:tav>
                                      </p:tavLst>
                                    </p:anim>
                                    <p:anim calcmode="lin" valueType="num">
                                      <p:cBhvr additive="base">
                                        <p:cTn id="23" dur="3500"/>
                                        <p:tgtEl>
                                          <p:spTgt spid="30"/>
                                        </p:tgtEl>
                                        <p:attrNameLst>
                                          <p:attrName>ppt_y</p:attrName>
                                        </p:attrNameLst>
                                      </p:cBhvr>
                                      <p:tavLst>
                                        <p:tav tm="0">
                                          <p:val>
                                            <p:strVal val="ppt_y"/>
                                          </p:val>
                                        </p:tav>
                                        <p:tav tm="100000">
                                          <p:val>
                                            <p:strVal val="ppt_y"/>
                                          </p:val>
                                        </p:tav>
                                      </p:tavLst>
                                    </p:anim>
                                    <p:set>
                                      <p:cBhvr>
                                        <p:cTn id="24" dur="1" fill="hold">
                                          <p:stCondLst>
                                            <p:cond delay="3499"/>
                                          </p:stCondLst>
                                        </p:cTn>
                                        <p:tgtEl>
                                          <p:spTgt spid="30"/>
                                        </p:tgtEl>
                                        <p:attrNameLst>
                                          <p:attrName>style.visibility</p:attrName>
                                        </p:attrNameLst>
                                      </p:cBhvr>
                                      <p:to>
                                        <p:strVal val="hidden"/>
                                      </p:to>
                                    </p:set>
                                  </p:childTnLst>
                                </p:cTn>
                              </p:par>
                              <p:par>
                                <p:cTn id="25" presetID="8" presetClass="emph" presetSubtype="0" fill="hold" nodeType="withEffect">
                                  <p:stCondLst>
                                    <p:cond delay="0"/>
                                  </p:stCondLst>
                                  <p:childTnLst>
                                    <p:animRot by="21600000">
                                      <p:cBhvr>
                                        <p:cTn id="26" dur="3500" fill="hold"/>
                                        <p:tgtEl>
                                          <p:spTgt spid="30"/>
                                        </p:tgtEl>
                                        <p:attrNameLst>
                                          <p:attrName>r</p:attrName>
                                        </p:attrNameLst>
                                      </p:cBhvr>
                                    </p:animRot>
                                  </p:childTnLst>
                                </p:cTn>
                              </p:par>
                              <p:par>
                                <p:cTn id="27" presetID="2" presetClass="exit" presetSubtype="8" fill="hold" nodeType="withEffect">
                                  <p:stCondLst>
                                    <p:cond delay="0"/>
                                  </p:stCondLst>
                                  <p:childTnLst>
                                    <p:anim calcmode="lin" valueType="num">
                                      <p:cBhvr additive="base">
                                        <p:cTn id="28" dur="3500"/>
                                        <p:tgtEl>
                                          <p:spTgt spid="31"/>
                                        </p:tgtEl>
                                        <p:attrNameLst>
                                          <p:attrName>ppt_x</p:attrName>
                                        </p:attrNameLst>
                                      </p:cBhvr>
                                      <p:tavLst>
                                        <p:tav tm="0">
                                          <p:val>
                                            <p:strVal val="ppt_x"/>
                                          </p:val>
                                        </p:tav>
                                        <p:tav tm="100000">
                                          <p:val>
                                            <p:strVal val="0-ppt_w/2"/>
                                          </p:val>
                                        </p:tav>
                                      </p:tavLst>
                                    </p:anim>
                                    <p:anim calcmode="lin" valueType="num">
                                      <p:cBhvr additive="base">
                                        <p:cTn id="29" dur="3500"/>
                                        <p:tgtEl>
                                          <p:spTgt spid="31"/>
                                        </p:tgtEl>
                                        <p:attrNameLst>
                                          <p:attrName>ppt_y</p:attrName>
                                        </p:attrNameLst>
                                      </p:cBhvr>
                                      <p:tavLst>
                                        <p:tav tm="0">
                                          <p:val>
                                            <p:strVal val="ppt_y"/>
                                          </p:val>
                                        </p:tav>
                                        <p:tav tm="100000">
                                          <p:val>
                                            <p:strVal val="ppt_y"/>
                                          </p:val>
                                        </p:tav>
                                      </p:tavLst>
                                    </p:anim>
                                    <p:set>
                                      <p:cBhvr>
                                        <p:cTn id="30" dur="1" fill="hold">
                                          <p:stCondLst>
                                            <p:cond delay="3499"/>
                                          </p:stCondLst>
                                        </p:cTn>
                                        <p:tgtEl>
                                          <p:spTgt spid="31"/>
                                        </p:tgtEl>
                                        <p:attrNameLst>
                                          <p:attrName>style.visibility</p:attrName>
                                        </p:attrNameLst>
                                      </p:cBhvr>
                                      <p:to>
                                        <p:strVal val="hidden"/>
                                      </p:to>
                                    </p:set>
                                  </p:childTnLst>
                                </p:cTn>
                              </p:par>
                              <p:par>
                                <p:cTn id="31" presetID="8" presetClass="emph" presetSubtype="0" fill="hold" nodeType="withEffect">
                                  <p:stCondLst>
                                    <p:cond delay="0"/>
                                  </p:stCondLst>
                                  <p:childTnLst>
                                    <p:animRot by="-21600000">
                                      <p:cBhvr>
                                        <p:cTn id="32" dur="3500" fill="hold"/>
                                        <p:tgtEl>
                                          <p:spTgt spid="31"/>
                                        </p:tgtEl>
                                        <p:attrNameLst>
                                          <p:attrName>r</p:attrName>
                                        </p:attrNameLst>
                                      </p:cBhvr>
                                    </p:animRot>
                                  </p:childTnLst>
                                </p:cTn>
                              </p:par>
                              <p:par>
                                <p:cTn id="33" presetID="23" presetClass="entr" presetSubtype="272"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p:cTn id="35" dur="2750" fill="hold"/>
                                        <p:tgtEl>
                                          <p:spTgt spid="19"/>
                                        </p:tgtEl>
                                        <p:attrNameLst>
                                          <p:attrName>ppt_w</p:attrName>
                                        </p:attrNameLst>
                                      </p:cBhvr>
                                      <p:tavLst>
                                        <p:tav tm="0">
                                          <p:val>
                                            <p:strVal val="2/3*#ppt_w"/>
                                          </p:val>
                                        </p:tav>
                                        <p:tav tm="100000">
                                          <p:val>
                                            <p:strVal val="#ppt_w"/>
                                          </p:val>
                                        </p:tav>
                                      </p:tavLst>
                                    </p:anim>
                                    <p:anim calcmode="lin" valueType="num">
                                      <p:cBhvr>
                                        <p:cTn id="36" dur="2750" fill="hold"/>
                                        <p:tgtEl>
                                          <p:spTgt spid="19"/>
                                        </p:tgtEl>
                                        <p:attrNameLst>
                                          <p:attrName>ppt_h</p:attrName>
                                        </p:attrNameLst>
                                      </p:cBhvr>
                                      <p:tavLst>
                                        <p:tav tm="0">
                                          <p:val>
                                            <p:strVal val="2/3*#ppt_h"/>
                                          </p:val>
                                        </p:tav>
                                        <p:tav tm="100000">
                                          <p:val>
                                            <p:strVal val="#ppt_h"/>
                                          </p:val>
                                        </p:tav>
                                      </p:tavLst>
                                    </p:anim>
                                  </p:childTnLst>
                                </p:cTn>
                              </p:par>
                              <p:par>
                                <p:cTn id="37" presetID="16" presetClass="entr" presetSubtype="37"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barn(outVertical)">
                                      <p:cBhvr>
                                        <p:cTn id="39" dur="2750"/>
                                        <p:tgtEl>
                                          <p:spTgt spid="19"/>
                                        </p:tgtEl>
                                      </p:cBhvr>
                                    </p:animEffect>
                                  </p:childTnLst>
                                </p:cTn>
                              </p:par>
                              <p:par>
                                <p:cTn id="40" presetID="23" presetClass="entr" presetSubtype="528" fill="hold" nodeType="withEffect">
                                  <p:stCondLst>
                                    <p:cond delay="1500"/>
                                  </p:stCondLst>
                                  <p:childTnLst>
                                    <p:set>
                                      <p:cBhvr>
                                        <p:cTn id="41" dur="1" fill="hold">
                                          <p:stCondLst>
                                            <p:cond delay="0"/>
                                          </p:stCondLst>
                                        </p:cTn>
                                        <p:tgtEl>
                                          <p:spTgt spid="2050"/>
                                        </p:tgtEl>
                                        <p:attrNameLst>
                                          <p:attrName>style.visibility</p:attrName>
                                        </p:attrNameLst>
                                      </p:cBhvr>
                                      <p:to>
                                        <p:strVal val="visible"/>
                                      </p:to>
                                    </p:set>
                                    <p:anim calcmode="lin" valueType="num">
                                      <p:cBhvr>
                                        <p:cTn id="42" dur="1500" fill="hold"/>
                                        <p:tgtEl>
                                          <p:spTgt spid="2050"/>
                                        </p:tgtEl>
                                        <p:attrNameLst>
                                          <p:attrName>ppt_w</p:attrName>
                                        </p:attrNameLst>
                                      </p:cBhvr>
                                      <p:tavLst>
                                        <p:tav tm="0">
                                          <p:val>
                                            <p:fltVal val="0"/>
                                          </p:val>
                                        </p:tav>
                                        <p:tav tm="100000">
                                          <p:val>
                                            <p:strVal val="#ppt_w"/>
                                          </p:val>
                                        </p:tav>
                                      </p:tavLst>
                                    </p:anim>
                                    <p:anim calcmode="lin" valueType="num">
                                      <p:cBhvr>
                                        <p:cTn id="43" dur="1500" fill="hold"/>
                                        <p:tgtEl>
                                          <p:spTgt spid="2050"/>
                                        </p:tgtEl>
                                        <p:attrNameLst>
                                          <p:attrName>ppt_h</p:attrName>
                                        </p:attrNameLst>
                                      </p:cBhvr>
                                      <p:tavLst>
                                        <p:tav tm="0">
                                          <p:val>
                                            <p:fltVal val="0"/>
                                          </p:val>
                                        </p:tav>
                                        <p:tav tm="100000">
                                          <p:val>
                                            <p:strVal val="#ppt_h"/>
                                          </p:val>
                                        </p:tav>
                                      </p:tavLst>
                                    </p:anim>
                                    <p:anim calcmode="lin" valueType="num">
                                      <p:cBhvr>
                                        <p:cTn id="44" dur="1500" fill="hold"/>
                                        <p:tgtEl>
                                          <p:spTgt spid="2050"/>
                                        </p:tgtEl>
                                        <p:attrNameLst>
                                          <p:attrName>ppt_x</p:attrName>
                                        </p:attrNameLst>
                                      </p:cBhvr>
                                      <p:tavLst>
                                        <p:tav tm="0">
                                          <p:val>
                                            <p:fltVal val="0.5"/>
                                          </p:val>
                                        </p:tav>
                                        <p:tav tm="100000">
                                          <p:val>
                                            <p:strVal val="#ppt_x"/>
                                          </p:val>
                                        </p:tav>
                                      </p:tavLst>
                                    </p:anim>
                                    <p:anim calcmode="lin" valueType="num">
                                      <p:cBhvr>
                                        <p:cTn id="45" dur="1500" fill="hold"/>
                                        <p:tgtEl>
                                          <p:spTgt spid="2050"/>
                                        </p:tgtEl>
                                        <p:attrNameLst>
                                          <p:attrName>ppt_y</p:attrName>
                                        </p:attrNameLst>
                                      </p:cBhvr>
                                      <p:tavLst>
                                        <p:tav tm="0">
                                          <p:val>
                                            <p:fltVal val="0.5"/>
                                          </p:val>
                                        </p:tav>
                                        <p:tav tm="100000">
                                          <p:val>
                                            <p:strVal val="#ppt_y"/>
                                          </p:val>
                                        </p:tav>
                                      </p:tavLst>
                                    </p:anim>
                                  </p:childTnLst>
                                </p:cTn>
                              </p:par>
                              <p:par>
                                <p:cTn id="46" presetID="23" presetClass="exit" presetSubtype="272" fill="hold" nodeType="withEffect">
                                  <p:stCondLst>
                                    <p:cond delay="0"/>
                                  </p:stCondLst>
                                  <p:childTnLst>
                                    <p:anim calcmode="lin" valueType="num">
                                      <p:cBhvr>
                                        <p:cTn id="47" dur="3500"/>
                                        <p:tgtEl>
                                          <p:spTgt spid="35"/>
                                        </p:tgtEl>
                                        <p:attrNameLst>
                                          <p:attrName>ppt_w</p:attrName>
                                        </p:attrNameLst>
                                      </p:cBhvr>
                                      <p:tavLst>
                                        <p:tav tm="0">
                                          <p:val>
                                            <p:strVal val="ppt_w"/>
                                          </p:val>
                                        </p:tav>
                                        <p:tav tm="100000">
                                          <p:val>
                                            <p:strVal val="4/3*ppt_w"/>
                                          </p:val>
                                        </p:tav>
                                      </p:tavLst>
                                    </p:anim>
                                    <p:anim calcmode="lin" valueType="num">
                                      <p:cBhvr>
                                        <p:cTn id="48" dur="3500"/>
                                        <p:tgtEl>
                                          <p:spTgt spid="35"/>
                                        </p:tgtEl>
                                        <p:attrNameLst>
                                          <p:attrName>ppt_h</p:attrName>
                                        </p:attrNameLst>
                                      </p:cBhvr>
                                      <p:tavLst>
                                        <p:tav tm="0">
                                          <p:val>
                                            <p:strVal val="ppt_h"/>
                                          </p:val>
                                        </p:tav>
                                        <p:tav tm="100000">
                                          <p:val>
                                            <p:strVal val="4/3*ppt_h"/>
                                          </p:val>
                                        </p:tav>
                                      </p:tavLst>
                                    </p:anim>
                                    <p:set>
                                      <p:cBhvr>
                                        <p:cTn id="49" dur="1" fill="hold">
                                          <p:stCondLst>
                                            <p:cond delay="34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699792" y="411510"/>
            <a:ext cx="5472608" cy="2185214"/>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600" b="1" i="1" dirty="0" smtClean="0">
                <a:solidFill>
                  <a:srgbClr val="003A00"/>
                </a:solidFill>
                <a:latin typeface="Hobo Std" pitchFamily="34" charset="0"/>
              </a:rPr>
              <a:t>Paradójicamente</a:t>
            </a:r>
            <a:r>
              <a:rPr lang="es-ES" sz="1600" b="1" i="1" dirty="0">
                <a:solidFill>
                  <a:srgbClr val="003A00"/>
                </a:solidFill>
                <a:latin typeface="Hobo Std" pitchFamily="34" charset="0"/>
              </a:rPr>
              <a:t>, el aguacate tiene muchas propiedades, pero no es tan popular como otras frutas. Tal vez se deba a que cuenta con algo de grasa y se cree que no es bueno para bajar de peso o para dietas de deportistas. En el siguiente artículo aprenderás más sobre sus </a:t>
            </a:r>
            <a:r>
              <a:rPr lang="es-ES" sz="1600" b="1" i="1" dirty="0" smtClean="0">
                <a:solidFill>
                  <a:srgbClr val="003A00"/>
                </a:solidFill>
                <a:latin typeface="Hobo Std" pitchFamily="34" charset="0"/>
              </a:rPr>
              <a:t>beneficios y varias razones </a:t>
            </a:r>
            <a:r>
              <a:rPr lang="es-ES" sz="1600" b="1" i="1" dirty="0">
                <a:solidFill>
                  <a:srgbClr val="003A00"/>
                </a:solidFill>
                <a:latin typeface="Hobo Std" pitchFamily="34" charset="0"/>
              </a:rPr>
              <a:t>para comer más aguacate.</a:t>
            </a:r>
            <a:endParaRPr lang="es-ES" sz="1400" b="1" i="1" dirty="0">
              <a:solidFill>
                <a:srgbClr val="003A00"/>
              </a:solidFill>
              <a:latin typeface="Monotype Corsiva" panose="03010101010201010101" pitchFamily="66" charset="0"/>
            </a:endParaRPr>
          </a:p>
        </p:txBody>
      </p:sp>
      <p:pic>
        <p:nvPicPr>
          <p:cNvPr id="10"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283968" y="2715766"/>
            <a:ext cx="2424289" cy="1935115"/>
          </a:xfrm>
          <a:prstGeom prst="rect">
            <a:avLst/>
          </a:prstGeom>
          <a:noFill/>
          <a:ln>
            <a:noFill/>
          </a:ln>
          <a:effectLst>
            <a:outerShdw blurRad="101600" dist="35921" dir="2700000" algn="ctr" rotWithShape="0">
              <a:schemeClr val="tx2">
                <a:lumMod val="25000"/>
                <a:alpha val="84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8191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87 Rectángulo"/>
          <p:cNvSpPr/>
          <p:nvPr/>
        </p:nvSpPr>
        <p:spPr>
          <a:xfrm>
            <a:off x="2108" y="0"/>
            <a:ext cx="9144000" cy="5143500"/>
          </a:xfrm>
          <a:prstGeom prst="rect">
            <a:avLst/>
          </a:prstGeom>
          <a:gradFill flip="none" rotWithShape="1">
            <a:gsLst>
              <a:gs pos="12000">
                <a:srgbClr val="66FF33">
                  <a:lumMod val="19000"/>
                </a:srgbClr>
              </a:gs>
              <a:gs pos="50000">
                <a:srgbClr val="103B00">
                  <a:lumMod val="0"/>
                </a:srgbClr>
              </a:gs>
              <a:gs pos="86000">
                <a:srgbClr val="8CFF58">
                  <a:lumMod val="19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0" name="89 Imagen" descr="Diapositiva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Luna"/>
          <p:cNvSpPr/>
          <p:nvPr/>
        </p:nvSpPr>
        <p:spPr>
          <a:xfrm>
            <a:off x="26967" y="-21529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21529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9700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9700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12680"/>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12680"/>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21529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21529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3692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3692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220520"/>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220520"/>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3656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3656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293832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293832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2956626"/>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2956626"/>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294094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294094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293832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293832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291670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291670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293310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293310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29170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29170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187366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187366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189195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189195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187627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187627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187366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187366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185203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185203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186843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186843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1852397"/>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1852397"/>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0141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0141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03246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032462"/>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01678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01678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0141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014165"/>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399253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399253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00894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008944"/>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399290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399290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79354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79354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81183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81183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79615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796158"/>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79354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793541"/>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771913"/>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771913"/>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78831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788319"/>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772277"/>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772277"/>
            <a:ext cx="1396682" cy="1361764"/>
          </a:xfrm>
          <a:prstGeom prst="moon">
            <a:avLst>
              <a:gd name="adj" fmla="val 33026"/>
            </a:avLst>
          </a:prstGeom>
          <a:gradFill flip="none" rotWithShape="1">
            <a:gsLst>
              <a:gs pos="36000">
                <a:srgbClr val="66FF33">
                  <a:lumMod val="19000"/>
                  <a:alpha val="69000"/>
                </a:srgbClr>
              </a:gs>
              <a:gs pos="42000">
                <a:schemeClr val="bg1">
                  <a:lumMod val="75000"/>
                  <a:lumOff val="25000"/>
                </a:schemeClr>
              </a:gs>
              <a:gs pos="47000">
                <a:srgbClr val="8CFF58">
                  <a:lumMod val="19000"/>
                  <a:alpha val="0"/>
                </a:srgbClr>
              </a:gs>
              <a:gs pos="32000">
                <a:srgbClr val="66FF33">
                  <a:alpha val="90000"/>
                </a:srgbClr>
              </a:gs>
            </a:gsLst>
            <a:path path="circle">
              <a:fillToRect l="50000" t="50000" r="50000" b="50000"/>
            </a:path>
            <a:tileRect/>
          </a:gradFill>
          <a:ln w="38100" cap="rnd">
            <a:gradFill>
              <a:gsLst>
                <a:gs pos="13000">
                  <a:srgbClr val="99FF33">
                    <a:alpha val="0"/>
                  </a:srgbClr>
                </a:gs>
                <a:gs pos="75000">
                  <a:srgbClr val="A8FF2C"/>
                </a:gs>
                <a:gs pos="19000">
                  <a:srgbClr val="99FF33"/>
                </a:gs>
                <a:gs pos="86000">
                  <a:srgbClr val="99FF33">
                    <a:alpha val="0"/>
                  </a:srgbClr>
                </a:gs>
                <a:gs pos="58000">
                  <a:srgbClr val="FFFF00"/>
                </a:gs>
              </a:gsLst>
              <a:lin ang="5400000" scaled="0"/>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02893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7"/>
                                        </p:tgtEl>
                                        <p:attrNameLst>
                                          <p:attrName>style.opacity</p:attrName>
                                        </p:attrNameLst>
                                      </p:cBhvr>
                                      <p:to>
                                        <p:strVal val="0"/>
                                      </p:to>
                                    </p:set>
                                    <p:animEffect filter="image" prLst="opacity: 0">
                                      <p:cBhvr rctx="IE">
                                        <p:cTn id="427" dur="indefinite"/>
                                        <p:tgtEl>
                                          <p:spTgt spid="87"/>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2250" fill="hold"/>
                                        <p:tgtEl>
                                          <p:spTgt spid="90"/>
                                        </p:tgtEl>
                                        <p:attrNameLst>
                                          <p:attrName>ppt_w</p:attrName>
                                        </p:attrNameLst>
                                      </p:cBhvr>
                                      <p:tavLst>
                                        <p:tav tm="0">
                                          <p:val>
                                            <p:strVal val="4/3*#ppt_w"/>
                                          </p:val>
                                        </p:tav>
                                        <p:tav tm="100000">
                                          <p:val>
                                            <p:strVal val="#ppt_w"/>
                                          </p:val>
                                        </p:tav>
                                      </p:tavLst>
                                    </p:anim>
                                    <p:anim calcmode="lin" valueType="num">
                                      <p:cBhvr>
                                        <p:cTn id="852" dur="2250" fill="hold"/>
                                        <p:tgtEl>
                                          <p:spTgt spid="90"/>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90"/>
                                        </p:tgtEl>
                                        <p:attrNameLst>
                                          <p:attrName>style.visibility</p:attrName>
                                        </p:attrNameLst>
                                      </p:cBhvr>
                                      <p:to>
                                        <p:strVal val="visible"/>
                                      </p:to>
                                    </p:set>
                                    <p:animEffect transition="in" filter="barn(outHorizontal)">
                                      <p:cBhvr>
                                        <p:cTn id="855" dur="225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59 Rectángulo"/>
          <p:cNvSpPr/>
          <p:nvPr/>
        </p:nvSpPr>
        <p:spPr>
          <a:xfrm rot="10800000">
            <a:off x="0" y="0"/>
            <a:ext cx="4572000" cy="5143500"/>
          </a:xfrm>
          <a:prstGeom prst="rect">
            <a:avLst/>
          </a:prstGeom>
          <a:gradFill flip="none" rotWithShape="1">
            <a:gsLst>
              <a:gs pos="53737">
                <a:srgbClr val="0F0F0F">
                  <a:lumMod val="18000"/>
                  <a:lumOff val="82000"/>
                </a:srgbClr>
              </a:gs>
              <a:gs pos="72000">
                <a:srgbClr val="3A3A3A">
                  <a:lumMod val="38000"/>
                </a:srgbClr>
              </a:gs>
              <a:gs pos="23000">
                <a:schemeClr val="tx1">
                  <a:alpha val="84000"/>
                  <a:lumMod val="99000"/>
                  <a:lumOff val="1000"/>
                </a:schemeClr>
              </a:gs>
              <a:gs pos="100000">
                <a:schemeClr val="tx1">
                  <a:lumMod val="43000"/>
                </a:schemeClr>
              </a:gs>
              <a:gs pos="33000">
                <a:schemeClr val="bg1">
                  <a:lumMod val="48000"/>
                </a:schemeClr>
              </a:gs>
              <a:gs pos="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0800000" flipH="1">
            <a:off x="4572000" y="0"/>
            <a:ext cx="4572000" cy="5163394"/>
          </a:xfrm>
          <a:prstGeom prst="rect">
            <a:avLst/>
          </a:prstGeom>
          <a:gradFill flip="none" rotWithShape="1">
            <a:gsLst>
              <a:gs pos="53737">
                <a:srgbClr val="0F0F0F">
                  <a:lumMod val="18000"/>
                  <a:lumOff val="82000"/>
                </a:srgbClr>
              </a:gs>
              <a:gs pos="72000">
                <a:srgbClr val="3A3A3A">
                  <a:lumMod val="38000"/>
                </a:srgbClr>
              </a:gs>
              <a:gs pos="23000">
                <a:schemeClr val="tx1">
                  <a:alpha val="84000"/>
                  <a:lumMod val="99000"/>
                  <a:lumOff val="1000"/>
                </a:schemeClr>
              </a:gs>
              <a:gs pos="100000">
                <a:schemeClr val="tx1">
                  <a:lumMod val="43000"/>
                </a:schemeClr>
              </a:gs>
              <a:gs pos="33000">
                <a:schemeClr val="bg1">
                  <a:lumMod val="48000"/>
                </a:schemeClr>
              </a:gs>
              <a:gs pos="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1" name="60 Imagen" descr="Diapositiva5"/>
          <p:cNvPicPr>
            <a:picLocks noGrp="1" noChangeAspect="1"/>
          </p:cNvPicPr>
          <p:nvPr isPhoto="1"/>
        </p:nvPicPr>
        <p:blipFill rotWithShape="1">
          <a:blip r:embed="rId2">
            <a:lum/>
            <a:extLst>
              <a:ext uri="{28A0092B-C50C-407E-A947-70E740481C1C}">
                <a14:useLocalDpi xmlns:a14="http://schemas.microsoft.com/office/drawing/2010/main"/>
              </a:ext>
            </a:extLst>
          </a:blip>
          <a:srcRect t="-99346"/>
          <a:stretch/>
        </p:blipFill>
        <p:spPr>
          <a:xfrm>
            <a:off x="0" y="-5109805"/>
            <a:ext cx="9144000" cy="10253305"/>
          </a:xfrm>
          <a:prstGeom prst="rect">
            <a:avLst/>
          </a:prstGeom>
          <a:noFill/>
          <a:ln>
            <a:noFill/>
          </a:ln>
        </p:spPr>
      </p:pic>
      <p:sp>
        <p:nvSpPr>
          <p:cNvPr id="2" name="1 Anillo"/>
          <p:cNvSpPr/>
          <p:nvPr/>
        </p:nvSpPr>
        <p:spPr>
          <a:xfrm flipH="1">
            <a:off x="7447180" y="26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flipH="1">
            <a:off x="7294780" y="178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flipH="1">
            <a:off x="7142380" y="331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flipH="1">
            <a:off x="6989980" y="483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flipH="1">
            <a:off x="6837580" y="635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flipH="1">
            <a:off x="6685180" y="788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flipH="1">
            <a:off x="6532780" y="940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flipH="1">
            <a:off x="6380380" y="1093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flipH="1">
            <a:off x="6227980" y="1245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flipH="1">
            <a:off x="6075580" y="1397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flipH="1">
            <a:off x="5923180" y="1550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flipH="1">
            <a:off x="5770780" y="1702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flipH="1">
            <a:off x="5618380" y="1855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flipH="1">
            <a:off x="5467942" y="2028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5315542" y="2180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5163142" y="2333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5010742" y="2485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4858342" y="2638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4705942" y="2790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4553542" y="2942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4401142" y="3095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4248742" y="3247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4096342" y="3400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3943942" y="3552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3791542" y="3704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3639142" y="3857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nillo"/>
          <p:cNvSpPr/>
          <p:nvPr/>
        </p:nvSpPr>
        <p:spPr>
          <a:xfrm>
            <a:off x="27474" y="-129530"/>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nillo"/>
          <p:cNvSpPr/>
          <p:nvPr/>
        </p:nvSpPr>
        <p:spPr>
          <a:xfrm>
            <a:off x="179874" y="22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nillo"/>
          <p:cNvSpPr/>
          <p:nvPr/>
        </p:nvSpPr>
        <p:spPr>
          <a:xfrm>
            <a:off x="332274" y="175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nillo"/>
          <p:cNvSpPr/>
          <p:nvPr/>
        </p:nvSpPr>
        <p:spPr>
          <a:xfrm>
            <a:off x="484674" y="327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nillo"/>
          <p:cNvSpPr/>
          <p:nvPr/>
        </p:nvSpPr>
        <p:spPr>
          <a:xfrm>
            <a:off x="637074" y="480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nillo"/>
          <p:cNvSpPr/>
          <p:nvPr/>
        </p:nvSpPr>
        <p:spPr>
          <a:xfrm>
            <a:off x="789474" y="632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nillo"/>
          <p:cNvSpPr/>
          <p:nvPr/>
        </p:nvSpPr>
        <p:spPr>
          <a:xfrm>
            <a:off x="941874" y="784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nillo"/>
          <p:cNvSpPr/>
          <p:nvPr/>
        </p:nvSpPr>
        <p:spPr>
          <a:xfrm>
            <a:off x="1094274" y="937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nillo"/>
          <p:cNvSpPr/>
          <p:nvPr/>
        </p:nvSpPr>
        <p:spPr>
          <a:xfrm>
            <a:off x="1246674" y="1089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nillo"/>
          <p:cNvSpPr/>
          <p:nvPr/>
        </p:nvSpPr>
        <p:spPr>
          <a:xfrm>
            <a:off x="1399074" y="1242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nillo"/>
          <p:cNvSpPr/>
          <p:nvPr/>
        </p:nvSpPr>
        <p:spPr>
          <a:xfrm>
            <a:off x="1551474" y="1394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nillo"/>
          <p:cNvSpPr/>
          <p:nvPr/>
        </p:nvSpPr>
        <p:spPr>
          <a:xfrm>
            <a:off x="1703874" y="1546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nillo"/>
          <p:cNvSpPr/>
          <p:nvPr/>
        </p:nvSpPr>
        <p:spPr>
          <a:xfrm>
            <a:off x="1856274" y="1699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nillo"/>
          <p:cNvSpPr/>
          <p:nvPr/>
        </p:nvSpPr>
        <p:spPr>
          <a:xfrm>
            <a:off x="2008674" y="1851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nillo"/>
          <p:cNvSpPr/>
          <p:nvPr/>
        </p:nvSpPr>
        <p:spPr>
          <a:xfrm>
            <a:off x="2158752" y="2030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nillo"/>
          <p:cNvSpPr/>
          <p:nvPr/>
        </p:nvSpPr>
        <p:spPr>
          <a:xfrm>
            <a:off x="2311152" y="2183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nillo"/>
          <p:cNvSpPr/>
          <p:nvPr/>
        </p:nvSpPr>
        <p:spPr>
          <a:xfrm>
            <a:off x="2463552" y="2335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nillo"/>
          <p:cNvSpPr/>
          <p:nvPr/>
        </p:nvSpPr>
        <p:spPr>
          <a:xfrm>
            <a:off x="2615952" y="2487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nillo"/>
          <p:cNvSpPr/>
          <p:nvPr/>
        </p:nvSpPr>
        <p:spPr>
          <a:xfrm>
            <a:off x="2768352" y="2640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nillo"/>
          <p:cNvSpPr/>
          <p:nvPr/>
        </p:nvSpPr>
        <p:spPr>
          <a:xfrm>
            <a:off x="2920752" y="2792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nillo"/>
          <p:cNvSpPr/>
          <p:nvPr/>
        </p:nvSpPr>
        <p:spPr>
          <a:xfrm>
            <a:off x="3073152" y="2945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nillo"/>
          <p:cNvSpPr/>
          <p:nvPr/>
        </p:nvSpPr>
        <p:spPr>
          <a:xfrm>
            <a:off x="3225552" y="3097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nillo"/>
          <p:cNvSpPr/>
          <p:nvPr/>
        </p:nvSpPr>
        <p:spPr>
          <a:xfrm>
            <a:off x="3377952" y="3249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nillo"/>
          <p:cNvSpPr/>
          <p:nvPr/>
        </p:nvSpPr>
        <p:spPr>
          <a:xfrm>
            <a:off x="3530352" y="3402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nillo"/>
          <p:cNvSpPr/>
          <p:nvPr/>
        </p:nvSpPr>
        <p:spPr>
          <a:xfrm>
            <a:off x="3682752" y="3554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nillo"/>
          <p:cNvSpPr/>
          <p:nvPr/>
        </p:nvSpPr>
        <p:spPr>
          <a:xfrm>
            <a:off x="3835152" y="3707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nillo"/>
          <p:cNvSpPr/>
          <p:nvPr/>
        </p:nvSpPr>
        <p:spPr>
          <a:xfrm>
            <a:off x="3987552" y="3859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nillo"/>
          <p:cNvSpPr/>
          <p:nvPr/>
        </p:nvSpPr>
        <p:spPr>
          <a:xfrm>
            <a:off x="4139952" y="4011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60603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12"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0-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12"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0-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12"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0-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12"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0-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12"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0-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12"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0-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12"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0-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12"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0-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12"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0-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12"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0-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12"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0-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12"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0-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12"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0-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12"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0-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6"/>
                                        </p:tgtEl>
                                        <p:attrNameLst>
                                          <p:attrName>ppt_x</p:attrName>
                                        </p:attrNameLst>
                                      </p:cBhvr>
                                      <p:tavLst>
                                        <p:tav tm="0">
                                          <p:val>
                                            <p:strVal val="ppt_x"/>
                                          </p:val>
                                        </p:tav>
                                        <p:tav tm="100000">
                                          <p:val>
                                            <p:strVal val="0-ppt_w/2"/>
                                          </p:val>
                                        </p:tav>
                                      </p:tavLst>
                                    </p:anim>
                                    <p:anim calcmode="lin" valueType="num">
                                      <p:cBhvr additive="base">
                                        <p:cTn id="93" dur="3250"/>
                                        <p:tgtEl>
                                          <p:spTgt spid="16"/>
                                        </p:tgtEl>
                                        <p:attrNameLst>
                                          <p:attrName>ppt_y</p:attrName>
                                        </p:attrNameLst>
                                      </p:cBhvr>
                                      <p:tavLst>
                                        <p:tav tm="0">
                                          <p:val>
                                            <p:strVal val="ppt_y"/>
                                          </p:val>
                                        </p:tav>
                                        <p:tav tm="100000">
                                          <p:val>
                                            <p:strVal val="1+ppt_h/2"/>
                                          </p:val>
                                        </p:tav>
                                      </p:tavLst>
                                    </p:anim>
                                    <p:set>
                                      <p:cBhvr>
                                        <p:cTn id="94" dur="1" fill="hold">
                                          <p:stCondLst>
                                            <p:cond delay="324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7"/>
                                        </p:tgtEl>
                                        <p:attrNameLst>
                                          <p:attrName>ppt_x</p:attrName>
                                        </p:attrNameLst>
                                      </p:cBhvr>
                                      <p:tavLst>
                                        <p:tav tm="0">
                                          <p:val>
                                            <p:strVal val="ppt_x"/>
                                          </p:val>
                                        </p:tav>
                                        <p:tav tm="100000">
                                          <p:val>
                                            <p:strVal val="0-ppt_w/2"/>
                                          </p:val>
                                        </p:tav>
                                      </p:tavLst>
                                    </p:anim>
                                    <p:anim calcmode="lin" valueType="num">
                                      <p:cBhvr additive="base">
                                        <p:cTn id="99" dur="3250"/>
                                        <p:tgtEl>
                                          <p:spTgt spid="17"/>
                                        </p:tgtEl>
                                        <p:attrNameLst>
                                          <p:attrName>ppt_y</p:attrName>
                                        </p:attrNameLst>
                                      </p:cBhvr>
                                      <p:tavLst>
                                        <p:tav tm="0">
                                          <p:val>
                                            <p:strVal val="ppt_y"/>
                                          </p:val>
                                        </p:tav>
                                        <p:tav tm="100000">
                                          <p:val>
                                            <p:strVal val="1+ppt_h/2"/>
                                          </p:val>
                                        </p:tav>
                                      </p:tavLst>
                                    </p:anim>
                                    <p:set>
                                      <p:cBhvr>
                                        <p:cTn id="100" dur="1" fill="hold">
                                          <p:stCondLst>
                                            <p:cond delay="324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18"/>
                                        </p:tgtEl>
                                        <p:attrNameLst>
                                          <p:attrName>ppt_x</p:attrName>
                                        </p:attrNameLst>
                                      </p:cBhvr>
                                      <p:tavLst>
                                        <p:tav tm="0">
                                          <p:val>
                                            <p:strVal val="ppt_x"/>
                                          </p:val>
                                        </p:tav>
                                        <p:tav tm="100000">
                                          <p:val>
                                            <p:strVal val="0-ppt_w/2"/>
                                          </p:val>
                                        </p:tav>
                                      </p:tavLst>
                                    </p:anim>
                                    <p:anim calcmode="lin" valueType="num">
                                      <p:cBhvr additive="base">
                                        <p:cTn id="105" dur="3250"/>
                                        <p:tgtEl>
                                          <p:spTgt spid="18"/>
                                        </p:tgtEl>
                                        <p:attrNameLst>
                                          <p:attrName>ppt_y</p:attrName>
                                        </p:attrNameLst>
                                      </p:cBhvr>
                                      <p:tavLst>
                                        <p:tav tm="0">
                                          <p:val>
                                            <p:strVal val="ppt_y"/>
                                          </p:val>
                                        </p:tav>
                                        <p:tav tm="100000">
                                          <p:val>
                                            <p:strVal val="1+ppt_h/2"/>
                                          </p:val>
                                        </p:tav>
                                      </p:tavLst>
                                    </p:anim>
                                    <p:set>
                                      <p:cBhvr>
                                        <p:cTn id="106" dur="1" fill="hold">
                                          <p:stCondLst>
                                            <p:cond delay="324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19"/>
                                        </p:tgtEl>
                                        <p:attrNameLst>
                                          <p:attrName>ppt_x</p:attrName>
                                        </p:attrNameLst>
                                      </p:cBhvr>
                                      <p:tavLst>
                                        <p:tav tm="0">
                                          <p:val>
                                            <p:strVal val="ppt_x"/>
                                          </p:val>
                                        </p:tav>
                                        <p:tav tm="100000">
                                          <p:val>
                                            <p:strVal val="0-ppt_w/2"/>
                                          </p:val>
                                        </p:tav>
                                      </p:tavLst>
                                    </p:anim>
                                    <p:anim calcmode="lin" valueType="num">
                                      <p:cBhvr additive="base">
                                        <p:cTn id="111" dur="3250"/>
                                        <p:tgtEl>
                                          <p:spTgt spid="19"/>
                                        </p:tgtEl>
                                        <p:attrNameLst>
                                          <p:attrName>ppt_y</p:attrName>
                                        </p:attrNameLst>
                                      </p:cBhvr>
                                      <p:tavLst>
                                        <p:tav tm="0">
                                          <p:val>
                                            <p:strVal val="ppt_y"/>
                                          </p:val>
                                        </p:tav>
                                        <p:tav tm="100000">
                                          <p:val>
                                            <p:strVal val="1+ppt_h/2"/>
                                          </p:val>
                                        </p:tav>
                                      </p:tavLst>
                                    </p:anim>
                                    <p:set>
                                      <p:cBhvr>
                                        <p:cTn id="112" dur="1" fill="hold">
                                          <p:stCondLst>
                                            <p:cond delay="324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0"/>
                                        </p:tgtEl>
                                        <p:attrNameLst>
                                          <p:attrName>ppt_x</p:attrName>
                                        </p:attrNameLst>
                                      </p:cBhvr>
                                      <p:tavLst>
                                        <p:tav tm="0">
                                          <p:val>
                                            <p:strVal val="ppt_x"/>
                                          </p:val>
                                        </p:tav>
                                        <p:tav tm="100000">
                                          <p:val>
                                            <p:strVal val="0-ppt_w/2"/>
                                          </p:val>
                                        </p:tav>
                                      </p:tavLst>
                                    </p:anim>
                                    <p:anim calcmode="lin" valueType="num">
                                      <p:cBhvr additive="base">
                                        <p:cTn id="117" dur="3250"/>
                                        <p:tgtEl>
                                          <p:spTgt spid="20"/>
                                        </p:tgtEl>
                                        <p:attrNameLst>
                                          <p:attrName>ppt_y</p:attrName>
                                        </p:attrNameLst>
                                      </p:cBhvr>
                                      <p:tavLst>
                                        <p:tav tm="0">
                                          <p:val>
                                            <p:strVal val="ppt_y"/>
                                          </p:val>
                                        </p:tav>
                                        <p:tav tm="100000">
                                          <p:val>
                                            <p:strVal val="1+ppt_h/2"/>
                                          </p:val>
                                        </p:tav>
                                      </p:tavLst>
                                    </p:anim>
                                    <p:set>
                                      <p:cBhvr>
                                        <p:cTn id="118" dur="1" fill="hold">
                                          <p:stCondLst>
                                            <p:cond delay="324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1"/>
                                        </p:tgtEl>
                                        <p:attrNameLst>
                                          <p:attrName>ppt_x</p:attrName>
                                        </p:attrNameLst>
                                      </p:cBhvr>
                                      <p:tavLst>
                                        <p:tav tm="0">
                                          <p:val>
                                            <p:strVal val="ppt_x"/>
                                          </p:val>
                                        </p:tav>
                                        <p:tav tm="100000">
                                          <p:val>
                                            <p:strVal val="0-ppt_w/2"/>
                                          </p:val>
                                        </p:tav>
                                      </p:tavLst>
                                    </p:anim>
                                    <p:anim calcmode="lin" valueType="num">
                                      <p:cBhvr additive="base">
                                        <p:cTn id="123" dur="3250"/>
                                        <p:tgtEl>
                                          <p:spTgt spid="21"/>
                                        </p:tgtEl>
                                        <p:attrNameLst>
                                          <p:attrName>ppt_y</p:attrName>
                                        </p:attrNameLst>
                                      </p:cBhvr>
                                      <p:tavLst>
                                        <p:tav tm="0">
                                          <p:val>
                                            <p:strVal val="ppt_y"/>
                                          </p:val>
                                        </p:tav>
                                        <p:tav tm="100000">
                                          <p:val>
                                            <p:strVal val="1+ppt_h/2"/>
                                          </p:val>
                                        </p:tav>
                                      </p:tavLst>
                                    </p:anim>
                                    <p:set>
                                      <p:cBhvr>
                                        <p:cTn id="124" dur="1" fill="hold">
                                          <p:stCondLst>
                                            <p:cond delay="324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2"/>
                                        </p:tgtEl>
                                        <p:attrNameLst>
                                          <p:attrName>ppt_x</p:attrName>
                                        </p:attrNameLst>
                                      </p:cBhvr>
                                      <p:tavLst>
                                        <p:tav tm="0">
                                          <p:val>
                                            <p:strVal val="ppt_x"/>
                                          </p:val>
                                        </p:tav>
                                        <p:tav tm="100000">
                                          <p:val>
                                            <p:strVal val="0-ppt_w/2"/>
                                          </p:val>
                                        </p:tav>
                                      </p:tavLst>
                                    </p:anim>
                                    <p:anim calcmode="lin" valueType="num">
                                      <p:cBhvr additive="base">
                                        <p:cTn id="129" dur="3250"/>
                                        <p:tgtEl>
                                          <p:spTgt spid="22"/>
                                        </p:tgtEl>
                                        <p:attrNameLst>
                                          <p:attrName>ppt_y</p:attrName>
                                        </p:attrNameLst>
                                      </p:cBhvr>
                                      <p:tavLst>
                                        <p:tav tm="0">
                                          <p:val>
                                            <p:strVal val="ppt_y"/>
                                          </p:val>
                                        </p:tav>
                                        <p:tav tm="100000">
                                          <p:val>
                                            <p:strVal val="1+ppt_h/2"/>
                                          </p:val>
                                        </p:tav>
                                      </p:tavLst>
                                    </p:anim>
                                    <p:set>
                                      <p:cBhvr>
                                        <p:cTn id="130" dur="1" fill="hold">
                                          <p:stCondLst>
                                            <p:cond delay="324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3"/>
                                        </p:tgtEl>
                                        <p:attrNameLst>
                                          <p:attrName>ppt_x</p:attrName>
                                        </p:attrNameLst>
                                      </p:cBhvr>
                                      <p:tavLst>
                                        <p:tav tm="0">
                                          <p:val>
                                            <p:strVal val="ppt_x"/>
                                          </p:val>
                                        </p:tav>
                                        <p:tav tm="100000">
                                          <p:val>
                                            <p:strVal val="0-ppt_w/2"/>
                                          </p:val>
                                        </p:tav>
                                      </p:tavLst>
                                    </p:anim>
                                    <p:anim calcmode="lin" valueType="num">
                                      <p:cBhvr additive="base">
                                        <p:cTn id="135" dur="3250"/>
                                        <p:tgtEl>
                                          <p:spTgt spid="23"/>
                                        </p:tgtEl>
                                        <p:attrNameLst>
                                          <p:attrName>ppt_y</p:attrName>
                                        </p:attrNameLst>
                                      </p:cBhvr>
                                      <p:tavLst>
                                        <p:tav tm="0">
                                          <p:val>
                                            <p:strVal val="ppt_y"/>
                                          </p:val>
                                        </p:tav>
                                        <p:tav tm="100000">
                                          <p:val>
                                            <p:strVal val="1+ppt_h/2"/>
                                          </p:val>
                                        </p:tav>
                                      </p:tavLst>
                                    </p:anim>
                                    <p:set>
                                      <p:cBhvr>
                                        <p:cTn id="136" dur="1" fill="hold">
                                          <p:stCondLst>
                                            <p:cond delay="324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4"/>
                                        </p:tgtEl>
                                        <p:attrNameLst>
                                          <p:attrName>ppt_x</p:attrName>
                                        </p:attrNameLst>
                                      </p:cBhvr>
                                      <p:tavLst>
                                        <p:tav tm="0">
                                          <p:val>
                                            <p:strVal val="ppt_x"/>
                                          </p:val>
                                        </p:tav>
                                        <p:tav tm="100000">
                                          <p:val>
                                            <p:strVal val="0-ppt_w/2"/>
                                          </p:val>
                                        </p:tav>
                                      </p:tavLst>
                                    </p:anim>
                                    <p:anim calcmode="lin" valueType="num">
                                      <p:cBhvr additive="base">
                                        <p:cTn id="141" dur="3250"/>
                                        <p:tgtEl>
                                          <p:spTgt spid="24"/>
                                        </p:tgtEl>
                                        <p:attrNameLst>
                                          <p:attrName>ppt_y</p:attrName>
                                        </p:attrNameLst>
                                      </p:cBhvr>
                                      <p:tavLst>
                                        <p:tav tm="0">
                                          <p:val>
                                            <p:strVal val="ppt_y"/>
                                          </p:val>
                                        </p:tav>
                                        <p:tav tm="100000">
                                          <p:val>
                                            <p:strVal val="1+ppt_h/2"/>
                                          </p:val>
                                        </p:tav>
                                      </p:tavLst>
                                    </p:anim>
                                    <p:set>
                                      <p:cBhvr>
                                        <p:cTn id="142" dur="1" fill="hold">
                                          <p:stCondLst>
                                            <p:cond delay="324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5"/>
                                        </p:tgtEl>
                                        <p:attrNameLst>
                                          <p:attrName>ppt_x</p:attrName>
                                        </p:attrNameLst>
                                      </p:cBhvr>
                                      <p:tavLst>
                                        <p:tav tm="0">
                                          <p:val>
                                            <p:strVal val="ppt_x"/>
                                          </p:val>
                                        </p:tav>
                                        <p:tav tm="100000">
                                          <p:val>
                                            <p:strVal val="0-ppt_w/2"/>
                                          </p:val>
                                        </p:tav>
                                      </p:tavLst>
                                    </p:anim>
                                    <p:anim calcmode="lin" valueType="num">
                                      <p:cBhvr additive="base">
                                        <p:cTn id="147" dur="3250"/>
                                        <p:tgtEl>
                                          <p:spTgt spid="25"/>
                                        </p:tgtEl>
                                        <p:attrNameLst>
                                          <p:attrName>ppt_y</p:attrName>
                                        </p:attrNameLst>
                                      </p:cBhvr>
                                      <p:tavLst>
                                        <p:tav tm="0">
                                          <p:val>
                                            <p:strVal val="ppt_y"/>
                                          </p:val>
                                        </p:tav>
                                        <p:tav tm="100000">
                                          <p:val>
                                            <p:strVal val="1+ppt_h/2"/>
                                          </p:val>
                                        </p:tav>
                                      </p:tavLst>
                                    </p:anim>
                                    <p:set>
                                      <p:cBhvr>
                                        <p:cTn id="148" dur="1" fill="hold">
                                          <p:stCondLst>
                                            <p:cond delay="324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6"/>
                                        </p:tgtEl>
                                        <p:attrNameLst>
                                          <p:attrName>ppt_x</p:attrName>
                                        </p:attrNameLst>
                                      </p:cBhvr>
                                      <p:tavLst>
                                        <p:tav tm="0">
                                          <p:val>
                                            <p:strVal val="ppt_x"/>
                                          </p:val>
                                        </p:tav>
                                        <p:tav tm="100000">
                                          <p:val>
                                            <p:strVal val="0-ppt_w/2"/>
                                          </p:val>
                                        </p:tav>
                                      </p:tavLst>
                                    </p:anim>
                                    <p:anim calcmode="lin" valueType="num">
                                      <p:cBhvr additive="base">
                                        <p:cTn id="153" dur="3250"/>
                                        <p:tgtEl>
                                          <p:spTgt spid="26"/>
                                        </p:tgtEl>
                                        <p:attrNameLst>
                                          <p:attrName>ppt_y</p:attrName>
                                        </p:attrNameLst>
                                      </p:cBhvr>
                                      <p:tavLst>
                                        <p:tav tm="0">
                                          <p:val>
                                            <p:strVal val="ppt_y"/>
                                          </p:val>
                                        </p:tav>
                                        <p:tav tm="100000">
                                          <p:val>
                                            <p:strVal val="1+ppt_h/2"/>
                                          </p:val>
                                        </p:tav>
                                      </p:tavLst>
                                    </p:anim>
                                    <p:set>
                                      <p:cBhvr>
                                        <p:cTn id="154" dur="1" fill="hold">
                                          <p:stCondLst>
                                            <p:cond delay="324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7"/>
                                        </p:tgtEl>
                                        <p:attrNameLst>
                                          <p:attrName>ppt_x</p:attrName>
                                        </p:attrNameLst>
                                      </p:cBhvr>
                                      <p:tavLst>
                                        <p:tav tm="0">
                                          <p:val>
                                            <p:strVal val="ppt_x"/>
                                          </p:val>
                                        </p:tav>
                                        <p:tav tm="100000">
                                          <p:val>
                                            <p:strVal val="0-ppt_w/2"/>
                                          </p:val>
                                        </p:tav>
                                      </p:tavLst>
                                    </p:anim>
                                    <p:anim calcmode="lin" valueType="num">
                                      <p:cBhvr additive="base">
                                        <p:cTn id="159" dur="3250"/>
                                        <p:tgtEl>
                                          <p:spTgt spid="27"/>
                                        </p:tgtEl>
                                        <p:attrNameLst>
                                          <p:attrName>ppt_y</p:attrName>
                                        </p:attrNameLst>
                                      </p:cBhvr>
                                      <p:tavLst>
                                        <p:tav tm="0">
                                          <p:val>
                                            <p:strVal val="ppt_y"/>
                                          </p:val>
                                        </p:tav>
                                        <p:tav tm="100000">
                                          <p:val>
                                            <p:strVal val="1+ppt_h/2"/>
                                          </p:val>
                                        </p:tav>
                                      </p:tavLst>
                                    </p:anim>
                                    <p:set>
                                      <p:cBhvr>
                                        <p:cTn id="160" dur="1" fill="hold">
                                          <p:stCondLst>
                                            <p:cond delay="324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112"/>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3250"/>
                                        <p:tgtEl>
                                          <p:spTgt spid="112"/>
                                        </p:tgtEl>
                                        <p:attrNameLst>
                                          <p:attrName>ppt_x</p:attrName>
                                        </p:attrNameLst>
                                      </p:cBhvr>
                                      <p:tavLst>
                                        <p:tav tm="0">
                                          <p:val>
                                            <p:strVal val="ppt_x"/>
                                          </p:val>
                                        </p:tav>
                                        <p:tav tm="100000">
                                          <p:val>
                                            <p:strVal val="1+ppt_w/2"/>
                                          </p:val>
                                        </p:tav>
                                      </p:tavLst>
                                    </p:anim>
                                    <p:anim calcmode="lin" valueType="num">
                                      <p:cBhvr additive="base">
                                        <p:cTn id="165" dur="3250"/>
                                        <p:tgtEl>
                                          <p:spTgt spid="112"/>
                                        </p:tgtEl>
                                        <p:attrNameLst>
                                          <p:attrName>ppt_y</p:attrName>
                                        </p:attrNameLst>
                                      </p:cBhvr>
                                      <p:tavLst>
                                        <p:tav tm="0">
                                          <p:val>
                                            <p:strVal val="ppt_y"/>
                                          </p:val>
                                        </p:tav>
                                        <p:tav tm="100000">
                                          <p:val>
                                            <p:strVal val="1+ppt_h/2"/>
                                          </p:val>
                                        </p:tav>
                                      </p:tavLst>
                                    </p:anim>
                                    <p:set>
                                      <p:cBhvr>
                                        <p:cTn id="166" dur="1" fill="hold">
                                          <p:stCondLst>
                                            <p:cond delay="3249"/>
                                          </p:stCondLst>
                                        </p:cTn>
                                        <p:tgtEl>
                                          <p:spTgt spid="112"/>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113"/>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3250"/>
                                        <p:tgtEl>
                                          <p:spTgt spid="113"/>
                                        </p:tgtEl>
                                        <p:attrNameLst>
                                          <p:attrName>ppt_x</p:attrName>
                                        </p:attrNameLst>
                                      </p:cBhvr>
                                      <p:tavLst>
                                        <p:tav tm="0">
                                          <p:val>
                                            <p:strVal val="ppt_x"/>
                                          </p:val>
                                        </p:tav>
                                        <p:tav tm="100000">
                                          <p:val>
                                            <p:strVal val="1+ppt_w/2"/>
                                          </p:val>
                                        </p:tav>
                                      </p:tavLst>
                                    </p:anim>
                                    <p:anim calcmode="lin" valueType="num">
                                      <p:cBhvr additive="base">
                                        <p:cTn id="171" dur="3250"/>
                                        <p:tgtEl>
                                          <p:spTgt spid="113"/>
                                        </p:tgtEl>
                                        <p:attrNameLst>
                                          <p:attrName>ppt_y</p:attrName>
                                        </p:attrNameLst>
                                      </p:cBhvr>
                                      <p:tavLst>
                                        <p:tav tm="0">
                                          <p:val>
                                            <p:strVal val="ppt_y"/>
                                          </p:val>
                                        </p:tav>
                                        <p:tav tm="100000">
                                          <p:val>
                                            <p:strVal val="1+ppt_h/2"/>
                                          </p:val>
                                        </p:tav>
                                      </p:tavLst>
                                    </p:anim>
                                    <p:set>
                                      <p:cBhvr>
                                        <p:cTn id="172" dur="1" fill="hold">
                                          <p:stCondLst>
                                            <p:cond delay="3249"/>
                                          </p:stCondLst>
                                        </p:cTn>
                                        <p:tgtEl>
                                          <p:spTgt spid="113"/>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114"/>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3250"/>
                                        <p:tgtEl>
                                          <p:spTgt spid="114"/>
                                        </p:tgtEl>
                                        <p:attrNameLst>
                                          <p:attrName>ppt_x</p:attrName>
                                        </p:attrNameLst>
                                      </p:cBhvr>
                                      <p:tavLst>
                                        <p:tav tm="0">
                                          <p:val>
                                            <p:strVal val="ppt_x"/>
                                          </p:val>
                                        </p:tav>
                                        <p:tav tm="100000">
                                          <p:val>
                                            <p:strVal val="1+ppt_w/2"/>
                                          </p:val>
                                        </p:tav>
                                      </p:tavLst>
                                    </p:anim>
                                    <p:anim calcmode="lin" valueType="num">
                                      <p:cBhvr additive="base">
                                        <p:cTn id="177" dur="3250"/>
                                        <p:tgtEl>
                                          <p:spTgt spid="114"/>
                                        </p:tgtEl>
                                        <p:attrNameLst>
                                          <p:attrName>ppt_y</p:attrName>
                                        </p:attrNameLst>
                                      </p:cBhvr>
                                      <p:tavLst>
                                        <p:tav tm="0">
                                          <p:val>
                                            <p:strVal val="ppt_y"/>
                                          </p:val>
                                        </p:tav>
                                        <p:tav tm="100000">
                                          <p:val>
                                            <p:strVal val="1+ppt_h/2"/>
                                          </p:val>
                                        </p:tav>
                                      </p:tavLst>
                                    </p:anim>
                                    <p:set>
                                      <p:cBhvr>
                                        <p:cTn id="178" dur="1" fill="hold">
                                          <p:stCondLst>
                                            <p:cond delay="3249"/>
                                          </p:stCondLst>
                                        </p:cTn>
                                        <p:tgtEl>
                                          <p:spTgt spid="114"/>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115"/>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3250"/>
                                        <p:tgtEl>
                                          <p:spTgt spid="115"/>
                                        </p:tgtEl>
                                        <p:attrNameLst>
                                          <p:attrName>ppt_x</p:attrName>
                                        </p:attrNameLst>
                                      </p:cBhvr>
                                      <p:tavLst>
                                        <p:tav tm="0">
                                          <p:val>
                                            <p:strVal val="ppt_x"/>
                                          </p:val>
                                        </p:tav>
                                        <p:tav tm="100000">
                                          <p:val>
                                            <p:strVal val="1+ppt_w/2"/>
                                          </p:val>
                                        </p:tav>
                                      </p:tavLst>
                                    </p:anim>
                                    <p:anim calcmode="lin" valueType="num">
                                      <p:cBhvr additive="base">
                                        <p:cTn id="183" dur="3250"/>
                                        <p:tgtEl>
                                          <p:spTgt spid="115"/>
                                        </p:tgtEl>
                                        <p:attrNameLst>
                                          <p:attrName>ppt_y</p:attrName>
                                        </p:attrNameLst>
                                      </p:cBhvr>
                                      <p:tavLst>
                                        <p:tav tm="0">
                                          <p:val>
                                            <p:strVal val="ppt_y"/>
                                          </p:val>
                                        </p:tav>
                                        <p:tav tm="100000">
                                          <p:val>
                                            <p:strVal val="1+ppt_h/2"/>
                                          </p:val>
                                        </p:tav>
                                      </p:tavLst>
                                    </p:anim>
                                    <p:set>
                                      <p:cBhvr>
                                        <p:cTn id="184" dur="1" fill="hold">
                                          <p:stCondLst>
                                            <p:cond delay="3249"/>
                                          </p:stCondLst>
                                        </p:cTn>
                                        <p:tgtEl>
                                          <p:spTgt spid="115"/>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116"/>
                                        </p:tgtEl>
                                        <p:attrNameLst>
                                          <p:attrName>r</p:attrName>
                                        </p:attrNameLst>
                                      </p:cBhvr>
                                    </p:animRot>
                                  </p:childTnLst>
                                </p:cTn>
                              </p:par>
                              <p:par>
                                <p:cTn id="187" presetID="2" presetClass="exit" presetSubtype="6" fill="hold" grpId="1" nodeType="withEffect">
                                  <p:stCondLst>
                                    <p:cond delay="0"/>
                                  </p:stCondLst>
                                  <p:childTnLst>
                                    <p:anim calcmode="lin" valueType="num">
                                      <p:cBhvr additive="base">
                                        <p:cTn id="188" dur="3250"/>
                                        <p:tgtEl>
                                          <p:spTgt spid="116"/>
                                        </p:tgtEl>
                                        <p:attrNameLst>
                                          <p:attrName>ppt_x</p:attrName>
                                        </p:attrNameLst>
                                      </p:cBhvr>
                                      <p:tavLst>
                                        <p:tav tm="0">
                                          <p:val>
                                            <p:strVal val="ppt_x"/>
                                          </p:val>
                                        </p:tav>
                                        <p:tav tm="100000">
                                          <p:val>
                                            <p:strVal val="1+ppt_w/2"/>
                                          </p:val>
                                        </p:tav>
                                      </p:tavLst>
                                    </p:anim>
                                    <p:anim calcmode="lin" valueType="num">
                                      <p:cBhvr additive="base">
                                        <p:cTn id="189" dur="3250"/>
                                        <p:tgtEl>
                                          <p:spTgt spid="116"/>
                                        </p:tgtEl>
                                        <p:attrNameLst>
                                          <p:attrName>ppt_y</p:attrName>
                                        </p:attrNameLst>
                                      </p:cBhvr>
                                      <p:tavLst>
                                        <p:tav tm="0">
                                          <p:val>
                                            <p:strVal val="ppt_y"/>
                                          </p:val>
                                        </p:tav>
                                        <p:tav tm="100000">
                                          <p:val>
                                            <p:strVal val="1+ppt_h/2"/>
                                          </p:val>
                                        </p:tav>
                                      </p:tavLst>
                                    </p:anim>
                                    <p:set>
                                      <p:cBhvr>
                                        <p:cTn id="190" dur="1" fill="hold">
                                          <p:stCondLst>
                                            <p:cond delay="3249"/>
                                          </p:stCondLst>
                                        </p:cTn>
                                        <p:tgtEl>
                                          <p:spTgt spid="116"/>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117"/>
                                        </p:tgtEl>
                                        <p:attrNameLst>
                                          <p:attrName>r</p:attrName>
                                        </p:attrNameLst>
                                      </p:cBhvr>
                                    </p:animRot>
                                  </p:childTnLst>
                                </p:cTn>
                              </p:par>
                              <p:par>
                                <p:cTn id="193" presetID="2" presetClass="exit" presetSubtype="6" fill="hold" grpId="1" nodeType="withEffect">
                                  <p:stCondLst>
                                    <p:cond delay="0"/>
                                  </p:stCondLst>
                                  <p:childTnLst>
                                    <p:anim calcmode="lin" valueType="num">
                                      <p:cBhvr additive="base">
                                        <p:cTn id="194" dur="3250"/>
                                        <p:tgtEl>
                                          <p:spTgt spid="117"/>
                                        </p:tgtEl>
                                        <p:attrNameLst>
                                          <p:attrName>ppt_x</p:attrName>
                                        </p:attrNameLst>
                                      </p:cBhvr>
                                      <p:tavLst>
                                        <p:tav tm="0">
                                          <p:val>
                                            <p:strVal val="ppt_x"/>
                                          </p:val>
                                        </p:tav>
                                        <p:tav tm="100000">
                                          <p:val>
                                            <p:strVal val="1+ppt_w/2"/>
                                          </p:val>
                                        </p:tav>
                                      </p:tavLst>
                                    </p:anim>
                                    <p:anim calcmode="lin" valueType="num">
                                      <p:cBhvr additive="base">
                                        <p:cTn id="195" dur="3250"/>
                                        <p:tgtEl>
                                          <p:spTgt spid="117"/>
                                        </p:tgtEl>
                                        <p:attrNameLst>
                                          <p:attrName>ppt_y</p:attrName>
                                        </p:attrNameLst>
                                      </p:cBhvr>
                                      <p:tavLst>
                                        <p:tav tm="0">
                                          <p:val>
                                            <p:strVal val="ppt_y"/>
                                          </p:val>
                                        </p:tav>
                                        <p:tav tm="100000">
                                          <p:val>
                                            <p:strVal val="1+ppt_h/2"/>
                                          </p:val>
                                        </p:tav>
                                      </p:tavLst>
                                    </p:anim>
                                    <p:set>
                                      <p:cBhvr>
                                        <p:cTn id="196" dur="1" fill="hold">
                                          <p:stCondLst>
                                            <p:cond delay="3249"/>
                                          </p:stCondLst>
                                        </p:cTn>
                                        <p:tgtEl>
                                          <p:spTgt spid="117"/>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118"/>
                                        </p:tgtEl>
                                        <p:attrNameLst>
                                          <p:attrName>r</p:attrName>
                                        </p:attrNameLst>
                                      </p:cBhvr>
                                    </p:animRot>
                                  </p:childTnLst>
                                </p:cTn>
                              </p:par>
                              <p:par>
                                <p:cTn id="199" presetID="2" presetClass="exit" presetSubtype="6" fill="hold" grpId="1" nodeType="withEffect">
                                  <p:stCondLst>
                                    <p:cond delay="0"/>
                                  </p:stCondLst>
                                  <p:childTnLst>
                                    <p:anim calcmode="lin" valueType="num">
                                      <p:cBhvr additive="base">
                                        <p:cTn id="200" dur="3250"/>
                                        <p:tgtEl>
                                          <p:spTgt spid="118"/>
                                        </p:tgtEl>
                                        <p:attrNameLst>
                                          <p:attrName>ppt_x</p:attrName>
                                        </p:attrNameLst>
                                      </p:cBhvr>
                                      <p:tavLst>
                                        <p:tav tm="0">
                                          <p:val>
                                            <p:strVal val="ppt_x"/>
                                          </p:val>
                                        </p:tav>
                                        <p:tav tm="100000">
                                          <p:val>
                                            <p:strVal val="1+ppt_w/2"/>
                                          </p:val>
                                        </p:tav>
                                      </p:tavLst>
                                    </p:anim>
                                    <p:anim calcmode="lin" valueType="num">
                                      <p:cBhvr additive="base">
                                        <p:cTn id="201" dur="3250"/>
                                        <p:tgtEl>
                                          <p:spTgt spid="118"/>
                                        </p:tgtEl>
                                        <p:attrNameLst>
                                          <p:attrName>ppt_y</p:attrName>
                                        </p:attrNameLst>
                                      </p:cBhvr>
                                      <p:tavLst>
                                        <p:tav tm="0">
                                          <p:val>
                                            <p:strVal val="ppt_y"/>
                                          </p:val>
                                        </p:tav>
                                        <p:tav tm="100000">
                                          <p:val>
                                            <p:strVal val="1+ppt_h/2"/>
                                          </p:val>
                                        </p:tav>
                                      </p:tavLst>
                                    </p:anim>
                                    <p:set>
                                      <p:cBhvr>
                                        <p:cTn id="202" dur="1" fill="hold">
                                          <p:stCondLst>
                                            <p:cond delay="3249"/>
                                          </p:stCondLst>
                                        </p:cTn>
                                        <p:tgtEl>
                                          <p:spTgt spid="11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119"/>
                                        </p:tgtEl>
                                        <p:attrNameLst>
                                          <p:attrName>r</p:attrName>
                                        </p:attrNameLst>
                                      </p:cBhvr>
                                    </p:animRot>
                                  </p:childTnLst>
                                </p:cTn>
                              </p:par>
                              <p:par>
                                <p:cTn id="205" presetID="2" presetClass="exit" presetSubtype="6" fill="hold" grpId="1" nodeType="withEffect">
                                  <p:stCondLst>
                                    <p:cond delay="0"/>
                                  </p:stCondLst>
                                  <p:childTnLst>
                                    <p:anim calcmode="lin" valueType="num">
                                      <p:cBhvr additive="base">
                                        <p:cTn id="206" dur="3250"/>
                                        <p:tgtEl>
                                          <p:spTgt spid="119"/>
                                        </p:tgtEl>
                                        <p:attrNameLst>
                                          <p:attrName>ppt_x</p:attrName>
                                        </p:attrNameLst>
                                      </p:cBhvr>
                                      <p:tavLst>
                                        <p:tav tm="0">
                                          <p:val>
                                            <p:strVal val="ppt_x"/>
                                          </p:val>
                                        </p:tav>
                                        <p:tav tm="100000">
                                          <p:val>
                                            <p:strVal val="1+ppt_w/2"/>
                                          </p:val>
                                        </p:tav>
                                      </p:tavLst>
                                    </p:anim>
                                    <p:anim calcmode="lin" valueType="num">
                                      <p:cBhvr additive="base">
                                        <p:cTn id="207" dur="3250"/>
                                        <p:tgtEl>
                                          <p:spTgt spid="119"/>
                                        </p:tgtEl>
                                        <p:attrNameLst>
                                          <p:attrName>ppt_y</p:attrName>
                                        </p:attrNameLst>
                                      </p:cBhvr>
                                      <p:tavLst>
                                        <p:tav tm="0">
                                          <p:val>
                                            <p:strVal val="ppt_y"/>
                                          </p:val>
                                        </p:tav>
                                        <p:tav tm="100000">
                                          <p:val>
                                            <p:strVal val="1+ppt_h/2"/>
                                          </p:val>
                                        </p:tav>
                                      </p:tavLst>
                                    </p:anim>
                                    <p:set>
                                      <p:cBhvr>
                                        <p:cTn id="208" dur="1" fill="hold">
                                          <p:stCondLst>
                                            <p:cond delay="3249"/>
                                          </p:stCondLst>
                                        </p:cTn>
                                        <p:tgtEl>
                                          <p:spTgt spid="119"/>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120"/>
                                        </p:tgtEl>
                                        <p:attrNameLst>
                                          <p:attrName>r</p:attrName>
                                        </p:attrNameLst>
                                      </p:cBhvr>
                                    </p:animRot>
                                  </p:childTnLst>
                                </p:cTn>
                              </p:par>
                              <p:par>
                                <p:cTn id="211" presetID="2" presetClass="exit" presetSubtype="6" fill="hold" grpId="1" nodeType="withEffect">
                                  <p:stCondLst>
                                    <p:cond delay="0"/>
                                  </p:stCondLst>
                                  <p:childTnLst>
                                    <p:anim calcmode="lin" valueType="num">
                                      <p:cBhvr additive="base">
                                        <p:cTn id="212" dur="3250"/>
                                        <p:tgtEl>
                                          <p:spTgt spid="120"/>
                                        </p:tgtEl>
                                        <p:attrNameLst>
                                          <p:attrName>ppt_x</p:attrName>
                                        </p:attrNameLst>
                                      </p:cBhvr>
                                      <p:tavLst>
                                        <p:tav tm="0">
                                          <p:val>
                                            <p:strVal val="ppt_x"/>
                                          </p:val>
                                        </p:tav>
                                        <p:tav tm="100000">
                                          <p:val>
                                            <p:strVal val="1+ppt_w/2"/>
                                          </p:val>
                                        </p:tav>
                                      </p:tavLst>
                                    </p:anim>
                                    <p:anim calcmode="lin" valueType="num">
                                      <p:cBhvr additive="base">
                                        <p:cTn id="213" dur="3250"/>
                                        <p:tgtEl>
                                          <p:spTgt spid="120"/>
                                        </p:tgtEl>
                                        <p:attrNameLst>
                                          <p:attrName>ppt_y</p:attrName>
                                        </p:attrNameLst>
                                      </p:cBhvr>
                                      <p:tavLst>
                                        <p:tav tm="0">
                                          <p:val>
                                            <p:strVal val="ppt_y"/>
                                          </p:val>
                                        </p:tav>
                                        <p:tav tm="100000">
                                          <p:val>
                                            <p:strVal val="1+ppt_h/2"/>
                                          </p:val>
                                        </p:tav>
                                      </p:tavLst>
                                    </p:anim>
                                    <p:set>
                                      <p:cBhvr>
                                        <p:cTn id="214" dur="1" fill="hold">
                                          <p:stCondLst>
                                            <p:cond delay="3249"/>
                                          </p:stCondLst>
                                        </p:cTn>
                                        <p:tgtEl>
                                          <p:spTgt spid="12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121"/>
                                        </p:tgtEl>
                                        <p:attrNameLst>
                                          <p:attrName>r</p:attrName>
                                        </p:attrNameLst>
                                      </p:cBhvr>
                                    </p:animRot>
                                  </p:childTnLst>
                                </p:cTn>
                              </p:par>
                              <p:par>
                                <p:cTn id="217" presetID="2" presetClass="exit" presetSubtype="6" fill="hold" grpId="1" nodeType="withEffect">
                                  <p:stCondLst>
                                    <p:cond delay="0"/>
                                  </p:stCondLst>
                                  <p:childTnLst>
                                    <p:anim calcmode="lin" valueType="num">
                                      <p:cBhvr additive="base">
                                        <p:cTn id="218" dur="3250"/>
                                        <p:tgtEl>
                                          <p:spTgt spid="121"/>
                                        </p:tgtEl>
                                        <p:attrNameLst>
                                          <p:attrName>ppt_x</p:attrName>
                                        </p:attrNameLst>
                                      </p:cBhvr>
                                      <p:tavLst>
                                        <p:tav tm="0">
                                          <p:val>
                                            <p:strVal val="ppt_x"/>
                                          </p:val>
                                        </p:tav>
                                        <p:tav tm="100000">
                                          <p:val>
                                            <p:strVal val="1+ppt_w/2"/>
                                          </p:val>
                                        </p:tav>
                                      </p:tavLst>
                                    </p:anim>
                                    <p:anim calcmode="lin" valueType="num">
                                      <p:cBhvr additive="base">
                                        <p:cTn id="219" dur="3250"/>
                                        <p:tgtEl>
                                          <p:spTgt spid="121"/>
                                        </p:tgtEl>
                                        <p:attrNameLst>
                                          <p:attrName>ppt_y</p:attrName>
                                        </p:attrNameLst>
                                      </p:cBhvr>
                                      <p:tavLst>
                                        <p:tav tm="0">
                                          <p:val>
                                            <p:strVal val="ppt_y"/>
                                          </p:val>
                                        </p:tav>
                                        <p:tav tm="100000">
                                          <p:val>
                                            <p:strVal val="1+ppt_h/2"/>
                                          </p:val>
                                        </p:tav>
                                      </p:tavLst>
                                    </p:anim>
                                    <p:set>
                                      <p:cBhvr>
                                        <p:cTn id="220" dur="1" fill="hold">
                                          <p:stCondLst>
                                            <p:cond delay="3249"/>
                                          </p:stCondLst>
                                        </p:cTn>
                                        <p:tgtEl>
                                          <p:spTgt spid="121"/>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122"/>
                                        </p:tgtEl>
                                        <p:attrNameLst>
                                          <p:attrName>r</p:attrName>
                                        </p:attrNameLst>
                                      </p:cBhvr>
                                    </p:animRot>
                                  </p:childTnLst>
                                </p:cTn>
                              </p:par>
                              <p:par>
                                <p:cTn id="223" presetID="2" presetClass="exit" presetSubtype="6" fill="hold" grpId="1" nodeType="withEffect">
                                  <p:stCondLst>
                                    <p:cond delay="0"/>
                                  </p:stCondLst>
                                  <p:childTnLst>
                                    <p:anim calcmode="lin" valueType="num">
                                      <p:cBhvr additive="base">
                                        <p:cTn id="224" dur="3250"/>
                                        <p:tgtEl>
                                          <p:spTgt spid="122"/>
                                        </p:tgtEl>
                                        <p:attrNameLst>
                                          <p:attrName>ppt_x</p:attrName>
                                        </p:attrNameLst>
                                      </p:cBhvr>
                                      <p:tavLst>
                                        <p:tav tm="0">
                                          <p:val>
                                            <p:strVal val="ppt_x"/>
                                          </p:val>
                                        </p:tav>
                                        <p:tav tm="100000">
                                          <p:val>
                                            <p:strVal val="1+ppt_w/2"/>
                                          </p:val>
                                        </p:tav>
                                      </p:tavLst>
                                    </p:anim>
                                    <p:anim calcmode="lin" valueType="num">
                                      <p:cBhvr additive="base">
                                        <p:cTn id="225" dur="3250"/>
                                        <p:tgtEl>
                                          <p:spTgt spid="122"/>
                                        </p:tgtEl>
                                        <p:attrNameLst>
                                          <p:attrName>ppt_y</p:attrName>
                                        </p:attrNameLst>
                                      </p:cBhvr>
                                      <p:tavLst>
                                        <p:tav tm="0">
                                          <p:val>
                                            <p:strVal val="ppt_y"/>
                                          </p:val>
                                        </p:tav>
                                        <p:tav tm="100000">
                                          <p:val>
                                            <p:strVal val="1+ppt_h/2"/>
                                          </p:val>
                                        </p:tav>
                                      </p:tavLst>
                                    </p:anim>
                                    <p:set>
                                      <p:cBhvr>
                                        <p:cTn id="226" dur="1" fill="hold">
                                          <p:stCondLst>
                                            <p:cond delay="3249"/>
                                          </p:stCondLst>
                                        </p:cTn>
                                        <p:tgtEl>
                                          <p:spTgt spid="122"/>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123"/>
                                        </p:tgtEl>
                                        <p:attrNameLst>
                                          <p:attrName>r</p:attrName>
                                        </p:attrNameLst>
                                      </p:cBhvr>
                                    </p:animRot>
                                  </p:childTnLst>
                                </p:cTn>
                              </p:par>
                              <p:par>
                                <p:cTn id="229" presetID="2" presetClass="exit" presetSubtype="6" fill="hold" grpId="1" nodeType="withEffect">
                                  <p:stCondLst>
                                    <p:cond delay="0"/>
                                  </p:stCondLst>
                                  <p:childTnLst>
                                    <p:anim calcmode="lin" valueType="num">
                                      <p:cBhvr additive="base">
                                        <p:cTn id="230" dur="3250"/>
                                        <p:tgtEl>
                                          <p:spTgt spid="123"/>
                                        </p:tgtEl>
                                        <p:attrNameLst>
                                          <p:attrName>ppt_x</p:attrName>
                                        </p:attrNameLst>
                                      </p:cBhvr>
                                      <p:tavLst>
                                        <p:tav tm="0">
                                          <p:val>
                                            <p:strVal val="ppt_x"/>
                                          </p:val>
                                        </p:tav>
                                        <p:tav tm="100000">
                                          <p:val>
                                            <p:strVal val="1+ppt_w/2"/>
                                          </p:val>
                                        </p:tav>
                                      </p:tavLst>
                                    </p:anim>
                                    <p:anim calcmode="lin" valueType="num">
                                      <p:cBhvr additive="base">
                                        <p:cTn id="231" dur="3250"/>
                                        <p:tgtEl>
                                          <p:spTgt spid="123"/>
                                        </p:tgtEl>
                                        <p:attrNameLst>
                                          <p:attrName>ppt_y</p:attrName>
                                        </p:attrNameLst>
                                      </p:cBhvr>
                                      <p:tavLst>
                                        <p:tav tm="0">
                                          <p:val>
                                            <p:strVal val="ppt_y"/>
                                          </p:val>
                                        </p:tav>
                                        <p:tav tm="100000">
                                          <p:val>
                                            <p:strVal val="1+ppt_h/2"/>
                                          </p:val>
                                        </p:tav>
                                      </p:tavLst>
                                    </p:anim>
                                    <p:set>
                                      <p:cBhvr>
                                        <p:cTn id="232" dur="1" fill="hold">
                                          <p:stCondLst>
                                            <p:cond delay="3249"/>
                                          </p:stCondLst>
                                        </p:cTn>
                                        <p:tgtEl>
                                          <p:spTgt spid="123"/>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124"/>
                                        </p:tgtEl>
                                        <p:attrNameLst>
                                          <p:attrName>r</p:attrName>
                                        </p:attrNameLst>
                                      </p:cBhvr>
                                    </p:animRot>
                                  </p:childTnLst>
                                </p:cTn>
                              </p:par>
                              <p:par>
                                <p:cTn id="235" presetID="2" presetClass="exit" presetSubtype="6" fill="hold" grpId="1" nodeType="withEffect">
                                  <p:stCondLst>
                                    <p:cond delay="0"/>
                                  </p:stCondLst>
                                  <p:childTnLst>
                                    <p:anim calcmode="lin" valueType="num">
                                      <p:cBhvr additive="base">
                                        <p:cTn id="236" dur="3250"/>
                                        <p:tgtEl>
                                          <p:spTgt spid="124"/>
                                        </p:tgtEl>
                                        <p:attrNameLst>
                                          <p:attrName>ppt_x</p:attrName>
                                        </p:attrNameLst>
                                      </p:cBhvr>
                                      <p:tavLst>
                                        <p:tav tm="0">
                                          <p:val>
                                            <p:strVal val="ppt_x"/>
                                          </p:val>
                                        </p:tav>
                                        <p:tav tm="100000">
                                          <p:val>
                                            <p:strVal val="1+ppt_w/2"/>
                                          </p:val>
                                        </p:tav>
                                      </p:tavLst>
                                    </p:anim>
                                    <p:anim calcmode="lin" valueType="num">
                                      <p:cBhvr additive="base">
                                        <p:cTn id="237" dur="3250"/>
                                        <p:tgtEl>
                                          <p:spTgt spid="124"/>
                                        </p:tgtEl>
                                        <p:attrNameLst>
                                          <p:attrName>ppt_y</p:attrName>
                                        </p:attrNameLst>
                                      </p:cBhvr>
                                      <p:tavLst>
                                        <p:tav tm="0">
                                          <p:val>
                                            <p:strVal val="ppt_y"/>
                                          </p:val>
                                        </p:tav>
                                        <p:tav tm="100000">
                                          <p:val>
                                            <p:strVal val="1+ppt_h/2"/>
                                          </p:val>
                                        </p:tav>
                                      </p:tavLst>
                                    </p:anim>
                                    <p:set>
                                      <p:cBhvr>
                                        <p:cTn id="238" dur="1" fill="hold">
                                          <p:stCondLst>
                                            <p:cond delay="3249"/>
                                          </p:stCondLst>
                                        </p:cTn>
                                        <p:tgtEl>
                                          <p:spTgt spid="124"/>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125"/>
                                        </p:tgtEl>
                                        <p:attrNameLst>
                                          <p:attrName>r</p:attrName>
                                        </p:attrNameLst>
                                      </p:cBhvr>
                                    </p:animRot>
                                  </p:childTnLst>
                                </p:cTn>
                              </p:par>
                              <p:par>
                                <p:cTn id="241" presetID="2" presetClass="exit" presetSubtype="6" fill="hold" grpId="1" nodeType="withEffect">
                                  <p:stCondLst>
                                    <p:cond delay="0"/>
                                  </p:stCondLst>
                                  <p:childTnLst>
                                    <p:anim calcmode="lin" valueType="num">
                                      <p:cBhvr additive="base">
                                        <p:cTn id="242" dur="3250"/>
                                        <p:tgtEl>
                                          <p:spTgt spid="125"/>
                                        </p:tgtEl>
                                        <p:attrNameLst>
                                          <p:attrName>ppt_x</p:attrName>
                                        </p:attrNameLst>
                                      </p:cBhvr>
                                      <p:tavLst>
                                        <p:tav tm="0">
                                          <p:val>
                                            <p:strVal val="ppt_x"/>
                                          </p:val>
                                        </p:tav>
                                        <p:tav tm="100000">
                                          <p:val>
                                            <p:strVal val="1+ppt_w/2"/>
                                          </p:val>
                                        </p:tav>
                                      </p:tavLst>
                                    </p:anim>
                                    <p:anim calcmode="lin" valueType="num">
                                      <p:cBhvr additive="base">
                                        <p:cTn id="243" dur="3250"/>
                                        <p:tgtEl>
                                          <p:spTgt spid="125"/>
                                        </p:tgtEl>
                                        <p:attrNameLst>
                                          <p:attrName>ppt_y</p:attrName>
                                        </p:attrNameLst>
                                      </p:cBhvr>
                                      <p:tavLst>
                                        <p:tav tm="0">
                                          <p:val>
                                            <p:strVal val="ppt_y"/>
                                          </p:val>
                                        </p:tav>
                                        <p:tav tm="100000">
                                          <p:val>
                                            <p:strVal val="1+ppt_h/2"/>
                                          </p:val>
                                        </p:tav>
                                      </p:tavLst>
                                    </p:anim>
                                    <p:set>
                                      <p:cBhvr>
                                        <p:cTn id="244" dur="1" fill="hold">
                                          <p:stCondLst>
                                            <p:cond delay="3249"/>
                                          </p:stCondLst>
                                        </p:cTn>
                                        <p:tgtEl>
                                          <p:spTgt spid="12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126"/>
                                        </p:tgtEl>
                                        <p:attrNameLst>
                                          <p:attrName>r</p:attrName>
                                        </p:attrNameLst>
                                      </p:cBhvr>
                                    </p:animRot>
                                  </p:childTnLst>
                                </p:cTn>
                              </p:par>
                              <p:par>
                                <p:cTn id="247" presetID="2" presetClass="exit" presetSubtype="6" fill="hold" grpId="1" nodeType="withEffect">
                                  <p:stCondLst>
                                    <p:cond delay="0"/>
                                  </p:stCondLst>
                                  <p:childTnLst>
                                    <p:anim calcmode="lin" valueType="num">
                                      <p:cBhvr additive="base">
                                        <p:cTn id="248" dur="3250"/>
                                        <p:tgtEl>
                                          <p:spTgt spid="126"/>
                                        </p:tgtEl>
                                        <p:attrNameLst>
                                          <p:attrName>ppt_x</p:attrName>
                                        </p:attrNameLst>
                                      </p:cBhvr>
                                      <p:tavLst>
                                        <p:tav tm="0">
                                          <p:val>
                                            <p:strVal val="ppt_x"/>
                                          </p:val>
                                        </p:tav>
                                        <p:tav tm="100000">
                                          <p:val>
                                            <p:strVal val="1+ppt_w/2"/>
                                          </p:val>
                                        </p:tav>
                                      </p:tavLst>
                                    </p:anim>
                                    <p:anim calcmode="lin" valueType="num">
                                      <p:cBhvr additive="base">
                                        <p:cTn id="249" dur="3250"/>
                                        <p:tgtEl>
                                          <p:spTgt spid="126"/>
                                        </p:tgtEl>
                                        <p:attrNameLst>
                                          <p:attrName>ppt_y</p:attrName>
                                        </p:attrNameLst>
                                      </p:cBhvr>
                                      <p:tavLst>
                                        <p:tav tm="0">
                                          <p:val>
                                            <p:strVal val="ppt_y"/>
                                          </p:val>
                                        </p:tav>
                                        <p:tav tm="100000">
                                          <p:val>
                                            <p:strVal val="1+ppt_h/2"/>
                                          </p:val>
                                        </p:tav>
                                      </p:tavLst>
                                    </p:anim>
                                    <p:set>
                                      <p:cBhvr>
                                        <p:cTn id="250" dur="1" fill="hold">
                                          <p:stCondLst>
                                            <p:cond delay="3249"/>
                                          </p:stCondLst>
                                        </p:cTn>
                                        <p:tgtEl>
                                          <p:spTgt spid="126"/>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127"/>
                                        </p:tgtEl>
                                        <p:attrNameLst>
                                          <p:attrName>r</p:attrName>
                                        </p:attrNameLst>
                                      </p:cBhvr>
                                    </p:animRot>
                                  </p:childTnLst>
                                </p:cTn>
                              </p:par>
                              <p:par>
                                <p:cTn id="253" presetID="2" presetClass="exit" presetSubtype="6" fill="hold" grpId="1" nodeType="withEffect">
                                  <p:stCondLst>
                                    <p:cond delay="0"/>
                                  </p:stCondLst>
                                  <p:childTnLst>
                                    <p:anim calcmode="lin" valueType="num">
                                      <p:cBhvr additive="base">
                                        <p:cTn id="254" dur="3250"/>
                                        <p:tgtEl>
                                          <p:spTgt spid="127"/>
                                        </p:tgtEl>
                                        <p:attrNameLst>
                                          <p:attrName>ppt_x</p:attrName>
                                        </p:attrNameLst>
                                      </p:cBhvr>
                                      <p:tavLst>
                                        <p:tav tm="0">
                                          <p:val>
                                            <p:strVal val="ppt_x"/>
                                          </p:val>
                                        </p:tav>
                                        <p:tav tm="100000">
                                          <p:val>
                                            <p:strVal val="1+ppt_w/2"/>
                                          </p:val>
                                        </p:tav>
                                      </p:tavLst>
                                    </p:anim>
                                    <p:anim calcmode="lin" valueType="num">
                                      <p:cBhvr additive="base">
                                        <p:cTn id="255" dur="3250"/>
                                        <p:tgtEl>
                                          <p:spTgt spid="127"/>
                                        </p:tgtEl>
                                        <p:attrNameLst>
                                          <p:attrName>ppt_y</p:attrName>
                                        </p:attrNameLst>
                                      </p:cBhvr>
                                      <p:tavLst>
                                        <p:tav tm="0">
                                          <p:val>
                                            <p:strVal val="ppt_y"/>
                                          </p:val>
                                        </p:tav>
                                        <p:tav tm="100000">
                                          <p:val>
                                            <p:strVal val="1+ppt_h/2"/>
                                          </p:val>
                                        </p:tav>
                                      </p:tavLst>
                                    </p:anim>
                                    <p:set>
                                      <p:cBhvr>
                                        <p:cTn id="256" dur="1" fill="hold">
                                          <p:stCondLst>
                                            <p:cond delay="3249"/>
                                          </p:stCondLst>
                                        </p:cTn>
                                        <p:tgtEl>
                                          <p:spTgt spid="12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128"/>
                                        </p:tgtEl>
                                        <p:attrNameLst>
                                          <p:attrName>r</p:attrName>
                                        </p:attrNameLst>
                                      </p:cBhvr>
                                    </p:animRot>
                                  </p:childTnLst>
                                </p:cTn>
                              </p:par>
                              <p:par>
                                <p:cTn id="259" presetID="2" presetClass="exit" presetSubtype="6" fill="hold" grpId="1" nodeType="withEffect">
                                  <p:stCondLst>
                                    <p:cond delay="0"/>
                                  </p:stCondLst>
                                  <p:childTnLst>
                                    <p:anim calcmode="lin" valueType="num">
                                      <p:cBhvr additive="base">
                                        <p:cTn id="260" dur="3250"/>
                                        <p:tgtEl>
                                          <p:spTgt spid="128"/>
                                        </p:tgtEl>
                                        <p:attrNameLst>
                                          <p:attrName>ppt_x</p:attrName>
                                        </p:attrNameLst>
                                      </p:cBhvr>
                                      <p:tavLst>
                                        <p:tav tm="0">
                                          <p:val>
                                            <p:strVal val="ppt_x"/>
                                          </p:val>
                                        </p:tav>
                                        <p:tav tm="100000">
                                          <p:val>
                                            <p:strVal val="1+ppt_w/2"/>
                                          </p:val>
                                        </p:tav>
                                      </p:tavLst>
                                    </p:anim>
                                    <p:anim calcmode="lin" valueType="num">
                                      <p:cBhvr additive="base">
                                        <p:cTn id="261" dur="3250"/>
                                        <p:tgtEl>
                                          <p:spTgt spid="128"/>
                                        </p:tgtEl>
                                        <p:attrNameLst>
                                          <p:attrName>ppt_y</p:attrName>
                                        </p:attrNameLst>
                                      </p:cBhvr>
                                      <p:tavLst>
                                        <p:tav tm="0">
                                          <p:val>
                                            <p:strVal val="ppt_y"/>
                                          </p:val>
                                        </p:tav>
                                        <p:tav tm="100000">
                                          <p:val>
                                            <p:strVal val="1+ppt_h/2"/>
                                          </p:val>
                                        </p:tav>
                                      </p:tavLst>
                                    </p:anim>
                                    <p:set>
                                      <p:cBhvr>
                                        <p:cTn id="262" dur="1" fill="hold">
                                          <p:stCondLst>
                                            <p:cond delay="3249"/>
                                          </p:stCondLst>
                                        </p:cTn>
                                        <p:tgtEl>
                                          <p:spTgt spid="128"/>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129"/>
                                        </p:tgtEl>
                                        <p:attrNameLst>
                                          <p:attrName>r</p:attrName>
                                        </p:attrNameLst>
                                      </p:cBhvr>
                                    </p:animRot>
                                  </p:childTnLst>
                                </p:cTn>
                              </p:par>
                              <p:par>
                                <p:cTn id="265" presetID="2" presetClass="exit" presetSubtype="6" fill="hold" grpId="1" nodeType="withEffect">
                                  <p:stCondLst>
                                    <p:cond delay="0"/>
                                  </p:stCondLst>
                                  <p:childTnLst>
                                    <p:anim calcmode="lin" valueType="num">
                                      <p:cBhvr additive="base">
                                        <p:cTn id="266" dur="3250"/>
                                        <p:tgtEl>
                                          <p:spTgt spid="129"/>
                                        </p:tgtEl>
                                        <p:attrNameLst>
                                          <p:attrName>ppt_x</p:attrName>
                                        </p:attrNameLst>
                                      </p:cBhvr>
                                      <p:tavLst>
                                        <p:tav tm="0">
                                          <p:val>
                                            <p:strVal val="ppt_x"/>
                                          </p:val>
                                        </p:tav>
                                        <p:tav tm="100000">
                                          <p:val>
                                            <p:strVal val="1+ppt_w/2"/>
                                          </p:val>
                                        </p:tav>
                                      </p:tavLst>
                                    </p:anim>
                                    <p:anim calcmode="lin" valueType="num">
                                      <p:cBhvr additive="base">
                                        <p:cTn id="267" dur="3250"/>
                                        <p:tgtEl>
                                          <p:spTgt spid="129"/>
                                        </p:tgtEl>
                                        <p:attrNameLst>
                                          <p:attrName>ppt_y</p:attrName>
                                        </p:attrNameLst>
                                      </p:cBhvr>
                                      <p:tavLst>
                                        <p:tav tm="0">
                                          <p:val>
                                            <p:strVal val="ppt_y"/>
                                          </p:val>
                                        </p:tav>
                                        <p:tav tm="100000">
                                          <p:val>
                                            <p:strVal val="1+ppt_h/2"/>
                                          </p:val>
                                        </p:tav>
                                      </p:tavLst>
                                    </p:anim>
                                    <p:set>
                                      <p:cBhvr>
                                        <p:cTn id="268" dur="1" fill="hold">
                                          <p:stCondLst>
                                            <p:cond delay="3249"/>
                                          </p:stCondLst>
                                        </p:cTn>
                                        <p:tgtEl>
                                          <p:spTgt spid="129"/>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130"/>
                                        </p:tgtEl>
                                        <p:attrNameLst>
                                          <p:attrName>r</p:attrName>
                                        </p:attrNameLst>
                                      </p:cBhvr>
                                    </p:animRot>
                                  </p:childTnLst>
                                </p:cTn>
                              </p:par>
                              <p:par>
                                <p:cTn id="271" presetID="2" presetClass="exit" presetSubtype="6" fill="hold" grpId="1" nodeType="withEffect">
                                  <p:stCondLst>
                                    <p:cond delay="0"/>
                                  </p:stCondLst>
                                  <p:childTnLst>
                                    <p:anim calcmode="lin" valueType="num">
                                      <p:cBhvr additive="base">
                                        <p:cTn id="272" dur="3250"/>
                                        <p:tgtEl>
                                          <p:spTgt spid="130"/>
                                        </p:tgtEl>
                                        <p:attrNameLst>
                                          <p:attrName>ppt_x</p:attrName>
                                        </p:attrNameLst>
                                      </p:cBhvr>
                                      <p:tavLst>
                                        <p:tav tm="0">
                                          <p:val>
                                            <p:strVal val="ppt_x"/>
                                          </p:val>
                                        </p:tav>
                                        <p:tav tm="100000">
                                          <p:val>
                                            <p:strVal val="1+ppt_w/2"/>
                                          </p:val>
                                        </p:tav>
                                      </p:tavLst>
                                    </p:anim>
                                    <p:anim calcmode="lin" valueType="num">
                                      <p:cBhvr additive="base">
                                        <p:cTn id="273" dur="3250"/>
                                        <p:tgtEl>
                                          <p:spTgt spid="130"/>
                                        </p:tgtEl>
                                        <p:attrNameLst>
                                          <p:attrName>ppt_y</p:attrName>
                                        </p:attrNameLst>
                                      </p:cBhvr>
                                      <p:tavLst>
                                        <p:tav tm="0">
                                          <p:val>
                                            <p:strVal val="ppt_y"/>
                                          </p:val>
                                        </p:tav>
                                        <p:tav tm="100000">
                                          <p:val>
                                            <p:strVal val="1+ppt_h/2"/>
                                          </p:val>
                                        </p:tav>
                                      </p:tavLst>
                                    </p:anim>
                                    <p:set>
                                      <p:cBhvr>
                                        <p:cTn id="274" dur="1" fill="hold">
                                          <p:stCondLst>
                                            <p:cond delay="3249"/>
                                          </p:stCondLst>
                                        </p:cTn>
                                        <p:tgtEl>
                                          <p:spTgt spid="130"/>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131"/>
                                        </p:tgtEl>
                                        <p:attrNameLst>
                                          <p:attrName>r</p:attrName>
                                        </p:attrNameLst>
                                      </p:cBhvr>
                                    </p:animRot>
                                  </p:childTnLst>
                                </p:cTn>
                              </p:par>
                              <p:par>
                                <p:cTn id="277" presetID="2" presetClass="exit" presetSubtype="6" fill="hold" grpId="1" nodeType="withEffect">
                                  <p:stCondLst>
                                    <p:cond delay="0"/>
                                  </p:stCondLst>
                                  <p:childTnLst>
                                    <p:anim calcmode="lin" valueType="num">
                                      <p:cBhvr additive="base">
                                        <p:cTn id="278" dur="3250"/>
                                        <p:tgtEl>
                                          <p:spTgt spid="131"/>
                                        </p:tgtEl>
                                        <p:attrNameLst>
                                          <p:attrName>ppt_x</p:attrName>
                                        </p:attrNameLst>
                                      </p:cBhvr>
                                      <p:tavLst>
                                        <p:tav tm="0">
                                          <p:val>
                                            <p:strVal val="ppt_x"/>
                                          </p:val>
                                        </p:tav>
                                        <p:tav tm="100000">
                                          <p:val>
                                            <p:strVal val="1+ppt_w/2"/>
                                          </p:val>
                                        </p:tav>
                                      </p:tavLst>
                                    </p:anim>
                                    <p:anim calcmode="lin" valueType="num">
                                      <p:cBhvr additive="base">
                                        <p:cTn id="279" dur="3250"/>
                                        <p:tgtEl>
                                          <p:spTgt spid="131"/>
                                        </p:tgtEl>
                                        <p:attrNameLst>
                                          <p:attrName>ppt_y</p:attrName>
                                        </p:attrNameLst>
                                      </p:cBhvr>
                                      <p:tavLst>
                                        <p:tav tm="0">
                                          <p:val>
                                            <p:strVal val="ppt_y"/>
                                          </p:val>
                                        </p:tav>
                                        <p:tav tm="100000">
                                          <p:val>
                                            <p:strVal val="1+ppt_h/2"/>
                                          </p:val>
                                        </p:tav>
                                      </p:tavLst>
                                    </p:anim>
                                    <p:set>
                                      <p:cBhvr>
                                        <p:cTn id="280" dur="1" fill="hold">
                                          <p:stCondLst>
                                            <p:cond delay="3249"/>
                                          </p:stCondLst>
                                        </p:cTn>
                                        <p:tgtEl>
                                          <p:spTgt spid="131"/>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132"/>
                                        </p:tgtEl>
                                        <p:attrNameLst>
                                          <p:attrName>r</p:attrName>
                                        </p:attrNameLst>
                                      </p:cBhvr>
                                    </p:animRot>
                                  </p:childTnLst>
                                </p:cTn>
                              </p:par>
                              <p:par>
                                <p:cTn id="283" presetID="2" presetClass="exit" presetSubtype="6" fill="hold" grpId="1" nodeType="withEffect">
                                  <p:stCondLst>
                                    <p:cond delay="0"/>
                                  </p:stCondLst>
                                  <p:childTnLst>
                                    <p:anim calcmode="lin" valueType="num">
                                      <p:cBhvr additive="base">
                                        <p:cTn id="284" dur="3250"/>
                                        <p:tgtEl>
                                          <p:spTgt spid="132"/>
                                        </p:tgtEl>
                                        <p:attrNameLst>
                                          <p:attrName>ppt_x</p:attrName>
                                        </p:attrNameLst>
                                      </p:cBhvr>
                                      <p:tavLst>
                                        <p:tav tm="0">
                                          <p:val>
                                            <p:strVal val="ppt_x"/>
                                          </p:val>
                                        </p:tav>
                                        <p:tav tm="100000">
                                          <p:val>
                                            <p:strVal val="1+ppt_w/2"/>
                                          </p:val>
                                        </p:tav>
                                      </p:tavLst>
                                    </p:anim>
                                    <p:anim calcmode="lin" valueType="num">
                                      <p:cBhvr additive="base">
                                        <p:cTn id="285" dur="3250"/>
                                        <p:tgtEl>
                                          <p:spTgt spid="132"/>
                                        </p:tgtEl>
                                        <p:attrNameLst>
                                          <p:attrName>ppt_y</p:attrName>
                                        </p:attrNameLst>
                                      </p:cBhvr>
                                      <p:tavLst>
                                        <p:tav tm="0">
                                          <p:val>
                                            <p:strVal val="ppt_y"/>
                                          </p:val>
                                        </p:tav>
                                        <p:tav tm="100000">
                                          <p:val>
                                            <p:strVal val="1+ppt_h/2"/>
                                          </p:val>
                                        </p:tav>
                                      </p:tavLst>
                                    </p:anim>
                                    <p:set>
                                      <p:cBhvr>
                                        <p:cTn id="286" dur="1" fill="hold">
                                          <p:stCondLst>
                                            <p:cond delay="3249"/>
                                          </p:stCondLst>
                                        </p:cTn>
                                        <p:tgtEl>
                                          <p:spTgt spid="132"/>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133"/>
                                        </p:tgtEl>
                                        <p:attrNameLst>
                                          <p:attrName>r</p:attrName>
                                        </p:attrNameLst>
                                      </p:cBhvr>
                                    </p:animRot>
                                  </p:childTnLst>
                                </p:cTn>
                              </p:par>
                              <p:par>
                                <p:cTn id="289" presetID="2" presetClass="exit" presetSubtype="6" fill="hold" grpId="1" nodeType="withEffect">
                                  <p:stCondLst>
                                    <p:cond delay="0"/>
                                  </p:stCondLst>
                                  <p:childTnLst>
                                    <p:anim calcmode="lin" valueType="num">
                                      <p:cBhvr additive="base">
                                        <p:cTn id="290" dur="3250"/>
                                        <p:tgtEl>
                                          <p:spTgt spid="133"/>
                                        </p:tgtEl>
                                        <p:attrNameLst>
                                          <p:attrName>ppt_x</p:attrName>
                                        </p:attrNameLst>
                                      </p:cBhvr>
                                      <p:tavLst>
                                        <p:tav tm="0">
                                          <p:val>
                                            <p:strVal val="ppt_x"/>
                                          </p:val>
                                        </p:tav>
                                        <p:tav tm="100000">
                                          <p:val>
                                            <p:strVal val="1+ppt_w/2"/>
                                          </p:val>
                                        </p:tav>
                                      </p:tavLst>
                                    </p:anim>
                                    <p:anim calcmode="lin" valueType="num">
                                      <p:cBhvr additive="base">
                                        <p:cTn id="291" dur="3250"/>
                                        <p:tgtEl>
                                          <p:spTgt spid="133"/>
                                        </p:tgtEl>
                                        <p:attrNameLst>
                                          <p:attrName>ppt_y</p:attrName>
                                        </p:attrNameLst>
                                      </p:cBhvr>
                                      <p:tavLst>
                                        <p:tav tm="0">
                                          <p:val>
                                            <p:strVal val="ppt_y"/>
                                          </p:val>
                                        </p:tav>
                                        <p:tav tm="100000">
                                          <p:val>
                                            <p:strVal val="1+ppt_h/2"/>
                                          </p:val>
                                        </p:tav>
                                      </p:tavLst>
                                    </p:anim>
                                    <p:set>
                                      <p:cBhvr>
                                        <p:cTn id="292" dur="1" fill="hold">
                                          <p:stCondLst>
                                            <p:cond delay="3249"/>
                                          </p:stCondLst>
                                        </p:cTn>
                                        <p:tgtEl>
                                          <p:spTgt spid="133"/>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134"/>
                                        </p:tgtEl>
                                        <p:attrNameLst>
                                          <p:attrName>r</p:attrName>
                                        </p:attrNameLst>
                                      </p:cBhvr>
                                    </p:animRot>
                                  </p:childTnLst>
                                </p:cTn>
                              </p:par>
                              <p:par>
                                <p:cTn id="295" presetID="2" presetClass="exit" presetSubtype="6" fill="hold" grpId="1" nodeType="withEffect">
                                  <p:stCondLst>
                                    <p:cond delay="0"/>
                                  </p:stCondLst>
                                  <p:childTnLst>
                                    <p:anim calcmode="lin" valueType="num">
                                      <p:cBhvr additive="base">
                                        <p:cTn id="296" dur="3250"/>
                                        <p:tgtEl>
                                          <p:spTgt spid="134"/>
                                        </p:tgtEl>
                                        <p:attrNameLst>
                                          <p:attrName>ppt_x</p:attrName>
                                        </p:attrNameLst>
                                      </p:cBhvr>
                                      <p:tavLst>
                                        <p:tav tm="0">
                                          <p:val>
                                            <p:strVal val="ppt_x"/>
                                          </p:val>
                                        </p:tav>
                                        <p:tav tm="100000">
                                          <p:val>
                                            <p:strVal val="1+ppt_w/2"/>
                                          </p:val>
                                        </p:tav>
                                      </p:tavLst>
                                    </p:anim>
                                    <p:anim calcmode="lin" valueType="num">
                                      <p:cBhvr additive="base">
                                        <p:cTn id="297" dur="3250"/>
                                        <p:tgtEl>
                                          <p:spTgt spid="134"/>
                                        </p:tgtEl>
                                        <p:attrNameLst>
                                          <p:attrName>ppt_y</p:attrName>
                                        </p:attrNameLst>
                                      </p:cBhvr>
                                      <p:tavLst>
                                        <p:tav tm="0">
                                          <p:val>
                                            <p:strVal val="ppt_y"/>
                                          </p:val>
                                        </p:tav>
                                        <p:tav tm="100000">
                                          <p:val>
                                            <p:strVal val="1+ppt_h/2"/>
                                          </p:val>
                                        </p:tav>
                                      </p:tavLst>
                                    </p:anim>
                                    <p:set>
                                      <p:cBhvr>
                                        <p:cTn id="298" dur="1" fill="hold">
                                          <p:stCondLst>
                                            <p:cond delay="3249"/>
                                          </p:stCondLst>
                                        </p:cTn>
                                        <p:tgtEl>
                                          <p:spTgt spid="134"/>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135"/>
                                        </p:tgtEl>
                                        <p:attrNameLst>
                                          <p:attrName>r</p:attrName>
                                        </p:attrNameLst>
                                      </p:cBhvr>
                                    </p:animRot>
                                  </p:childTnLst>
                                </p:cTn>
                              </p:par>
                              <p:par>
                                <p:cTn id="301" presetID="2" presetClass="exit" presetSubtype="6" fill="hold" grpId="1" nodeType="withEffect">
                                  <p:stCondLst>
                                    <p:cond delay="0"/>
                                  </p:stCondLst>
                                  <p:childTnLst>
                                    <p:anim calcmode="lin" valueType="num">
                                      <p:cBhvr additive="base">
                                        <p:cTn id="302" dur="3250"/>
                                        <p:tgtEl>
                                          <p:spTgt spid="135"/>
                                        </p:tgtEl>
                                        <p:attrNameLst>
                                          <p:attrName>ppt_x</p:attrName>
                                        </p:attrNameLst>
                                      </p:cBhvr>
                                      <p:tavLst>
                                        <p:tav tm="0">
                                          <p:val>
                                            <p:strVal val="ppt_x"/>
                                          </p:val>
                                        </p:tav>
                                        <p:tav tm="100000">
                                          <p:val>
                                            <p:strVal val="1+ppt_w/2"/>
                                          </p:val>
                                        </p:tav>
                                      </p:tavLst>
                                    </p:anim>
                                    <p:anim calcmode="lin" valueType="num">
                                      <p:cBhvr additive="base">
                                        <p:cTn id="303" dur="3250"/>
                                        <p:tgtEl>
                                          <p:spTgt spid="135"/>
                                        </p:tgtEl>
                                        <p:attrNameLst>
                                          <p:attrName>ppt_y</p:attrName>
                                        </p:attrNameLst>
                                      </p:cBhvr>
                                      <p:tavLst>
                                        <p:tav tm="0">
                                          <p:val>
                                            <p:strVal val="ppt_y"/>
                                          </p:val>
                                        </p:tav>
                                        <p:tav tm="100000">
                                          <p:val>
                                            <p:strVal val="1+ppt_h/2"/>
                                          </p:val>
                                        </p:tav>
                                      </p:tavLst>
                                    </p:anim>
                                    <p:set>
                                      <p:cBhvr>
                                        <p:cTn id="304" dur="1" fill="hold">
                                          <p:stCondLst>
                                            <p:cond delay="3249"/>
                                          </p:stCondLst>
                                        </p:cTn>
                                        <p:tgtEl>
                                          <p:spTgt spid="135"/>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136"/>
                                        </p:tgtEl>
                                        <p:attrNameLst>
                                          <p:attrName>r</p:attrName>
                                        </p:attrNameLst>
                                      </p:cBhvr>
                                    </p:animRot>
                                  </p:childTnLst>
                                </p:cTn>
                              </p:par>
                              <p:par>
                                <p:cTn id="307" presetID="2" presetClass="exit" presetSubtype="6" fill="hold" grpId="1" nodeType="withEffect">
                                  <p:stCondLst>
                                    <p:cond delay="0"/>
                                  </p:stCondLst>
                                  <p:childTnLst>
                                    <p:anim calcmode="lin" valueType="num">
                                      <p:cBhvr additive="base">
                                        <p:cTn id="308" dur="3250"/>
                                        <p:tgtEl>
                                          <p:spTgt spid="136"/>
                                        </p:tgtEl>
                                        <p:attrNameLst>
                                          <p:attrName>ppt_x</p:attrName>
                                        </p:attrNameLst>
                                      </p:cBhvr>
                                      <p:tavLst>
                                        <p:tav tm="0">
                                          <p:val>
                                            <p:strVal val="ppt_x"/>
                                          </p:val>
                                        </p:tav>
                                        <p:tav tm="100000">
                                          <p:val>
                                            <p:strVal val="1+ppt_w/2"/>
                                          </p:val>
                                        </p:tav>
                                      </p:tavLst>
                                    </p:anim>
                                    <p:anim calcmode="lin" valueType="num">
                                      <p:cBhvr additive="base">
                                        <p:cTn id="309" dur="3250"/>
                                        <p:tgtEl>
                                          <p:spTgt spid="136"/>
                                        </p:tgtEl>
                                        <p:attrNameLst>
                                          <p:attrName>ppt_y</p:attrName>
                                        </p:attrNameLst>
                                      </p:cBhvr>
                                      <p:tavLst>
                                        <p:tav tm="0">
                                          <p:val>
                                            <p:strVal val="ppt_y"/>
                                          </p:val>
                                        </p:tav>
                                        <p:tav tm="100000">
                                          <p:val>
                                            <p:strVal val="1+ppt_h/2"/>
                                          </p:val>
                                        </p:tav>
                                      </p:tavLst>
                                    </p:anim>
                                    <p:set>
                                      <p:cBhvr>
                                        <p:cTn id="310" dur="1" fill="hold">
                                          <p:stCondLst>
                                            <p:cond delay="3249"/>
                                          </p:stCondLst>
                                        </p:cTn>
                                        <p:tgtEl>
                                          <p:spTgt spid="1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137"/>
                                        </p:tgtEl>
                                        <p:attrNameLst>
                                          <p:attrName>r</p:attrName>
                                        </p:attrNameLst>
                                      </p:cBhvr>
                                    </p:animRot>
                                  </p:childTnLst>
                                </p:cTn>
                              </p:par>
                              <p:par>
                                <p:cTn id="313" presetID="2" presetClass="exit" presetSubtype="6" fill="hold" grpId="1" nodeType="withEffect">
                                  <p:stCondLst>
                                    <p:cond delay="0"/>
                                  </p:stCondLst>
                                  <p:childTnLst>
                                    <p:anim calcmode="lin" valueType="num">
                                      <p:cBhvr additive="base">
                                        <p:cTn id="314" dur="3250"/>
                                        <p:tgtEl>
                                          <p:spTgt spid="137"/>
                                        </p:tgtEl>
                                        <p:attrNameLst>
                                          <p:attrName>ppt_x</p:attrName>
                                        </p:attrNameLst>
                                      </p:cBhvr>
                                      <p:tavLst>
                                        <p:tav tm="0">
                                          <p:val>
                                            <p:strVal val="ppt_x"/>
                                          </p:val>
                                        </p:tav>
                                        <p:tav tm="100000">
                                          <p:val>
                                            <p:strVal val="1+ppt_w/2"/>
                                          </p:val>
                                        </p:tav>
                                      </p:tavLst>
                                    </p:anim>
                                    <p:anim calcmode="lin" valueType="num">
                                      <p:cBhvr additive="base">
                                        <p:cTn id="315" dur="3250"/>
                                        <p:tgtEl>
                                          <p:spTgt spid="137"/>
                                        </p:tgtEl>
                                        <p:attrNameLst>
                                          <p:attrName>ppt_y</p:attrName>
                                        </p:attrNameLst>
                                      </p:cBhvr>
                                      <p:tavLst>
                                        <p:tav tm="0">
                                          <p:val>
                                            <p:strVal val="ppt_y"/>
                                          </p:val>
                                        </p:tav>
                                        <p:tav tm="100000">
                                          <p:val>
                                            <p:strVal val="1+ppt_h/2"/>
                                          </p:val>
                                        </p:tav>
                                      </p:tavLst>
                                    </p:anim>
                                    <p:set>
                                      <p:cBhvr>
                                        <p:cTn id="316" dur="1" fill="hold">
                                          <p:stCondLst>
                                            <p:cond delay="3249"/>
                                          </p:stCondLst>
                                        </p:cTn>
                                        <p:tgtEl>
                                          <p:spTgt spid="137"/>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138"/>
                                        </p:tgtEl>
                                        <p:attrNameLst>
                                          <p:attrName>r</p:attrName>
                                        </p:attrNameLst>
                                      </p:cBhvr>
                                    </p:animRot>
                                  </p:childTnLst>
                                </p:cTn>
                              </p:par>
                              <p:par>
                                <p:cTn id="319" presetID="2" presetClass="exit" presetSubtype="6" fill="hold" grpId="1" nodeType="withEffect">
                                  <p:stCondLst>
                                    <p:cond delay="0"/>
                                  </p:stCondLst>
                                  <p:childTnLst>
                                    <p:anim calcmode="lin" valueType="num">
                                      <p:cBhvr additive="base">
                                        <p:cTn id="320" dur="3250"/>
                                        <p:tgtEl>
                                          <p:spTgt spid="138"/>
                                        </p:tgtEl>
                                        <p:attrNameLst>
                                          <p:attrName>ppt_x</p:attrName>
                                        </p:attrNameLst>
                                      </p:cBhvr>
                                      <p:tavLst>
                                        <p:tav tm="0">
                                          <p:val>
                                            <p:strVal val="ppt_x"/>
                                          </p:val>
                                        </p:tav>
                                        <p:tav tm="100000">
                                          <p:val>
                                            <p:strVal val="1+ppt_w/2"/>
                                          </p:val>
                                        </p:tav>
                                      </p:tavLst>
                                    </p:anim>
                                    <p:anim calcmode="lin" valueType="num">
                                      <p:cBhvr additive="base">
                                        <p:cTn id="321" dur="3250"/>
                                        <p:tgtEl>
                                          <p:spTgt spid="138"/>
                                        </p:tgtEl>
                                        <p:attrNameLst>
                                          <p:attrName>ppt_y</p:attrName>
                                        </p:attrNameLst>
                                      </p:cBhvr>
                                      <p:tavLst>
                                        <p:tav tm="0">
                                          <p:val>
                                            <p:strVal val="ppt_y"/>
                                          </p:val>
                                        </p:tav>
                                        <p:tav tm="100000">
                                          <p:val>
                                            <p:strVal val="1+ppt_h/2"/>
                                          </p:val>
                                        </p:tav>
                                      </p:tavLst>
                                    </p:anim>
                                    <p:set>
                                      <p:cBhvr>
                                        <p:cTn id="322" dur="1" fill="hold">
                                          <p:stCondLst>
                                            <p:cond delay="3249"/>
                                          </p:stCondLst>
                                        </p:cTn>
                                        <p:tgtEl>
                                          <p:spTgt spid="138"/>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139"/>
                                        </p:tgtEl>
                                        <p:attrNameLst>
                                          <p:attrName>r</p:attrName>
                                        </p:attrNameLst>
                                      </p:cBhvr>
                                    </p:animRot>
                                  </p:childTnLst>
                                </p:cTn>
                              </p:par>
                              <p:par>
                                <p:cTn id="325" presetID="2" presetClass="exit" presetSubtype="6" fill="hold" grpId="1" nodeType="withEffect">
                                  <p:stCondLst>
                                    <p:cond delay="0"/>
                                  </p:stCondLst>
                                  <p:childTnLst>
                                    <p:anim calcmode="lin" valueType="num">
                                      <p:cBhvr additive="base">
                                        <p:cTn id="326" dur="3250"/>
                                        <p:tgtEl>
                                          <p:spTgt spid="139"/>
                                        </p:tgtEl>
                                        <p:attrNameLst>
                                          <p:attrName>ppt_x</p:attrName>
                                        </p:attrNameLst>
                                      </p:cBhvr>
                                      <p:tavLst>
                                        <p:tav tm="0">
                                          <p:val>
                                            <p:strVal val="ppt_x"/>
                                          </p:val>
                                        </p:tav>
                                        <p:tav tm="100000">
                                          <p:val>
                                            <p:strVal val="1+ppt_w/2"/>
                                          </p:val>
                                        </p:tav>
                                      </p:tavLst>
                                    </p:anim>
                                    <p:anim calcmode="lin" valueType="num">
                                      <p:cBhvr additive="base">
                                        <p:cTn id="327" dur="3250"/>
                                        <p:tgtEl>
                                          <p:spTgt spid="139"/>
                                        </p:tgtEl>
                                        <p:attrNameLst>
                                          <p:attrName>ppt_y</p:attrName>
                                        </p:attrNameLst>
                                      </p:cBhvr>
                                      <p:tavLst>
                                        <p:tav tm="0">
                                          <p:val>
                                            <p:strVal val="ppt_y"/>
                                          </p:val>
                                        </p:tav>
                                        <p:tav tm="100000">
                                          <p:val>
                                            <p:strVal val="1+ppt_h/2"/>
                                          </p:val>
                                        </p:tav>
                                      </p:tavLst>
                                    </p:anim>
                                    <p:set>
                                      <p:cBhvr>
                                        <p:cTn id="328" dur="1" fill="hold">
                                          <p:stCondLst>
                                            <p:cond delay="3249"/>
                                          </p:stCondLst>
                                        </p:cTn>
                                        <p:tgtEl>
                                          <p:spTgt spid="139"/>
                                        </p:tgtEl>
                                        <p:attrNameLst>
                                          <p:attrName>style.visibility</p:attrName>
                                        </p:attrNameLst>
                                      </p:cBhvr>
                                      <p:to>
                                        <p:strVal val="hidden"/>
                                      </p:to>
                                    </p:set>
                                  </p:childTnLst>
                                </p:cTn>
                              </p:par>
                              <p:par>
                                <p:cTn id="329" presetID="23" presetClass="entr" presetSubtype="272" fill="hold" nodeType="withEffect">
                                  <p:stCondLst>
                                    <p:cond delay="0"/>
                                  </p:stCondLst>
                                  <p:childTnLst>
                                    <p:set>
                                      <p:cBhvr>
                                        <p:cTn id="330" dur="1" fill="hold">
                                          <p:stCondLst>
                                            <p:cond delay="0"/>
                                          </p:stCondLst>
                                        </p:cTn>
                                        <p:tgtEl>
                                          <p:spTgt spid="61"/>
                                        </p:tgtEl>
                                        <p:attrNameLst>
                                          <p:attrName>style.visibility</p:attrName>
                                        </p:attrNameLst>
                                      </p:cBhvr>
                                      <p:to>
                                        <p:strVal val="visible"/>
                                      </p:to>
                                    </p:set>
                                    <p:anim calcmode="lin" valueType="num">
                                      <p:cBhvr>
                                        <p:cTn id="331" dur="3250" fill="hold"/>
                                        <p:tgtEl>
                                          <p:spTgt spid="61"/>
                                        </p:tgtEl>
                                        <p:attrNameLst>
                                          <p:attrName>ppt_w</p:attrName>
                                        </p:attrNameLst>
                                      </p:cBhvr>
                                      <p:tavLst>
                                        <p:tav tm="0">
                                          <p:val>
                                            <p:strVal val="2/3*#ppt_w"/>
                                          </p:val>
                                        </p:tav>
                                        <p:tav tm="100000">
                                          <p:val>
                                            <p:strVal val="#ppt_w"/>
                                          </p:val>
                                        </p:tav>
                                      </p:tavLst>
                                    </p:anim>
                                    <p:anim calcmode="lin" valueType="num">
                                      <p:cBhvr>
                                        <p:cTn id="332" dur="3250" fill="hold"/>
                                        <p:tgtEl>
                                          <p:spTgt spid="61"/>
                                        </p:tgtEl>
                                        <p:attrNameLst>
                                          <p:attrName>ppt_h</p:attrName>
                                        </p:attrNameLst>
                                      </p:cBhvr>
                                      <p:tavLst>
                                        <p:tav tm="0">
                                          <p:val>
                                            <p:strVal val="2/3*#ppt_h"/>
                                          </p:val>
                                        </p:tav>
                                        <p:tav tm="100000">
                                          <p:val>
                                            <p:strVal val="#ppt_h"/>
                                          </p:val>
                                        </p:tav>
                                      </p:tavLst>
                                    </p:anim>
                                  </p:childTnLst>
                                </p:cTn>
                              </p:par>
                              <p:par>
                                <p:cTn id="333" presetID="6" presetClass="entr" presetSubtype="32" fill="hold" nodeType="withEffect">
                                  <p:stCondLst>
                                    <p:cond delay="0"/>
                                  </p:stCondLst>
                                  <p:childTnLst>
                                    <p:set>
                                      <p:cBhvr>
                                        <p:cTn id="334" dur="1" fill="hold">
                                          <p:stCondLst>
                                            <p:cond delay="0"/>
                                          </p:stCondLst>
                                        </p:cTn>
                                        <p:tgtEl>
                                          <p:spTgt spid="61"/>
                                        </p:tgtEl>
                                        <p:attrNameLst>
                                          <p:attrName>style.visibility</p:attrName>
                                        </p:attrNameLst>
                                      </p:cBhvr>
                                      <p:to>
                                        <p:strVal val="visible"/>
                                      </p:to>
                                    </p:set>
                                    <p:animEffect transition="in" filter="circle(out)">
                                      <p:cBhvr>
                                        <p:cTn id="335" dur="3250"/>
                                        <p:tgtEl>
                                          <p:spTgt spid="61"/>
                                        </p:tgtEl>
                                      </p:cBhvr>
                                    </p:animEffect>
                                  </p:childTnLst>
                                </p:cTn>
                              </p:par>
                              <p:par>
                                <p:cTn id="336" presetID="9" presetClass="emph" presetSubtype="0" grpId="0" nodeType="withEffect">
                                  <p:stCondLst>
                                    <p:cond delay="0"/>
                                  </p:stCondLst>
                                  <p:childTnLst>
                                    <p:set>
                                      <p:cBhvr rctx="PPT">
                                        <p:cTn id="337" dur="indefinite"/>
                                        <p:tgtEl>
                                          <p:spTgt spid="62"/>
                                        </p:tgtEl>
                                        <p:attrNameLst>
                                          <p:attrName>style.opacity</p:attrName>
                                        </p:attrNameLst>
                                      </p:cBhvr>
                                      <p:to>
                                        <p:strVal val="0"/>
                                      </p:to>
                                    </p:set>
                                    <p:animEffect filter="image" prLst="opacity: 0">
                                      <p:cBhvr rctx="IE">
                                        <p:cTn id="338" dur="indefinite"/>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6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a:off x="8130" y="22840"/>
            <a:ext cx="9144000" cy="5114437"/>
          </a:xfrm>
          <a:prstGeom prst="rect">
            <a:avLst/>
          </a:prstGeom>
          <a:gradFill flip="none" rotWithShape="1">
            <a:gsLst>
              <a:gs pos="74989">
                <a:srgbClr val="600000">
                  <a:lumMod val="16000"/>
                </a:srgbClr>
              </a:gs>
              <a:gs pos="29000">
                <a:srgbClr val="600000">
                  <a:lumMod val="17000"/>
                </a:srgbClr>
              </a:gs>
              <a:gs pos="51000">
                <a:schemeClr val="bg1">
                  <a:lumMod val="13000"/>
                </a:schemeClr>
              </a:gs>
              <a:gs pos="6000">
                <a:srgbClr val="3A001B">
                  <a:lumMod val="32000"/>
                </a:srgbClr>
              </a:gs>
              <a:gs pos="93000">
                <a:srgbClr val="600000">
                  <a:lumMod val="43000"/>
                </a:srgbClr>
              </a:gs>
              <a:gs pos="99000">
                <a:srgbClr val="8A0052"/>
              </a:gs>
              <a:gs pos="0">
                <a:srgbClr val="8A005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5" name="34 Imagen" descr="Diapositiva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34407" y="0"/>
            <a:ext cx="9144000" cy="5143500"/>
          </a:xfrm>
          <a:prstGeom prst="rect">
            <a:avLst/>
          </a:prstGeom>
          <a:noFill/>
          <a:ln>
            <a:noFill/>
          </a:ln>
        </p:spPr>
      </p:pic>
      <p:sp>
        <p:nvSpPr>
          <p:cNvPr id="3" name="2 Paralelogramo"/>
          <p:cNvSpPr/>
          <p:nvPr/>
        </p:nvSpPr>
        <p:spPr>
          <a:xfrm rot="10800000" flipH="1">
            <a:off x="-54357"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0800000" flipH="1">
            <a:off x="7758099" y="24997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0800000" flipH="1">
            <a:off x="1061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0800000" flipH="1">
            <a:off x="2177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0800000" flipH="1">
            <a:off x="3293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0800000" flipH="1">
            <a:off x="6641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0800000" flipH="1">
            <a:off x="4409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0800000" flipH="1">
            <a:off x="5525643" y="2479341"/>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0800000">
            <a:off x="0" y="25042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0800000">
            <a:off x="1115616" y="24997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0800000">
            <a:off x="3347864" y="24997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0800000">
            <a:off x="5544000" y="249395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0800000">
            <a:off x="2232000" y="25042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0800000">
            <a:off x="4427984" y="2490525"/>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0800000">
            <a:off x="7758100" y="24997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0800000">
            <a:off x="6660232" y="2499743"/>
            <a:ext cx="1374984"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0800000" flipH="1" flipV="1">
            <a:off x="-15479"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0800000" flipH="1" flipV="1">
            <a:off x="7796979" y="12756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0800000" flipH="1" flipV="1">
            <a:off x="1100523"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0800000" flipH="1" flipV="1">
            <a:off x="2216523"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0800000" flipH="1" flipV="1">
            <a:off x="3332521"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0800000" flipH="1" flipV="1">
            <a:off x="6680523"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0800000" flipH="1" flipV="1">
            <a:off x="4448523"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0800000" flipH="1" flipV="1">
            <a:off x="5564523" y="1255205"/>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0800000" flipV="1">
            <a:off x="38879" y="12801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AE1259"/>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0800000" flipV="1">
            <a:off x="1154495" y="12756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0800000" flipV="1">
            <a:off x="3386743" y="12756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0800000" flipV="1">
            <a:off x="5582879" y="126981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0800000" flipV="1">
            <a:off x="2270879" y="12801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0800000" flipV="1">
            <a:off x="4466863" y="1266389"/>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0800000" flipV="1">
            <a:off x="7796979" y="12756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0800000" flipV="1">
            <a:off x="6699111" y="1275606"/>
            <a:ext cx="1347023" cy="1224136"/>
          </a:xfrm>
          <a:prstGeom prst="parallelogram">
            <a:avLst>
              <a:gd name="adj" fmla="val 60658"/>
            </a:avLst>
          </a:prstGeom>
          <a:gradFill flip="none" rotWithShape="1">
            <a:gsLst>
              <a:gs pos="35000">
                <a:schemeClr val="accent1">
                  <a:tint val="66000"/>
                  <a:satMod val="160000"/>
                  <a:lumMod val="0"/>
                  <a:alpha val="0"/>
                </a:schemeClr>
              </a:gs>
              <a:gs pos="48000">
                <a:schemeClr val="accent1">
                  <a:tint val="66000"/>
                  <a:satMod val="160000"/>
                  <a:lumMod val="0"/>
                  <a:alpha val="0"/>
                </a:schemeClr>
              </a:gs>
              <a:gs pos="42501">
                <a:srgbClr val="66FF33"/>
              </a:gs>
              <a:gs pos="39000">
                <a:srgbClr val="99FF33"/>
              </a:gs>
              <a:gs pos="100000">
                <a:schemeClr val="accent1">
                  <a:tint val="23500"/>
                  <a:satMod val="160000"/>
                  <a:alpha val="0"/>
                </a:schemeClr>
              </a:gs>
            </a:gsLst>
            <a:lin ang="8100000" scaled="1"/>
            <a:tileRect/>
          </a:gradFill>
          <a:ln w="15875" cmpd="dbl">
            <a:gradFill>
              <a:gsLst>
                <a:gs pos="65000">
                  <a:srgbClr val="DA508F">
                    <a:lumMod val="71000"/>
                    <a:lumOff val="29000"/>
                  </a:srgbClr>
                </a:gs>
                <a:gs pos="89000">
                  <a:srgbClr val="AE1259">
                    <a:lumMod val="89000"/>
                    <a:lumOff val="11000"/>
                  </a:srgbClr>
                </a:gs>
                <a:gs pos="50000">
                  <a:schemeClr val="accent1">
                    <a:tint val="44500"/>
                    <a:satMod val="160000"/>
                    <a:lumMod val="0"/>
                    <a:lumOff val="100000"/>
                  </a:schemeClr>
                </a:gs>
                <a:gs pos="30000">
                  <a:srgbClr val="AE1259">
                    <a:lumMod val="89000"/>
                    <a:lumOff val="11000"/>
                  </a:srgbClr>
                </a:gs>
              </a:gsLst>
              <a:lin ang="5400000" scaled="0"/>
            </a:gradFill>
            <a:prstDash val="dash"/>
          </a:ln>
          <a:effectLst>
            <a:glow rad="25400">
              <a:srgbClr val="8A0052"/>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07483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2250"/>
                                        <p:tgtEl>
                                          <p:spTgt spid="11"/>
                                        </p:tgtEl>
                                        <p:attrNameLst>
                                          <p:attrName>ppt_x</p:attrName>
                                        </p:attrNameLst>
                                      </p:cBhvr>
                                      <p:tavLst>
                                        <p:tav tm="0">
                                          <p:val>
                                            <p:strVal val="ppt_x"/>
                                          </p:val>
                                        </p:tav>
                                        <p:tav tm="100000">
                                          <p:val>
                                            <p:strVal val="1+ppt_w/2"/>
                                          </p:val>
                                        </p:tav>
                                      </p:tavLst>
                                    </p:anim>
                                    <p:anim calcmode="lin" valueType="num">
                                      <p:cBhvr additive="base">
                                        <p:cTn id="171" dur="2250"/>
                                        <p:tgtEl>
                                          <p:spTgt spid="11"/>
                                        </p:tgtEl>
                                        <p:attrNameLst>
                                          <p:attrName>ppt_y</p:attrName>
                                        </p:attrNameLst>
                                      </p:cBhvr>
                                      <p:tavLst>
                                        <p:tav tm="0">
                                          <p:val>
                                            <p:strVal val="ppt_y"/>
                                          </p:val>
                                        </p:tav>
                                        <p:tav tm="100000">
                                          <p:val>
                                            <p:strVal val="ppt_y"/>
                                          </p:val>
                                        </p:tav>
                                      </p:tavLst>
                                    </p:anim>
                                    <p:set>
                                      <p:cBhvr>
                                        <p:cTn id="172" dur="1" fill="hold">
                                          <p:stCondLst>
                                            <p:cond delay="2249"/>
                                          </p:stCondLst>
                                        </p:cTn>
                                        <p:tgtEl>
                                          <p:spTgt spid="11"/>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2250"/>
                                        <p:tgtEl>
                                          <p:spTgt spid="12"/>
                                        </p:tgtEl>
                                        <p:attrNameLst>
                                          <p:attrName>ppt_x</p:attrName>
                                        </p:attrNameLst>
                                      </p:cBhvr>
                                      <p:tavLst>
                                        <p:tav tm="0">
                                          <p:val>
                                            <p:strVal val="ppt_x"/>
                                          </p:val>
                                        </p:tav>
                                        <p:tav tm="100000">
                                          <p:val>
                                            <p:strVal val="1+ppt_w/2"/>
                                          </p:val>
                                        </p:tav>
                                      </p:tavLst>
                                    </p:anim>
                                    <p:anim calcmode="lin" valueType="num">
                                      <p:cBhvr additive="base">
                                        <p:cTn id="175" dur="2250"/>
                                        <p:tgtEl>
                                          <p:spTgt spid="12"/>
                                        </p:tgtEl>
                                        <p:attrNameLst>
                                          <p:attrName>ppt_y</p:attrName>
                                        </p:attrNameLst>
                                      </p:cBhvr>
                                      <p:tavLst>
                                        <p:tav tm="0">
                                          <p:val>
                                            <p:strVal val="ppt_y"/>
                                          </p:val>
                                        </p:tav>
                                        <p:tav tm="100000">
                                          <p:val>
                                            <p:strVal val="ppt_y"/>
                                          </p:val>
                                        </p:tav>
                                      </p:tavLst>
                                    </p:anim>
                                    <p:set>
                                      <p:cBhvr>
                                        <p:cTn id="176" dur="1" fill="hold">
                                          <p:stCondLst>
                                            <p:cond delay="2249"/>
                                          </p:stCondLst>
                                        </p:cTn>
                                        <p:tgtEl>
                                          <p:spTgt spid="12"/>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2250"/>
                                        <p:tgtEl>
                                          <p:spTgt spid="13"/>
                                        </p:tgtEl>
                                        <p:attrNameLst>
                                          <p:attrName>ppt_x</p:attrName>
                                        </p:attrNameLst>
                                      </p:cBhvr>
                                      <p:tavLst>
                                        <p:tav tm="0">
                                          <p:val>
                                            <p:strVal val="ppt_x"/>
                                          </p:val>
                                        </p:tav>
                                        <p:tav tm="100000">
                                          <p:val>
                                            <p:strVal val="1+ppt_w/2"/>
                                          </p:val>
                                        </p:tav>
                                      </p:tavLst>
                                    </p:anim>
                                    <p:anim calcmode="lin" valueType="num">
                                      <p:cBhvr additive="base">
                                        <p:cTn id="179" dur="2250"/>
                                        <p:tgtEl>
                                          <p:spTgt spid="13"/>
                                        </p:tgtEl>
                                        <p:attrNameLst>
                                          <p:attrName>ppt_y</p:attrName>
                                        </p:attrNameLst>
                                      </p:cBhvr>
                                      <p:tavLst>
                                        <p:tav tm="0">
                                          <p:val>
                                            <p:strVal val="ppt_y"/>
                                          </p:val>
                                        </p:tav>
                                        <p:tav tm="100000">
                                          <p:val>
                                            <p:strVal val="ppt_y"/>
                                          </p:val>
                                        </p:tav>
                                      </p:tavLst>
                                    </p:anim>
                                    <p:set>
                                      <p:cBhvr>
                                        <p:cTn id="180" dur="1" fill="hold">
                                          <p:stCondLst>
                                            <p:cond delay="2249"/>
                                          </p:stCondLst>
                                        </p:cTn>
                                        <p:tgtEl>
                                          <p:spTgt spid="13"/>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2250"/>
                                        <p:tgtEl>
                                          <p:spTgt spid="14"/>
                                        </p:tgtEl>
                                        <p:attrNameLst>
                                          <p:attrName>ppt_x</p:attrName>
                                        </p:attrNameLst>
                                      </p:cBhvr>
                                      <p:tavLst>
                                        <p:tav tm="0">
                                          <p:val>
                                            <p:strVal val="ppt_x"/>
                                          </p:val>
                                        </p:tav>
                                        <p:tav tm="100000">
                                          <p:val>
                                            <p:strVal val="1+ppt_w/2"/>
                                          </p:val>
                                        </p:tav>
                                      </p:tavLst>
                                    </p:anim>
                                    <p:anim calcmode="lin" valueType="num">
                                      <p:cBhvr additive="base">
                                        <p:cTn id="183" dur="2250"/>
                                        <p:tgtEl>
                                          <p:spTgt spid="14"/>
                                        </p:tgtEl>
                                        <p:attrNameLst>
                                          <p:attrName>ppt_y</p:attrName>
                                        </p:attrNameLst>
                                      </p:cBhvr>
                                      <p:tavLst>
                                        <p:tav tm="0">
                                          <p:val>
                                            <p:strVal val="ppt_y"/>
                                          </p:val>
                                        </p:tav>
                                        <p:tav tm="100000">
                                          <p:val>
                                            <p:strVal val="ppt_y"/>
                                          </p:val>
                                        </p:tav>
                                      </p:tavLst>
                                    </p:anim>
                                    <p:set>
                                      <p:cBhvr>
                                        <p:cTn id="184" dur="1" fill="hold">
                                          <p:stCondLst>
                                            <p:cond delay="2249"/>
                                          </p:stCondLst>
                                        </p:cTn>
                                        <p:tgtEl>
                                          <p:spTgt spid="14"/>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2250"/>
                                        <p:tgtEl>
                                          <p:spTgt spid="15"/>
                                        </p:tgtEl>
                                        <p:attrNameLst>
                                          <p:attrName>ppt_x</p:attrName>
                                        </p:attrNameLst>
                                      </p:cBhvr>
                                      <p:tavLst>
                                        <p:tav tm="0">
                                          <p:val>
                                            <p:strVal val="ppt_x"/>
                                          </p:val>
                                        </p:tav>
                                        <p:tav tm="100000">
                                          <p:val>
                                            <p:strVal val="1+ppt_w/2"/>
                                          </p:val>
                                        </p:tav>
                                      </p:tavLst>
                                    </p:anim>
                                    <p:anim calcmode="lin" valueType="num">
                                      <p:cBhvr additive="base">
                                        <p:cTn id="187" dur="2250"/>
                                        <p:tgtEl>
                                          <p:spTgt spid="15"/>
                                        </p:tgtEl>
                                        <p:attrNameLst>
                                          <p:attrName>ppt_y</p:attrName>
                                        </p:attrNameLst>
                                      </p:cBhvr>
                                      <p:tavLst>
                                        <p:tav tm="0">
                                          <p:val>
                                            <p:strVal val="ppt_y"/>
                                          </p:val>
                                        </p:tav>
                                        <p:tav tm="100000">
                                          <p:val>
                                            <p:strVal val="ppt_y"/>
                                          </p:val>
                                        </p:tav>
                                      </p:tavLst>
                                    </p:anim>
                                    <p:set>
                                      <p:cBhvr>
                                        <p:cTn id="188" dur="1" fill="hold">
                                          <p:stCondLst>
                                            <p:cond delay="2249"/>
                                          </p:stCondLst>
                                        </p:cTn>
                                        <p:tgtEl>
                                          <p:spTgt spid="15"/>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2250"/>
                                        <p:tgtEl>
                                          <p:spTgt spid="16"/>
                                        </p:tgtEl>
                                        <p:attrNameLst>
                                          <p:attrName>ppt_x</p:attrName>
                                        </p:attrNameLst>
                                      </p:cBhvr>
                                      <p:tavLst>
                                        <p:tav tm="0">
                                          <p:val>
                                            <p:strVal val="ppt_x"/>
                                          </p:val>
                                        </p:tav>
                                        <p:tav tm="100000">
                                          <p:val>
                                            <p:strVal val="1+ppt_w/2"/>
                                          </p:val>
                                        </p:tav>
                                      </p:tavLst>
                                    </p:anim>
                                    <p:anim calcmode="lin" valueType="num">
                                      <p:cBhvr additive="base">
                                        <p:cTn id="191" dur="2250"/>
                                        <p:tgtEl>
                                          <p:spTgt spid="16"/>
                                        </p:tgtEl>
                                        <p:attrNameLst>
                                          <p:attrName>ppt_y</p:attrName>
                                        </p:attrNameLst>
                                      </p:cBhvr>
                                      <p:tavLst>
                                        <p:tav tm="0">
                                          <p:val>
                                            <p:strVal val="ppt_y"/>
                                          </p:val>
                                        </p:tav>
                                        <p:tav tm="100000">
                                          <p:val>
                                            <p:strVal val="ppt_y"/>
                                          </p:val>
                                        </p:tav>
                                      </p:tavLst>
                                    </p:anim>
                                    <p:set>
                                      <p:cBhvr>
                                        <p:cTn id="192" dur="1" fill="hold">
                                          <p:stCondLst>
                                            <p:cond delay="2249"/>
                                          </p:stCondLst>
                                        </p:cTn>
                                        <p:tgtEl>
                                          <p:spTgt spid="16"/>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7"/>
                                        </p:tgtEl>
                                        <p:attrNameLst>
                                          <p:attrName>ppt_x</p:attrName>
                                        </p:attrNameLst>
                                      </p:cBhvr>
                                      <p:tavLst>
                                        <p:tav tm="0">
                                          <p:val>
                                            <p:strVal val="ppt_x"/>
                                          </p:val>
                                        </p:tav>
                                        <p:tav tm="100000">
                                          <p:val>
                                            <p:strVal val="1+ppt_w/2"/>
                                          </p:val>
                                        </p:tav>
                                      </p:tavLst>
                                    </p:anim>
                                    <p:anim calcmode="lin" valueType="num">
                                      <p:cBhvr additive="base">
                                        <p:cTn id="195" dur="2250"/>
                                        <p:tgtEl>
                                          <p:spTgt spid="17"/>
                                        </p:tgtEl>
                                        <p:attrNameLst>
                                          <p:attrName>ppt_y</p:attrName>
                                        </p:attrNameLst>
                                      </p:cBhvr>
                                      <p:tavLst>
                                        <p:tav tm="0">
                                          <p:val>
                                            <p:strVal val="ppt_y"/>
                                          </p:val>
                                        </p:tav>
                                        <p:tav tm="100000">
                                          <p:val>
                                            <p:strVal val="ppt_y"/>
                                          </p:val>
                                        </p:tav>
                                      </p:tavLst>
                                    </p:anim>
                                    <p:set>
                                      <p:cBhvr>
                                        <p:cTn id="196" dur="1" fill="hold">
                                          <p:stCondLst>
                                            <p:cond delay="2249"/>
                                          </p:stCondLst>
                                        </p:cTn>
                                        <p:tgtEl>
                                          <p:spTgt spid="17"/>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8"/>
                                        </p:tgtEl>
                                        <p:attrNameLst>
                                          <p:attrName>ppt_x</p:attrName>
                                        </p:attrNameLst>
                                      </p:cBhvr>
                                      <p:tavLst>
                                        <p:tav tm="0">
                                          <p:val>
                                            <p:strVal val="ppt_x"/>
                                          </p:val>
                                        </p:tav>
                                        <p:tav tm="100000">
                                          <p:val>
                                            <p:strVal val="1+ppt_w/2"/>
                                          </p:val>
                                        </p:tav>
                                      </p:tavLst>
                                    </p:anim>
                                    <p:anim calcmode="lin" valueType="num">
                                      <p:cBhvr additive="base">
                                        <p:cTn id="199" dur="2250"/>
                                        <p:tgtEl>
                                          <p:spTgt spid="18"/>
                                        </p:tgtEl>
                                        <p:attrNameLst>
                                          <p:attrName>ppt_y</p:attrName>
                                        </p:attrNameLst>
                                      </p:cBhvr>
                                      <p:tavLst>
                                        <p:tav tm="0">
                                          <p:val>
                                            <p:strVal val="ppt_y"/>
                                          </p:val>
                                        </p:tav>
                                        <p:tav tm="100000">
                                          <p:val>
                                            <p:strVal val="ppt_y"/>
                                          </p:val>
                                        </p:tav>
                                      </p:tavLst>
                                    </p:anim>
                                    <p:set>
                                      <p:cBhvr>
                                        <p:cTn id="200" dur="1" fill="hold">
                                          <p:stCondLst>
                                            <p:cond delay="2249"/>
                                          </p:stCondLst>
                                        </p:cTn>
                                        <p:tgtEl>
                                          <p:spTgt spid="18"/>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250"/>
                                        <p:tgtEl>
                                          <p:spTgt spid="19"/>
                                        </p:tgtEl>
                                        <p:attrNameLst>
                                          <p:attrName>ppt_x</p:attrName>
                                        </p:attrNameLst>
                                      </p:cBhvr>
                                      <p:tavLst>
                                        <p:tav tm="0">
                                          <p:val>
                                            <p:strVal val="ppt_x"/>
                                          </p:val>
                                        </p:tav>
                                        <p:tav tm="100000">
                                          <p:val>
                                            <p:strVal val="0-ppt_w/2"/>
                                          </p:val>
                                        </p:tav>
                                      </p:tavLst>
                                    </p:anim>
                                    <p:anim calcmode="lin" valueType="num">
                                      <p:cBhvr additive="base">
                                        <p:cTn id="203" dur="2250"/>
                                        <p:tgtEl>
                                          <p:spTgt spid="19"/>
                                        </p:tgtEl>
                                        <p:attrNameLst>
                                          <p:attrName>ppt_y</p:attrName>
                                        </p:attrNameLst>
                                      </p:cBhvr>
                                      <p:tavLst>
                                        <p:tav tm="0">
                                          <p:val>
                                            <p:strVal val="ppt_y"/>
                                          </p:val>
                                        </p:tav>
                                        <p:tav tm="100000">
                                          <p:val>
                                            <p:strVal val="ppt_y"/>
                                          </p:val>
                                        </p:tav>
                                      </p:tavLst>
                                    </p:anim>
                                    <p:set>
                                      <p:cBhvr>
                                        <p:cTn id="204" dur="1" fill="hold">
                                          <p:stCondLst>
                                            <p:cond delay="2249"/>
                                          </p:stCondLst>
                                        </p:cTn>
                                        <p:tgtEl>
                                          <p:spTgt spid="19"/>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250"/>
                                        <p:tgtEl>
                                          <p:spTgt spid="20"/>
                                        </p:tgtEl>
                                        <p:attrNameLst>
                                          <p:attrName>ppt_x</p:attrName>
                                        </p:attrNameLst>
                                      </p:cBhvr>
                                      <p:tavLst>
                                        <p:tav tm="0">
                                          <p:val>
                                            <p:strVal val="ppt_x"/>
                                          </p:val>
                                        </p:tav>
                                        <p:tav tm="100000">
                                          <p:val>
                                            <p:strVal val="0-ppt_w/2"/>
                                          </p:val>
                                        </p:tav>
                                      </p:tavLst>
                                    </p:anim>
                                    <p:anim calcmode="lin" valueType="num">
                                      <p:cBhvr additive="base">
                                        <p:cTn id="207" dur="2250"/>
                                        <p:tgtEl>
                                          <p:spTgt spid="20"/>
                                        </p:tgtEl>
                                        <p:attrNameLst>
                                          <p:attrName>ppt_y</p:attrName>
                                        </p:attrNameLst>
                                      </p:cBhvr>
                                      <p:tavLst>
                                        <p:tav tm="0">
                                          <p:val>
                                            <p:strVal val="ppt_y"/>
                                          </p:val>
                                        </p:tav>
                                        <p:tav tm="100000">
                                          <p:val>
                                            <p:strVal val="ppt_y"/>
                                          </p:val>
                                        </p:tav>
                                      </p:tavLst>
                                    </p:anim>
                                    <p:set>
                                      <p:cBhvr>
                                        <p:cTn id="208" dur="1" fill="hold">
                                          <p:stCondLst>
                                            <p:cond delay="2249"/>
                                          </p:stCondLst>
                                        </p:cTn>
                                        <p:tgtEl>
                                          <p:spTgt spid="20"/>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250"/>
                                        <p:tgtEl>
                                          <p:spTgt spid="21"/>
                                        </p:tgtEl>
                                        <p:attrNameLst>
                                          <p:attrName>ppt_x</p:attrName>
                                        </p:attrNameLst>
                                      </p:cBhvr>
                                      <p:tavLst>
                                        <p:tav tm="0">
                                          <p:val>
                                            <p:strVal val="ppt_x"/>
                                          </p:val>
                                        </p:tav>
                                        <p:tav tm="100000">
                                          <p:val>
                                            <p:strVal val="0-ppt_w/2"/>
                                          </p:val>
                                        </p:tav>
                                      </p:tavLst>
                                    </p:anim>
                                    <p:anim calcmode="lin" valueType="num">
                                      <p:cBhvr additive="base">
                                        <p:cTn id="211" dur="2250"/>
                                        <p:tgtEl>
                                          <p:spTgt spid="21"/>
                                        </p:tgtEl>
                                        <p:attrNameLst>
                                          <p:attrName>ppt_y</p:attrName>
                                        </p:attrNameLst>
                                      </p:cBhvr>
                                      <p:tavLst>
                                        <p:tav tm="0">
                                          <p:val>
                                            <p:strVal val="ppt_y"/>
                                          </p:val>
                                        </p:tav>
                                        <p:tav tm="100000">
                                          <p:val>
                                            <p:strVal val="ppt_y"/>
                                          </p:val>
                                        </p:tav>
                                      </p:tavLst>
                                    </p:anim>
                                    <p:set>
                                      <p:cBhvr>
                                        <p:cTn id="212" dur="1" fill="hold">
                                          <p:stCondLst>
                                            <p:cond delay="2249"/>
                                          </p:stCondLst>
                                        </p:cTn>
                                        <p:tgtEl>
                                          <p:spTgt spid="21"/>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250"/>
                                        <p:tgtEl>
                                          <p:spTgt spid="22"/>
                                        </p:tgtEl>
                                        <p:attrNameLst>
                                          <p:attrName>ppt_x</p:attrName>
                                        </p:attrNameLst>
                                      </p:cBhvr>
                                      <p:tavLst>
                                        <p:tav tm="0">
                                          <p:val>
                                            <p:strVal val="ppt_x"/>
                                          </p:val>
                                        </p:tav>
                                        <p:tav tm="100000">
                                          <p:val>
                                            <p:strVal val="0-ppt_w/2"/>
                                          </p:val>
                                        </p:tav>
                                      </p:tavLst>
                                    </p:anim>
                                    <p:anim calcmode="lin" valueType="num">
                                      <p:cBhvr additive="base">
                                        <p:cTn id="215" dur="2250"/>
                                        <p:tgtEl>
                                          <p:spTgt spid="22"/>
                                        </p:tgtEl>
                                        <p:attrNameLst>
                                          <p:attrName>ppt_y</p:attrName>
                                        </p:attrNameLst>
                                      </p:cBhvr>
                                      <p:tavLst>
                                        <p:tav tm="0">
                                          <p:val>
                                            <p:strVal val="ppt_y"/>
                                          </p:val>
                                        </p:tav>
                                        <p:tav tm="100000">
                                          <p:val>
                                            <p:strVal val="ppt_y"/>
                                          </p:val>
                                        </p:tav>
                                      </p:tavLst>
                                    </p:anim>
                                    <p:set>
                                      <p:cBhvr>
                                        <p:cTn id="216" dur="1" fill="hold">
                                          <p:stCondLst>
                                            <p:cond delay="2249"/>
                                          </p:stCondLst>
                                        </p:cTn>
                                        <p:tgtEl>
                                          <p:spTgt spid="22"/>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250"/>
                                        <p:tgtEl>
                                          <p:spTgt spid="23"/>
                                        </p:tgtEl>
                                        <p:attrNameLst>
                                          <p:attrName>ppt_x</p:attrName>
                                        </p:attrNameLst>
                                      </p:cBhvr>
                                      <p:tavLst>
                                        <p:tav tm="0">
                                          <p:val>
                                            <p:strVal val="ppt_x"/>
                                          </p:val>
                                        </p:tav>
                                        <p:tav tm="100000">
                                          <p:val>
                                            <p:strVal val="0-ppt_w/2"/>
                                          </p:val>
                                        </p:tav>
                                      </p:tavLst>
                                    </p:anim>
                                    <p:anim calcmode="lin" valueType="num">
                                      <p:cBhvr additive="base">
                                        <p:cTn id="219" dur="2250"/>
                                        <p:tgtEl>
                                          <p:spTgt spid="23"/>
                                        </p:tgtEl>
                                        <p:attrNameLst>
                                          <p:attrName>ppt_y</p:attrName>
                                        </p:attrNameLst>
                                      </p:cBhvr>
                                      <p:tavLst>
                                        <p:tav tm="0">
                                          <p:val>
                                            <p:strVal val="ppt_y"/>
                                          </p:val>
                                        </p:tav>
                                        <p:tav tm="100000">
                                          <p:val>
                                            <p:strVal val="ppt_y"/>
                                          </p:val>
                                        </p:tav>
                                      </p:tavLst>
                                    </p:anim>
                                    <p:set>
                                      <p:cBhvr>
                                        <p:cTn id="220" dur="1" fill="hold">
                                          <p:stCondLst>
                                            <p:cond delay="2249"/>
                                          </p:stCondLst>
                                        </p:cTn>
                                        <p:tgtEl>
                                          <p:spTgt spid="23"/>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250"/>
                                        <p:tgtEl>
                                          <p:spTgt spid="24"/>
                                        </p:tgtEl>
                                        <p:attrNameLst>
                                          <p:attrName>ppt_x</p:attrName>
                                        </p:attrNameLst>
                                      </p:cBhvr>
                                      <p:tavLst>
                                        <p:tav tm="0">
                                          <p:val>
                                            <p:strVal val="ppt_x"/>
                                          </p:val>
                                        </p:tav>
                                        <p:tav tm="100000">
                                          <p:val>
                                            <p:strVal val="0-ppt_w/2"/>
                                          </p:val>
                                        </p:tav>
                                      </p:tavLst>
                                    </p:anim>
                                    <p:anim calcmode="lin" valueType="num">
                                      <p:cBhvr additive="base">
                                        <p:cTn id="223" dur="2250"/>
                                        <p:tgtEl>
                                          <p:spTgt spid="24"/>
                                        </p:tgtEl>
                                        <p:attrNameLst>
                                          <p:attrName>ppt_y</p:attrName>
                                        </p:attrNameLst>
                                      </p:cBhvr>
                                      <p:tavLst>
                                        <p:tav tm="0">
                                          <p:val>
                                            <p:strVal val="ppt_y"/>
                                          </p:val>
                                        </p:tav>
                                        <p:tav tm="100000">
                                          <p:val>
                                            <p:strVal val="ppt_y"/>
                                          </p:val>
                                        </p:tav>
                                      </p:tavLst>
                                    </p:anim>
                                    <p:set>
                                      <p:cBhvr>
                                        <p:cTn id="224" dur="1" fill="hold">
                                          <p:stCondLst>
                                            <p:cond delay="2249"/>
                                          </p:stCondLst>
                                        </p:cTn>
                                        <p:tgtEl>
                                          <p:spTgt spid="24"/>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2250"/>
                                        <p:tgtEl>
                                          <p:spTgt spid="25"/>
                                        </p:tgtEl>
                                        <p:attrNameLst>
                                          <p:attrName>ppt_x</p:attrName>
                                        </p:attrNameLst>
                                      </p:cBhvr>
                                      <p:tavLst>
                                        <p:tav tm="0">
                                          <p:val>
                                            <p:strVal val="ppt_x"/>
                                          </p:val>
                                        </p:tav>
                                        <p:tav tm="100000">
                                          <p:val>
                                            <p:strVal val="0-ppt_w/2"/>
                                          </p:val>
                                        </p:tav>
                                      </p:tavLst>
                                    </p:anim>
                                    <p:anim calcmode="lin" valueType="num">
                                      <p:cBhvr additive="base">
                                        <p:cTn id="227" dur="2250"/>
                                        <p:tgtEl>
                                          <p:spTgt spid="25"/>
                                        </p:tgtEl>
                                        <p:attrNameLst>
                                          <p:attrName>ppt_y</p:attrName>
                                        </p:attrNameLst>
                                      </p:cBhvr>
                                      <p:tavLst>
                                        <p:tav tm="0">
                                          <p:val>
                                            <p:strVal val="ppt_y"/>
                                          </p:val>
                                        </p:tav>
                                        <p:tav tm="100000">
                                          <p:val>
                                            <p:strVal val="ppt_y"/>
                                          </p:val>
                                        </p:tav>
                                      </p:tavLst>
                                    </p:anim>
                                    <p:set>
                                      <p:cBhvr>
                                        <p:cTn id="228" dur="1" fill="hold">
                                          <p:stCondLst>
                                            <p:cond delay="2249"/>
                                          </p:stCondLst>
                                        </p:cTn>
                                        <p:tgtEl>
                                          <p:spTgt spid="25"/>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2250"/>
                                        <p:tgtEl>
                                          <p:spTgt spid="26"/>
                                        </p:tgtEl>
                                        <p:attrNameLst>
                                          <p:attrName>ppt_x</p:attrName>
                                        </p:attrNameLst>
                                      </p:cBhvr>
                                      <p:tavLst>
                                        <p:tav tm="0">
                                          <p:val>
                                            <p:strVal val="ppt_x"/>
                                          </p:val>
                                        </p:tav>
                                        <p:tav tm="100000">
                                          <p:val>
                                            <p:strVal val="0-ppt_w/2"/>
                                          </p:val>
                                        </p:tav>
                                      </p:tavLst>
                                    </p:anim>
                                    <p:anim calcmode="lin" valueType="num">
                                      <p:cBhvr additive="base">
                                        <p:cTn id="231" dur="2250"/>
                                        <p:tgtEl>
                                          <p:spTgt spid="26"/>
                                        </p:tgtEl>
                                        <p:attrNameLst>
                                          <p:attrName>ppt_y</p:attrName>
                                        </p:attrNameLst>
                                      </p:cBhvr>
                                      <p:tavLst>
                                        <p:tav tm="0">
                                          <p:val>
                                            <p:strVal val="ppt_y"/>
                                          </p:val>
                                        </p:tav>
                                        <p:tav tm="100000">
                                          <p:val>
                                            <p:strVal val="ppt_y"/>
                                          </p:val>
                                        </p:tav>
                                      </p:tavLst>
                                    </p:anim>
                                    <p:set>
                                      <p:cBhvr>
                                        <p:cTn id="232" dur="1" fill="hold">
                                          <p:stCondLst>
                                            <p:cond delay="2249"/>
                                          </p:stCondLst>
                                        </p:cTn>
                                        <p:tgtEl>
                                          <p:spTgt spid="26"/>
                                        </p:tgtEl>
                                        <p:attrNameLst>
                                          <p:attrName>style.visibility</p:attrName>
                                        </p:attrNameLst>
                                      </p:cBhvr>
                                      <p:to>
                                        <p:strVal val="hidden"/>
                                      </p:to>
                                    </p:set>
                                  </p:childTnLst>
                                </p:cTn>
                              </p:par>
                              <p:par>
                                <p:cTn id="233" presetID="2" presetClass="exit" presetSubtype="2" fill="hold" grpId="1" nodeType="withEffect">
                                  <p:stCondLst>
                                    <p:cond delay="0"/>
                                  </p:stCondLst>
                                  <p:childTnLst>
                                    <p:anim calcmode="lin" valueType="num">
                                      <p:cBhvr additive="base">
                                        <p:cTn id="234" dur="2250"/>
                                        <p:tgtEl>
                                          <p:spTgt spid="27"/>
                                        </p:tgtEl>
                                        <p:attrNameLst>
                                          <p:attrName>ppt_x</p:attrName>
                                        </p:attrNameLst>
                                      </p:cBhvr>
                                      <p:tavLst>
                                        <p:tav tm="0">
                                          <p:val>
                                            <p:strVal val="ppt_x"/>
                                          </p:val>
                                        </p:tav>
                                        <p:tav tm="100000">
                                          <p:val>
                                            <p:strVal val="1+ppt_w/2"/>
                                          </p:val>
                                        </p:tav>
                                      </p:tavLst>
                                    </p:anim>
                                    <p:anim calcmode="lin" valueType="num">
                                      <p:cBhvr additive="base">
                                        <p:cTn id="235" dur="2250"/>
                                        <p:tgtEl>
                                          <p:spTgt spid="27"/>
                                        </p:tgtEl>
                                        <p:attrNameLst>
                                          <p:attrName>ppt_y</p:attrName>
                                        </p:attrNameLst>
                                      </p:cBhvr>
                                      <p:tavLst>
                                        <p:tav tm="0">
                                          <p:val>
                                            <p:strVal val="ppt_y"/>
                                          </p:val>
                                        </p:tav>
                                        <p:tav tm="100000">
                                          <p:val>
                                            <p:strVal val="ppt_y"/>
                                          </p:val>
                                        </p:tav>
                                      </p:tavLst>
                                    </p:anim>
                                    <p:set>
                                      <p:cBhvr>
                                        <p:cTn id="236" dur="1" fill="hold">
                                          <p:stCondLst>
                                            <p:cond delay="2249"/>
                                          </p:stCondLst>
                                        </p:cTn>
                                        <p:tgtEl>
                                          <p:spTgt spid="27"/>
                                        </p:tgtEl>
                                        <p:attrNameLst>
                                          <p:attrName>style.visibility</p:attrName>
                                        </p:attrNameLst>
                                      </p:cBhvr>
                                      <p:to>
                                        <p:strVal val="hidden"/>
                                      </p:to>
                                    </p:set>
                                  </p:childTnLst>
                                </p:cTn>
                              </p:par>
                              <p:par>
                                <p:cTn id="237" presetID="2" presetClass="exit" presetSubtype="2" fill="hold" grpId="1" nodeType="withEffect">
                                  <p:stCondLst>
                                    <p:cond delay="0"/>
                                  </p:stCondLst>
                                  <p:childTnLst>
                                    <p:anim calcmode="lin" valueType="num">
                                      <p:cBhvr additive="base">
                                        <p:cTn id="238" dur="2250"/>
                                        <p:tgtEl>
                                          <p:spTgt spid="28"/>
                                        </p:tgtEl>
                                        <p:attrNameLst>
                                          <p:attrName>ppt_x</p:attrName>
                                        </p:attrNameLst>
                                      </p:cBhvr>
                                      <p:tavLst>
                                        <p:tav tm="0">
                                          <p:val>
                                            <p:strVal val="ppt_x"/>
                                          </p:val>
                                        </p:tav>
                                        <p:tav tm="100000">
                                          <p:val>
                                            <p:strVal val="1+ppt_w/2"/>
                                          </p:val>
                                        </p:tav>
                                      </p:tavLst>
                                    </p:anim>
                                    <p:anim calcmode="lin" valueType="num">
                                      <p:cBhvr additive="base">
                                        <p:cTn id="239" dur="2250"/>
                                        <p:tgtEl>
                                          <p:spTgt spid="28"/>
                                        </p:tgtEl>
                                        <p:attrNameLst>
                                          <p:attrName>ppt_y</p:attrName>
                                        </p:attrNameLst>
                                      </p:cBhvr>
                                      <p:tavLst>
                                        <p:tav tm="0">
                                          <p:val>
                                            <p:strVal val="ppt_y"/>
                                          </p:val>
                                        </p:tav>
                                        <p:tav tm="100000">
                                          <p:val>
                                            <p:strVal val="ppt_y"/>
                                          </p:val>
                                        </p:tav>
                                      </p:tavLst>
                                    </p:anim>
                                    <p:set>
                                      <p:cBhvr>
                                        <p:cTn id="240" dur="1" fill="hold">
                                          <p:stCondLst>
                                            <p:cond delay="2249"/>
                                          </p:stCondLst>
                                        </p:cTn>
                                        <p:tgtEl>
                                          <p:spTgt spid="28"/>
                                        </p:tgtEl>
                                        <p:attrNameLst>
                                          <p:attrName>style.visibility</p:attrName>
                                        </p:attrNameLst>
                                      </p:cBhvr>
                                      <p:to>
                                        <p:strVal val="hidden"/>
                                      </p:to>
                                    </p:set>
                                  </p:childTnLst>
                                </p:cTn>
                              </p:par>
                              <p:par>
                                <p:cTn id="241" presetID="2" presetClass="exit" presetSubtype="2" fill="hold" grpId="1" nodeType="withEffect">
                                  <p:stCondLst>
                                    <p:cond delay="0"/>
                                  </p:stCondLst>
                                  <p:childTnLst>
                                    <p:anim calcmode="lin" valueType="num">
                                      <p:cBhvr additive="base">
                                        <p:cTn id="242" dur="2250"/>
                                        <p:tgtEl>
                                          <p:spTgt spid="29"/>
                                        </p:tgtEl>
                                        <p:attrNameLst>
                                          <p:attrName>ppt_x</p:attrName>
                                        </p:attrNameLst>
                                      </p:cBhvr>
                                      <p:tavLst>
                                        <p:tav tm="0">
                                          <p:val>
                                            <p:strVal val="ppt_x"/>
                                          </p:val>
                                        </p:tav>
                                        <p:tav tm="100000">
                                          <p:val>
                                            <p:strVal val="1+ppt_w/2"/>
                                          </p:val>
                                        </p:tav>
                                      </p:tavLst>
                                    </p:anim>
                                    <p:anim calcmode="lin" valueType="num">
                                      <p:cBhvr additive="base">
                                        <p:cTn id="243" dur="2250"/>
                                        <p:tgtEl>
                                          <p:spTgt spid="29"/>
                                        </p:tgtEl>
                                        <p:attrNameLst>
                                          <p:attrName>ppt_y</p:attrName>
                                        </p:attrNameLst>
                                      </p:cBhvr>
                                      <p:tavLst>
                                        <p:tav tm="0">
                                          <p:val>
                                            <p:strVal val="ppt_y"/>
                                          </p:val>
                                        </p:tav>
                                        <p:tav tm="100000">
                                          <p:val>
                                            <p:strVal val="ppt_y"/>
                                          </p:val>
                                        </p:tav>
                                      </p:tavLst>
                                    </p:anim>
                                    <p:set>
                                      <p:cBhvr>
                                        <p:cTn id="244" dur="1" fill="hold">
                                          <p:stCondLst>
                                            <p:cond delay="2249"/>
                                          </p:stCondLst>
                                        </p:cTn>
                                        <p:tgtEl>
                                          <p:spTgt spid="29"/>
                                        </p:tgtEl>
                                        <p:attrNameLst>
                                          <p:attrName>style.visibility</p:attrName>
                                        </p:attrNameLst>
                                      </p:cBhvr>
                                      <p:to>
                                        <p:strVal val="hidden"/>
                                      </p:to>
                                    </p:set>
                                  </p:childTnLst>
                                </p:cTn>
                              </p:par>
                              <p:par>
                                <p:cTn id="245" presetID="2" presetClass="exit" presetSubtype="2" fill="hold" grpId="1" nodeType="withEffect">
                                  <p:stCondLst>
                                    <p:cond delay="0"/>
                                  </p:stCondLst>
                                  <p:childTnLst>
                                    <p:anim calcmode="lin" valueType="num">
                                      <p:cBhvr additive="base">
                                        <p:cTn id="246" dur="2250"/>
                                        <p:tgtEl>
                                          <p:spTgt spid="30"/>
                                        </p:tgtEl>
                                        <p:attrNameLst>
                                          <p:attrName>ppt_x</p:attrName>
                                        </p:attrNameLst>
                                      </p:cBhvr>
                                      <p:tavLst>
                                        <p:tav tm="0">
                                          <p:val>
                                            <p:strVal val="ppt_x"/>
                                          </p:val>
                                        </p:tav>
                                        <p:tav tm="100000">
                                          <p:val>
                                            <p:strVal val="1+ppt_w/2"/>
                                          </p:val>
                                        </p:tav>
                                      </p:tavLst>
                                    </p:anim>
                                    <p:anim calcmode="lin" valueType="num">
                                      <p:cBhvr additive="base">
                                        <p:cTn id="247" dur="2250"/>
                                        <p:tgtEl>
                                          <p:spTgt spid="30"/>
                                        </p:tgtEl>
                                        <p:attrNameLst>
                                          <p:attrName>ppt_y</p:attrName>
                                        </p:attrNameLst>
                                      </p:cBhvr>
                                      <p:tavLst>
                                        <p:tav tm="0">
                                          <p:val>
                                            <p:strVal val="ppt_y"/>
                                          </p:val>
                                        </p:tav>
                                        <p:tav tm="100000">
                                          <p:val>
                                            <p:strVal val="ppt_y"/>
                                          </p:val>
                                        </p:tav>
                                      </p:tavLst>
                                    </p:anim>
                                    <p:set>
                                      <p:cBhvr>
                                        <p:cTn id="248" dur="1" fill="hold">
                                          <p:stCondLst>
                                            <p:cond delay="2249"/>
                                          </p:stCondLst>
                                        </p:cTn>
                                        <p:tgtEl>
                                          <p:spTgt spid="30"/>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250"/>
                                        <p:tgtEl>
                                          <p:spTgt spid="31"/>
                                        </p:tgtEl>
                                        <p:attrNameLst>
                                          <p:attrName>ppt_x</p:attrName>
                                        </p:attrNameLst>
                                      </p:cBhvr>
                                      <p:tavLst>
                                        <p:tav tm="0">
                                          <p:val>
                                            <p:strVal val="ppt_x"/>
                                          </p:val>
                                        </p:tav>
                                        <p:tav tm="100000">
                                          <p:val>
                                            <p:strVal val="1+ppt_w/2"/>
                                          </p:val>
                                        </p:tav>
                                      </p:tavLst>
                                    </p:anim>
                                    <p:anim calcmode="lin" valueType="num">
                                      <p:cBhvr additive="base">
                                        <p:cTn id="251" dur="2250"/>
                                        <p:tgtEl>
                                          <p:spTgt spid="31"/>
                                        </p:tgtEl>
                                        <p:attrNameLst>
                                          <p:attrName>ppt_y</p:attrName>
                                        </p:attrNameLst>
                                      </p:cBhvr>
                                      <p:tavLst>
                                        <p:tav tm="0">
                                          <p:val>
                                            <p:strVal val="ppt_y"/>
                                          </p:val>
                                        </p:tav>
                                        <p:tav tm="100000">
                                          <p:val>
                                            <p:strVal val="ppt_y"/>
                                          </p:val>
                                        </p:tav>
                                      </p:tavLst>
                                    </p:anim>
                                    <p:set>
                                      <p:cBhvr>
                                        <p:cTn id="252" dur="1" fill="hold">
                                          <p:stCondLst>
                                            <p:cond delay="2249"/>
                                          </p:stCondLst>
                                        </p:cTn>
                                        <p:tgtEl>
                                          <p:spTgt spid="31"/>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250"/>
                                        <p:tgtEl>
                                          <p:spTgt spid="32"/>
                                        </p:tgtEl>
                                        <p:attrNameLst>
                                          <p:attrName>ppt_x</p:attrName>
                                        </p:attrNameLst>
                                      </p:cBhvr>
                                      <p:tavLst>
                                        <p:tav tm="0">
                                          <p:val>
                                            <p:strVal val="ppt_x"/>
                                          </p:val>
                                        </p:tav>
                                        <p:tav tm="100000">
                                          <p:val>
                                            <p:strVal val="1+ppt_w/2"/>
                                          </p:val>
                                        </p:tav>
                                      </p:tavLst>
                                    </p:anim>
                                    <p:anim calcmode="lin" valueType="num">
                                      <p:cBhvr additive="base">
                                        <p:cTn id="255" dur="2250"/>
                                        <p:tgtEl>
                                          <p:spTgt spid="32"/>
                                        </p:tgtEl>
                                        <p:attrNameLst>
                                          <p:attrName>ppt_y</p:attrName>
                                        </p:attrNameLst>
                                      </p:cBhvr>
                                      <p:tavLst>
                                        <p:tav tm="0">
                                          <p:val>
                                            <p:strVal val="ppt_y"/>
                                          </p:val>
                                        </p:tav>
                                        <p:tav tm="100000">
                                          <p:val>
                                            <p:strVal val="ppt_y"/>
                                          </p:val>
                                        </p:tav>
                                      </p:tavLst>
                                    </p:anim>
                                    <p:set>
                                      <p:cBhvr>
                                        <p:cTn id="256" dur="1" fill="hold">
                                          <p:stCondLst>
                                            <p:cond delay="2249"/>
                                          </p:stCondLst>
                                        </p:cTn>
                                        <p:tgtEl>
                                          <p:spTgt spid="32"/>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250"/>
                                        <p:tgtEl>
                                          <p:spTgt spid="33"/>
                                        </p:tgtEl>
                                        <p:attrNameLst>
                                          <p:attrName>ppt_x</p:attrName>
                                        </p:attrNameLst>
                                      </p:cBhvr>
                                      <p:tavLst>
                                        <p:tav tm="0">
                                          <p:val>
                                            <p:strVal val="ppt_x"/>
                                          </p:val>
                                        </p:tav>
                                        <p:tav tm="100000">
                                          <p:val>
                                            <p:strVal val="1+ppt_w/2"/>
                                          </p:val>
                                        </p:tav>
                                      </p:tavLst>
                                    </p:anim>
                                    <p:anim calcmode="lin" valueType="num">
                                      <p:cBhvr additive="base">
                                        <p:cTn id="259" dur="2250"/>
                                        <p:tgtEl>
                                          <p:spTgt spid="33"/>
                                        </p:tgtEl>
                                        <p:attrNameLst>
                                          <p:attrName>ppt_y</p:attrName>
                                        </p:attrNameLst>
                                      </p:cBhvr>
                                      <p:tavLst>
                                        <p:tav tm="0">
                                          <p:val>
                                            <p:strVal val="ppt_y"/>
                                          </p:val>
                                        </p:tav>
                                        <p:tav tm="100000">
                                          <p:val>
                                            <p:strVal val="ppt_y"/>
                                          </p:val>
                                        </p:tav>
                                      </p:tavLst>
                                    </p:anim>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23" presetClass="entr" presetSubtype="288" fill="hold" nodeType="withEffect">
                                  <p:stCondLst>
                                    <p:cond delay="0"/>
                                  </p:stCondLst>
                                  <p:childTnLst>
                                    <p:set>
                                      <p:cBhvr>
                                        <p:cTn id="266" dur="1" fill="hold">
                                          <p:stCondLst>
                                            <p:cond delay="0"/>
                                          </p:stCondLst>
                                        </p:cTn>
                                        <p:tgtEl>
                                          <p:spTgt spid="35"/>
                                        </p:tgtEl>
                                        <p:attrNameLst>
                                          <p:attrName>style.visibility</p:attrName>
                                        </p:attrNameLst>
                                      </p:cBhvr>
                                      <p:to>
                                        <p:strVal val="visible"/>
                                      </p:to>
                                    </p:set>
                                    <p:anim calcmode="lin" valueType="num">
                                      <p:cBhvr>
                                        <p:cTn id="267" dur="2250" fill="hold"/>
                                        <p:tgtEl>
                                          <p:spTgt spid="35"/>
                                        </p:tgtEl>
                                        <p:attrNameLst>
                                          <p:attrName>ppt_w</p:attrName>
                                        </p:attrNameLst>
                                      </p:cBhvr>
                                      <p:tavLst>
                                        <p:tav tm="0">
                                          <p:val>
                                            <p:strVal val="4/3*#ppt_w"/>
                                          </p:val>
                                        </p:tav>
                                        <p:tav tm="100000">
                                          <p:val>
                                            <p:strVal val="#ppt_w"/>
                                          </p:val>
                                        </p:tav>
                                      </p:tavLst>
                                    </p:anim>
                                    <p:anim calcmode="lin" valueType="num">
                                      <p:cBhvr>
                                        <p:cTn id="268" dur="2250" fill="hold"/>
                                        <p:tgtEl>
                                          <p:spTgt spid="35"/>
                                        </p:tgtEl>
                                        <p:attrNameLst>
                                          <p:attrName>ppt_h</p:attrName>
                                        </p:attrNameLst>
                                      </p:cBhvr>
                                      <p:tavLst>
                                        <p:tav tm="0">
                                          <p:val>
                                            <p:strVal val="4/3*#ppt_h"/>
                                          </p:val>
                                        </p:tav>
                                        <p:tav tm="100000">
                                          <p:val>
                                            <p:strVal val="#ppt_h"/>
                                          </p:val>
                                        </p:tav>
                                      </p:tavLst>
                                    </p:anim>
                                  </p:childTnLst>
                                </p:cTn>
                              </p:par>
                              <p:par>
                                <p:cTn id="269" presetID="16" presetClass="entr" presetSubtype="42" fill="hold" nodeType="withEffect">
                                  <p:stCondLst>
                                    <p:cond delay="0"/>
                                  </p:stCondLst>
                                  <p:childTnLst>
                                    <p:set>
                                      <p:cBhvr>
                                        <p:cTn id="270" dur="1" fill="hold">
                                          <p:stCondLst>
                                            <p:cond delay="0"/>
                                          </p:stCondLst>
                                        </p:cTn>
                                        <p:tgtEl>
                                          <p:spTgt spid="35"/>
                                        </p:tgtEl>
                                        <p:attrNameLst>
                                          <p:attrName>style.visibility</p:attrName>
                                        </p:attrNameLst>
                                      </p:cBhvr>
                                      <p:to>
                                        <p:strVal val="visible"/>
                                      </p:to>
                                    </p:set>
                                    <p:animEffect transition="in" filter="barn(outHorizontal)">
                                      <p:cBhvr>
                                        <p:cTn id="271" dur="225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flipH="1">
            <a:off x="0" y="-17828"/>
            <a:ext cx="9170959" cy="5161328"/>
          </a:xfrm>
          <a:prstGeom prst="rect">
            <a:avLst/>
          </a:prstGeom>
          <a:gradFill flip="none" rotWithShape="1">
            <a:gsLst>
              <a:gs pos="45006">
                <a:srgbClr val="113D00">
                  <a:lumMod val="26000"/>
                </a:srgbClr>
              </a:gs>
              <a:gs pos="10000">
                <a:srgbClr val="66FF33">
                  <a:lumMod val="16000"/>
                </a:srgbClr>
              </a:gs>
              <a:gs pos="89000">
                <a:srgbClr val="8CFF58">
                  <a:lumMod val="13000"/>
                </a:srgbClr>
              </a:gs>
              <a:gs pos="2000">
                <a:srgbClr val="CCFF33"/>
              </a:gs>
              <a:gs pos="98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 name="19 Imagen" descr="Diapositiva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523"/>
            <a:ext cx="9144000" cy="5143500"/>
          </a:xfrm>
          <a:prstGeom prst="rect">
            <a:avLst/>
          </a:prstGeom>
          <a:noFill/>
          <a:ln>
            <a:noFill/>
          </a:ln>
        </p:spPr>
      </p:pic>
      <p:sp>
        <p:nvSpPr>
          <p:cNvPr id="3" name="2 Paralelogramo"/>
          <p:cNvSpPr/>
          <p:nvPr/>
        </p:nvSpPr>
        <p:spPr>
          <a:xfrm rot="5400000" flipH="1">
            <a:off x="134529" y="-946526"/>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82486" y="-946526"/>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861588" y="-946478"/>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82486" y="-933960"/>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82375" y="-946526"/>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654487" y="-946526"/>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78013" y="-910526"/>
            <a:ext cx="2355413"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86123" y="-946527"/>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a:off x="6614116" y="997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a:off x="5766160" y="997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887058" y="997947"/>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a:off x="3966160" y="985429"/>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3066272" y="997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2094160" y="997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1070634" y="961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134530" y="961995"/>
            <a:ext cx="2355414"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0">
                <a:srgbClr val="CCFF33">
                  <a:alpha val="60000"/>
                </a:srgbClr>
              </a:gs>
              <a:gs pos="50000">
                <a:srgbClr val="FFFF00">
                  <a:alpha val="86000"/>
                </a:srgbClr>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1404664" y="0"/>
            <a:ext cx="12169352"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70242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9" presetClass="emph" presetSubtype="0" grpId="0" nodeType="withEffect">
                                  <p:stCondLst>
                                    <p:cond delay="0"/>
                                  </p:stCondLst>
                                  <p:childTnLst>
                                    <p:set>
                                      <p:cBhvr rctx="PPT">
                                        <p:cTn id="118" dur="indefinite"/>
                                        <p:tgtEl>
                                          <p:spTgt spid="22"/>
                                        </p:tgtEl>
                                        <p:attrNameLst>
                                          <p:attrName>style.opacity</p:attrName>
                                        </p:attrNameLst>
                                      </p:cBhvr>
                                      <p:to>
                                        <p:strVal val="0"/>
                                      </p:to>
                                    </p:set>
                                    <p:animEffect filter="image" prLst="opacity: 0">
                                      <p:cBhvr rctx="IE">
                                        <p:cTn id="119" dur="indefinite"/>
                                        <p:tgtEl>
                                          <p:spTgt spid="22"/>
                                        </p:tgtEl>
                                      </p:cBhvr>
                                    </p:animEffect>
                                  </p:childTnLst>
                                </p:cTn>
                              </p:par>
                            </p:childTnLst>
                          </p:cTn>
                        </p:par>
                        <p:par>
                          <p:cTn id="120" fill="hold">
                            <p:stCondLst>
                              <p:cond delay="2250"/>
                            </p:stCondLst>
                            <p:childTnLst>
                              <p:par>
                                <p:cTn id="121" presetID="2" presetClass="exit" presetSubtype="8" fill="hold" grpId="2" nodeType="afterEffect">
                                  <p:stCondLst>
                                    <p:cond delay="0"/>
                                  </p:stCondLst>
                                  <p:childTnLst>
                                    <p:anim calcmode="lin" valueType="num">
                                      <p:cBhvr additive="base">
                                        <p:cTn id="122" dur="2250"/>
                                        <p:tgtEl>
                                          <p:spTgt spid="30"/>
                                        </p:tgtEl>
                                        <p:attrNameLst>
                                          <p:attrName>ppt_x</p:attrName>
                                        </p:attrNameLst>
                                      </p:cBhvr>
                                      <p:tavLst>
                                        <p:tav tm="0">
                                          <p:val>
                                            <p:strVal val="ppt_x"/>
                                          </p:val>
                                        </p:tav>
                                        <p:tav tm="100000">
                                          <p:val>
                                            <p:strVal val="0-ppt_w/2"/>
                                          </p:val>
                                        </p:tav>
                                      </p:tavLst>
                                    </p:anim>
                                    <p:anim calcmode="lin" valueType="num">
                                      <p:cBhvr additive="base">
                                        <p:cTn id="123" dur="2250"/>
                                        <p:tgtEl>
                                          <p:spTgt spid="30"/>
                                        </p:tgtEl>
                                        <p:attrNameLst>
                                          <p:attrName>ppt_y</p:attrName>
                                        </p:attrNameLst>
                                      </p:cBhvr>
                                      <p:tavLst>
                                        <p:tav tm="0">
                                          <p:val>
                                            <p:strVal val="ppt_y"/>
                                          </p:val>
                                        </p:tav>
                                        <p:tav tm="100000">
                                          <p:val>
                                            <p:strVal val="ppt_y"/>
                                          </p:val>
                                        </p:tav>
                                      </p:tavLst>
                                    </p:anim>
                                    <p:set>
                                      <p:cBhvr>
                                        <p:cTn id="124" dur="1" fill="hold">
                                          <p:stCondLst>
                                            <p:cond delay="22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30"/>
                                        </p:tgtEl>
                                      </p:cBhvr>
                                    </p:animEffect>
                                    <p:set>
                                      <p:cBhvr>
                                        <p:cTn id="127" dur="1" fill="hold">
                                          <p:stCondLst>
                                            <p:cond delay="22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250"/>
                                        <p:tgtEl>
                                          <p:spTgt spid="31"/>
                                        </p:tgtEl>
                                        <p:attrNameLst>
                                          <p:attrName>ppt_x</p:attrName>
                                        </p:attrNameLst>
                                      </p:cBhvr>
                                      <p:tavLst>
                                        <p:tav tm="0">
                                          <p:val>
                                            <p:strVal val="ppt_x"/>
                                          </p:val>
                                        </p:tav>
                                        <p:tav tm="100000">
                                          <p:val>
                                            <p:strVal val="0-ppt_w/2"/>
                                          </p:val>
                                        </p:tav>
                                      </p:tavLst>
                                    </p:anim>
                                    <p:anim calcmode="lin" valueType="num">
                                      <p:cBhvr additive="base">
                                        <p:cTn id="130" dur="2250"/>
                                        <p:tgtEl>
                                          <p:spTgt spid="31"/>
                                        </p:tgtEl>
                                        <p:attrNameLst>
                                          <p:attrName>ppt_y</p:attrName>
                                        </p:attrNameLst>
                                      </p:cBhvr>
                                      <p:tavLst>
                                        <p:tav tm="0">
                                          <p:val>
                                            <p:strVal val="ppt_y"/>
                                          </p:val>
                                        </p:tav>
                                        <p:tav tm="100000">
                                          <p:val>
                                            <p:strVal val="ppt_y"/>
                                          </p:val>
                                        </p:tav>
                                      </p:tavLst>
                                    </p:anim>
                                    <p:set>
                                      <p:cBhvr>
                                        <p:cTn id="131" dur="1" fill="hold">
                                          <p:stCondLst>
                                            <p:cond delay="22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250"/>
                                        <p:tgtEl>
                                          <p:spTgt spid="31"/>
                                        </p:tgtEl>
                                      </p:cBhvr>
                                    </p:animEffect>
                                    <p:set>
                                      <p:cBhvr>
                                        <p:cTn id="134" dur="1" fill="hold">
                                          <p:stCondLst>
                                            <p:cond delay="22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250"/>
                                        <p:tgtEl>
                                          <p:spTgt spid="32"/>
                                        </p:tgtEl>
                                        <p:attrNameLst>
                                          <p:attrName>ppt_x</p:attrName>
                                        </p:attrNameLst>
                                      </p:cBhvr>
                                      <p:tavLst>
                                        <p:tav tm="0">
                                          <p:val>
                                            <p:strVal val="ppt_x"/>
                                          </p:val>
                                        </p:tav>
                                        <p:tav tm="100000">
                                          <p:val>
                                            <p:strVal val="0-ppt_w/2"/>
                                          </p:val>
                                        </p:tav>
                                      </p:tavLst>
                                    </p:anim>
                                    <p:anim calcmode="lin" valueType="num">
                                      <p:cBhvr additive="base">
                                        <p:cTn id="137" dur="2250"/>
                                        <p:tgtEl>
                                          <p:spTgt spid="32"/>
                                        </p:tgtEl>
                                        <p:attrNameLst>
                                          <p:attrName>ppt_y</p:attrName>
                                        </p:attrNameLst>
                                      </p:cBhvr>
                                      <p:tavLst>
                                        <p:tav tm="0">
                                          <p:val>
                                            <p:strVal val="ppt_y"/>
                                          </p:val>
                                        </p:tav>
                                        <p:tav tm="100000">
                                          <p:val>
                                            <p:strVal val="ppt_y"/>
                                          </p:val>
                                        </p:tav>
                                      </p:tavLst>
                                    </p:anim>
                                    <p:set>
                                      <p:cBhvr>
                                        <p:cTn id="138" dur="1" fill="hold">
                                          <p:stCondLst>
                                            <p:cond delay="22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250"/>
                                        <p:tgtEl>
                                          <p:spTgt spid="32"/>
                                        </p:tgtEl>
                                      </p:cBhvr>
                                    </p:animEffect>
                                    <p:set>
                                      <p:cBhvr>
                                        <p:cTn id="141" dur="1" fill="hold">
                                          <p:stCondLst>
                                            <p:cond delay="22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250"/>
                                        <p:tgtEl>
                                          <p:spTgt spid="33"/>
                                        </p:tgtEl>
                                        <p:attrNameLst>
                                          <p:attrName>ppt_x</p:attrName>
                                        </p:attrNameLst>
                                      </p:cBhvr>
                                      <p:tavLst>
                                        <p:tav tm="0">
                                          <p:val>
                                            <p:strVal val="ppt_x"/>
                                          </p:val>
                                        </p:tav>
                                        <p:tav tm="100000">
                                          <p:val>
                                            <p:strVal val="0-ppt_w/2"/>
                                          </p:val>
                                        </p:tav>
                                      </p:tavLst>
                                    </p:anim>
                                    <p:anim calcmode="lin" valueType="num">
                                      <p:cBhvr additive="base">
                                        <p:cTn id="144" dur="2250"/>
                                        <p:tgtEl>
                                          <p:spTgt spid="33"/>
                                        </p:tgtEl>
                                        <p:attrNameLst>
                                          <p:attrName>ppt_y</p:attrName>
                                        </p:attrNameLst>
                                      </p:cBhvr>
                                      <p:tavLst>
                                        <p:tav tm="0">
                                          <p:val>
                                            <p:strVal val="ppt_y"/>
                                          </p:val>
                                        </p:tav>
                                        <p:tav tm="100000">
                                          <p:val>
                                            <p:strVal val="ppt_y"/>
                                          </p:val>
                                        </p:tav>
                                      </p:tavLst>
                                    </p:anim>
                                    <p:set>
                                      <p:cBhvr>
                                        <p:cTn id="145" dur="1" fill="hold">
                                          <p:stCondLst>
                                            <p:cond delay="22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250"/>
                                        <p:tgtEl>
                                          <p:spTgt spid="33"/>
                                        </p:tgtEl>
                                      </p:cBhvr>
                                    </p:animEffect>
                                    <p:set>
                                      <p:cBhvr>
                                        <p:cTn id="148" dur="1" fill="hold">
                                          <p:stCondLst>
                                            <p:cond delay="22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250"/>
                                        <p:tgtEl>
                                          <p:spTgt spid="34"/>
                                        </p:tgtEl>
                                        <p:attrNameLst>
                                          <p:attrName>ppt_x</p:attrName>
                                        </p:attrNameLst>
                                      </p:cBhvr>
                                      <p:tavLst>
                                        <p:tav tm="0">
                                          <p:val>
                                            <p:strVal val="ppt_x"/>
                                          </p:val>
                                        </p:tav>
                                        <p:tav tm="100000">
                                          <p:val>
                                            <p:strVal val="1+ppt_w/2"/>
                                          </p:val>
                                        </p:tav>
                                      </p:tavLst>
                                    </p:anim>
                                    <p:anim calcmode="lin" valueType="num">
                                      <p:cBhvr additive="base">
                                        <p:cTn id="151" dur="2250"/>
                                        <p:tgtEl>
                                          <p:spTgt spid="34"/>
                                        </p:tgtEl>
                                        <p:attrNameLst>
                                          <p:attrName>ppt_y</p:attrName>
                                        </p:attrNameLst>
                                      </p:cBhvr>
                                      <p:tavLst>
                                        <p:tav tm="0">
                                          <p:val>
                                            <p:strVal val="ppt_y"/>
                                          </p:val>
                                        </p:tav>
                                        <p:tav tm="100000">
                                          <p:val>
                                            <p:strVal val="ppt_y"/>
                                          </p:val>
                                        </p:tav>
                                      </p:tavLst>
                                    </p:anim>
                                    <p:set>
                                      <p:cBhvr>
                                        <p:cTn id="152" dur="1" fill="hold">
                                          <p:stCondLst>
                                            <p:cond delay="22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250"/>
                                        <p:tgtEl>
                                          <p:spTgt spid="34"/>
                                        </p:tgtEl>
                                      </p:cBhvr>
                                    </p:animEffect>
                                    <p:set>
                                      <p:cBhvr>
                                        <p:cTn id="155" dur="1" fill="hold">
                                          <p:stCondLst>
                                            <p:cond delay="22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250"/>
                                        <p:tgtEl>
                                          <p:spTgt spid="35"/>
                                        </p:tgtEl>
                                        <p:attrNameLst>
                                          <p:attrName>ppt_x</p:attrName>
                                        </p:attrNameLst>
                                      </p:cBhvr>
                                      <p:tavLst>
                                        <p:tav tm="0">
                                          <p:val>
                                            <p:strVal val="ppt_x"/>
                                          </p:val>
                                        </p:tav>
                                        <p:tav tm="100000">
                                          <p:val>
                                            <p:strVal val="1+ppt_w/2"/>
                                          </p:val>
                                        </p:tav>
                                      </p:tavLst>
                                    </p:anim>
                                    <p:anim calcmode="lin" valueType="num">
                                      <p:cBhvr additive="base">
                                        <p:cTn id="158" dur="2250"/>
                                        <p:tgtEl>
                                          <p:spTgt spid="35"/>
                                        </p:tgtEl>
                                        <p:attrNameLst>
                                          <p:attrName>ppt_y</p:attrName>
                                        </p:attrNameLst>
                                      </p:cBhvr>
                                      <p:tavLst>
                                        <p:tav tm="0">
                                          <p:val>
                                            <p:strVal val="ppt_y"/>
                                          </p:val>
                                        </p:tav>
                                        <p:tav tm="100000">
                                          <p:val>
                                            <p:strVal val="ppt_y"/>
                                          </p:val>
                                        </p:tav>
                                      </p:tavLst>
                                    </p:anim>
                                    <p:set>
                                      <p:cBhvr>
                                        <p:cTn id="159" dur="1" fill="hold">
                                          <p:stCondLst>
                                            <p:cond delay="22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250"/>
                                        <p:tgtEl>
                                          <p:spTgt spid="35"/>
                                        </p:tgtEl>
                                      </p:cBhvr>
                                    </p:animEffect>
                                    <p:set>
                                      <p:cBhvr>
                                        <p:cTn id="162" dur="1" fill="hold">
                                          <p:stCondLst>
                                            <p:cond delay="22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250"/>
                                        <p:tgtEl>
                                          <p:spTgt spid="36"/>
                                        </p:tgtEl>
                                        <p:attrNameLst>
                                          <p:attrName>ppt_x</p:attrName>
                                        </p:attrNameLst>
                                      </p:cBhvr>
                                      <p:tavLst>
                                        <p:tav tm="0">
                                          <p:val>
                                            <p:strVal val="ppt_x"/>
                                          </p:val>
                                        </p:tav>
                                        <p:tav tm="100000">
                                          <p:val>
                                            <p:strVal val="1+ppt_w/2"/>
                                          </p:val>
                                        </p:tav>
                                      </p:tavLst>
                                    </p:anim>
                                    <p:anim calcmode="lin" valueType="num">
                                      <p:cBhvr additive="base">
                                        <p:cTn id="165" dur="2250"/>
                                        <p:tgtEl>
                                          <p:spTgt spid="36"/>
                                        </p:tgtEl>
                                        <p:attrNameLst>
                                          <p:attrName>ppt_y</p:attrName>
                                        </p:attrNameLst>
                                      </p:cBhvr>
                                      <p:tavLst>
                                        <p:tav tm="0">
                                          <p:val>
                                            <p:strVal val="ppt_y"/>
                                          </p:val>
                                        </p:tav>
                                        <p:tav tm="100000">
                                          <p:val>
                                            <p:strVal val="ppt_y"/>
                                          </p:val>
                                        </p:tav>
                                      </p:tavLst>
                                    </p:anim>
                                    <p:set>
                                      <p:cBhvr>
                                        <p:cTn id="166" dur="1" fill="hold">
                                          <p:stCondLst>
                                            <p:cond delay="22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250"/>
                                        <p:tgtEl>
                                          <p:spTgt spid="36"/>
                                        </p:tgtEl>
                                      </p:cBhvr>
                                    </p:animEffect>
                                    <p:set>
                                      <p:cBhvr>
                                        <p:cTn id="169" dur="1" fill="hold">
                                          <p:stCondLst>
                                            <p:cond delay="22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250"/>
                                        <p:tgtEl>
                                          <p:spTgt spid="37"/>
                                        </p:tgtEl>
                                        <p:attrNameLst>
                                          <p:attrName>ppt_x</p:attrName>
                                        </p:attrNameLst>
                                      </p:cBhvr>
                                      <p:tavLst>
                                        <p:tav tm="0">
                                          <p:val>
                                            <p:strVal val="ppt_x"/>
                                          </p:val>
                                        </p:tav>
                                        <p:tav tm="100000">
                                          <p:val>
                                            <p:strVal val="1+ppt_w/2"/>
                                          </p:val>
                                        </p:tav>
                                      </p:tavLst>
                                    </p:anim>
                                    <p:anim calcmode="lin" valueType="num">
                                      <p:cBhvr additive="base">
                                        <p:cTn id="172" dur="2250"/>
                                        <p:tgtEl>
                                          <p:spTgt spid="37"/>
                                        </p:tgtEl>
                                        <p:attrNameLst>
                                          <p:attrName>ppt_y</p:attrName>
                                        </p:attrNameLst>
                                      </p:cBhvr>
                                      <p:tavLst>
                                        <p:tav tm="0">
                                          <p:val>
                                            <p:strVal val="ppt_y"/>
                                          </p:val>
                                        </p:tav>
                                        <p:tav tm="100000">
                                          <p:val>
                                            <p:strVal val="ppt_y"/>
                                          </p:val>
                                        </p:tav>
                                      </p:tavLst>
                                    </p:anim>
                                    <p:set>
                                      <p:cBhvr>
                                        <p:cTn id="173" dur="1" fill="hold">
                                          <p:stCondLst>
                                            <p:cond delay="22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250"/>
                                        <p:tgtEl>
                                          <p:spTgt spid="37"/>
                                        </p:tgtEl>
                                      </p:cBhvr>
                                    </p:animEffect>
                                    <p:set>
                                      <p:cBhvr>
                                        <p:cTn id="176" dur="1" fill="hold">
                                          <p:stCondLst>
                                            <p:cond delay="22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250"/>
                                        <p:tgtEl>
                                          <p:spTgt spid="21"/>
                                        </p:tgtEl>
                                        <p:attrNameLst>
                                          <p:attrName>ppt_x</p:attrName>
                                        </p:attrNameLst>
                                      </p:cBhvr>
                                      <p:tavLst>
                                        <p:tav tm="0">
                                          <p:val>
                                            <p:strVal val="ppt_x"/>
                                          </p:val>
                                        </p:tav>
                                        <p:tav tm="100000">
                                          <p:val>
                                            <p:strVal val="0-ppt_w/2"/>
                                          </p:val>
                                        </p:tav>
                                      </p:tavLst>
                                    </p:anim>
                                    <p:anim calcmode="lin" valueType="num">
                                      <p:cBhvr additive="base">
                                        <p:cTn id="179" dur="2250"/>
                                        <p:tgtEl>
                                          <p:spTgt spid="21"/>
                                        </p:tgtEl>
                                        <p:attrNameLst>
                                          <p:attrName>ppt_y</p:attrName>
                                        </p:attrNameLst>
                                      </p:cBhvr>
                                      <p:tavLst>
                                        <p:tav tm="0">
                                          <p:val>
                                            <p:strVal val="ppt_y"/>
                                          </p:val>
                                        </p:tav>
                                        <p:tav tm="100000">
                                          <p:val>
                                            <p:strVal val="ppt_y"/>
                                          </p:val>
                                        </p:tav>
                                      </p:tavLst>
                                    </p:anim>
                                    <p:set>
                                      <p:cBhvr>
                                        <p:cTn id="180" dur="1" fill="hold">
                                          <p:stCondLst>
                                            <p:cond delay="22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1"/>
                                        </p:tgtEl>
                                      </p:cBhvr>
                                    </p:animEffect>
                                    <p:set>
                                      <p:cBhvr>
                                        <p:cTn id="183" dur="1" fill="hold">
                                          <p:stCondLst>
                                            <p:cond delay="22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250"/>
                                        <p:tgtEl>
                                          <p:spTgt spid="3"/>
                                        </p:tgtEl>
                                        <p:attrNameLst>
                                          <p:attrName>ppt_x</p:attrName>
                                        </p:attrNameLst>
                                      </p:cBhvr>
                                      <p:tavLst>
                                        <p:tav tm="0">
                                          <p:val>
                                            <p:strVal val="ppt_x"/>
                                          </p:val>
                                        </p:tav>
                                        <p:tav tm="100000">
                                          <p:val>
                                            <p:strVal val="1+ppt_w/2"/>
                                          </p:val>
                                        </p:tav>
                                      </p:tavLst>
                                    </p:anim>
                                    <p:anim calcmode="lin" valueType="num">
                                      <p:cBhvr additive="base">
                                        <p:cTn id="186" dur="2250"/>
                                        <p:tgtEl>
                                          <p:spTgt spid="3"/>
                                        </p:tgtEl>
                                        <p:attrNameLst>
                                          <p:attrName>ppt_y</p:attrName>
                                        </p:attrNameLst>
                                      </p:cBhvr>
                                      <p:tavLst>
                                        <p:tav tm="0">
                                          <p:val>
                                            <p:strVal val="ppt_y"/>
                                          </p:val>
                                        </p:tav>
                                        <p:tav tm="100000">
                                          <p:val>
                                            <p:strVal val="ppt_y"/>
                                          </p:val>
                                        </p:tav>
                                      </p:tavLst>
                                    </p:anim>
                                    <p:set>
                                      <p:cBhvr>
                                        <p:cTn id="187" dur="1" fill="hold">
                                          <p:stCondLst>
                                            <p:cond delay="22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4"/>
                                        </p:tgtEl>
                                        <p:attrNameLst>
                                          <p:attrName>ppt_x</p:attrName>
                                        </p:attrNameLst>
                                      </p:cBhvr>
                                      <p:tavLst>
                                        <p:tav tm="0">
                                          <p:val>
                                            <p:strVal val="ppt_x"/>
                                          </p:val>
                                        </p:tav>
                                        <p:tav tm="100000">
                                          <p:val>
                                            <p:strVal val="1+ppt_w/2"/>
                                          </p:val>
                                        </p:tav>
                                      </p:tavLst>
                                    </p:anim>
                                    <p:anim calcmode="lin" valueType="num">
                                      <p:cBhvr additive="base">
                                        <p:cTn id="190" dur="2250"/>
                                        <p:tgtEl>
                                          <p:spTgt spid="4"/>
                                        </p:tgtEl>
                                        <p:attrNameLst>
                                          <p:attrName>ppt_y</p:attrName>
                                        </p:attrNameLst>
                                      </p:cBhvr>
                                      <p:tavLst>
                                        <p:tav tm="0">
                                          <p:val>
                                            <p:strVal val="ppt_y"/>
                                          </p:val>
                                        </p:tav>
                                        <p:tav tm="100000">
                                          <p:val>
                                            <p:strVal val="ppt_y"/>
                                          </p:val>
                                        </p:tav>
                                      </p:tavLst>
                                    </p:anim>
                                    <p:set>
                                      <p:cBhvr>
                                        <p:cTn id="191" dur="1" fill="hold">
                                          <p:stCondLst>
                                            <p:cond delay="22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5"/>
                                        </p:tgtEl>
                                        <p:attrNameLst>
                                          <p:attrName>ppt_x</p:attrName>
                                        </p:attrNameLst>
                                      </p:cBhvr>
                                      <p:tavLst>
                                        <p:tav tm="0">
                                          <p:val>
                                            <p:strVal val="ppt_x"/>
                                          </p:val>
                                        </p:tav>
                                        <p:tav tm="100000">
                                          <p:val>
                                            <p:strVal val="1+ppt_w/2"/>
                                          </p:val>
                                        </p:tav>
                                      </p:tavLst>
                                    </p:anim>
                                    <p:anim calcmode="lin" valueType="num">
                                      <p:cBhvr additive="base">
                                        <p:cTn id="194" dur="2250"/>
                                        <p:tgtEl>
                                          <p:spTgt spid="5"/>
                                        </p:tgtEl>
                                        <p:attrNameLst>
                                          <p:attrName>ppt_y</p:attrName>
                                        </p:attrNameLst>
                                      </p:cBhvr>
                                      <p:tavLst>
                                        <p:tav tm="0">
                                          <p:val>
                                            <p:strVal val="ppt_y"/>
                                          </p:val>
                                        </p:tav>
                                        <p:tav tm="100000">
                                          <p:val>
                                            <p:strVal val="ppt_y"/>
                                          </p:val>
                                        </p:tav>
                                      </p:tavLst>
                                    </p:anim>
                                    <p:set>
                                      <p:cBhvr>
                                        <p:cTn id="195" dur="1" fill="hold">
                                          <p:stCondLst>
                                            <p:cond delay="22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6"/>
                                        </p:tgtEl>
                                        <p:attrNameLst>
                                          <p:attrName>ppt_x</p:attrName>
                                        </p:attrNameLst>
                                      </p:cBhvr>
                                      <p:tavLst>
                                        <p:tav tm="0">
                                          <p:val>
                                            <p:strVal val="ppt_x"/>
                                          </p:val>
                                        </p:tav>
                                        <p:tav tm="100000">
                                          <p:val>
                                            <p:strVal val="1+ppt_w/2"/>
                                          </p:val>
                                        </p:tav>
                                      </p:tavLst>
                                    </p:anim>
                                    <p:anim calcmode="lin" valueType="num">
                                      <p:cBhvr additive="base">
                                        <p:cTn id="198" dur="2250"/>
                                        <p:tgtEl>
                                          <p:spTgt spid="6"/>
                                        </p:tgtEl>
                                        <p:attrNameLst>
                                          <p:attrName>ppt_y</p:attrName>
                                        </p:attrNameLst>
                                      </p:cBhvr>
                                      <p:tavLst>
                                        <p:tav tm="0">
                                          <p:val>
                                            <p:strVal val="ppt_y"/>
                                          </p:val>
                                        </p:tav>
                                        <p:tav tm="100000">
                                          <p:val>
                                            <p:strVal val="ppt_y"/>
                                          </p:val>
                                        </p:tav>
                                      </p:tavLst>
                                    </p:anim>
                                    <p:set>
                                      <p:cBhvr>
                                        <p:cTn id="199" dur="1" fill="hold">
                                          <p:stCondLst>
                                            <p:cond delay="22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7"/>
                                        </p:tgtEl>
                                        <p:attrNameLst>
                                          <p:attrName>ppt_x</p:attrName>
                                        </p:attrNameLst>
                                      </p:cBhvr>
                                      <p:tavLst>
                                        <p:tav tm="0">
                                          <p:val>
                                            <p:strVal val="ppt_x"/>
                                          </p:val>
                                        </p:tav>
                                        <p:tav tm="100000">
                                          <p:val>
                                            <p:strVal val="0-ppt_w/2"/>
                                          </p:val>
                                        </p:tav>
                                      </p:tavLst>
                                    </p:anim>
                                    <p:anim calcmode="lin" valueType="num">
                                      <p:cBhvr additive="base">
                                        <p:cTn id="202" dur="2250"/>
                                        <p:tgtEl>
                                          <p:spTgt spid="7"/>
                                        </p:tgtEl>
                                        <p:attrNameLst>
                                          <p:attrName>ppt_y</p:attrName>
                                        </p:attrNameLst>
                                      </p:cBhvr>
                                      <p:tavLst>
                                        <p:tav tm="0">
                                          <p:val>
                                            <p:strVal val="ppt_y"/>
                                          </p:val>
                                        </p:tav>
                                        <p:tav tm="100000">
                                          <p:val>
                                            <p:strVal val="ppt_y"/>
                                          </p:val>
                                        </p:tav>
                                      </p:tavLst>
                                    </p:anim>
                                    <p:set>
                                      <p:cBhvr>
                                        <p:cTn id="203" dur="1" fill="hold">
                                          <p:stCondLst>
                                            <p:cond delay="22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8"/>
                                        </p:tgtEl>
                                        <p:attrNameLst>
                                          <p:attrName>ppt_x</p:attrName>
                                        </p:attrNameLst>
                                      </p:cBhvr>
                                      <p:tavLst>
                                        <p:tav tm="0">
                                          <p:val>
                                            <p:strVal val="ppt_x"/>
                                          </p:val>
                                        </p:tav>
                                        <p:tav tm="100000">
                                          <p:val>
                                            <p:strVal val="0-ppt_w/2"/>
                                          </p:val>
                                        </p:tav>
                                      </p:tavLst>
                                    </p:anim>
                                    <p:anim calcmode="lin" valueType="num">
                                      <p:cBhvr additive="base">
                                        <p:cTn id="206" dur="2250"/>
                                        <p:tgtEl>
                                          <p:spTgt spid="8"/>
                                        </p:tgtEl>
                                        <p:attrNameLst>
                                          <p:attrName>ppt_y</p:attrName>
                                        </p:attrNameLst>
                                      </p:cBhvr>
                                      <p:tavLst>
                                        <p:tav tm="0">
                                          <p:val>
                                            <p:strVal val="ppt_y"/>
                                          </p:val>
                                        </p:tav>
                                        <p:tav tm="100000">
                                          <p:val>
                                            <p:strVal val="ppt_y"/>
                                          </p:val>
                                        </p:tav>
                                      </p:tavLst>
                                    </p:anim>
                                    <p:set>
                                      <p:cBhvr>
                                        <p:cTn id="207" dur="1" fill="hold">
                                          <p:stCondLst>
                                            <p:cond delay="22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9"/>
                                        </p:tgtEl>
                                        <p:attrNameLst>
                                          <p:attrName>ppt_x</p:attrName>
                                        </p:attrNameLst>
                                      </p:cBhvr>
                                      <p:tavLst>
                                        <p:tav tm="0">
                                          <p:val>
                                            <p:strVal val="ppt_x"/>
                                          </p:val>
                                        </p:tav>
                                        <p:tav tm="100000">
                                          <p:val>
                                            <p:strVal val="0-ppt_w/2"/>
                                          </p:val>
                                        </p:tav>
                                      </p:tavLst>
                                    </p:anim>
                                    <p:anim calcmode="lin" valueType="num">
                                      <p:cBhvr additive="base">
                                        <p:cTn id="210" dur="2250"/>
                                        <p:tgtEl>
                                          <p:spTgt spid="9"/>
                                        </p:tgtEl>
                                        <p:attrNameLst>
                                          <p:attrName>ppt_y</p:attrName>
                                        </p:attrNameLst>
                                      </p:cBhvr>
                                      <p:tavLst>
                                        <p:tav tm="0">
                                          <p:val>
                                            <p:strVal val="ppt_y"/>
                                          </p:val>
                                        </p:tav>
                                        <p:tav tm="100000">
                                          <p:val>
                                            <p:strVal val="ppt_y"/>
                                          </p:val>
                                        </p:tav>
                                      </p:tavLst>
                                    </p:anim>
                                    <p:set>
                                      <p:cBhvr>
                                        <p:cTn id="211" dur="1" fill="hold">
                                          <p:stCondLst>
                                            <p:cond delay="22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3"/>
                                        </p:tgtEl>
                                      </p:cBhvr>
                                    </p:animEffect>
                                    <p:set>
                                      <p:cBhvr>
                                        <p:cTn id="214" dur="1" fill="hold">
                                          <p:stCondLst>
                                            <p:cond delay="22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4"/>
                                        </p:tgtEl>
                                      </p:cBhvr>
                                    </p:animEffect>
                                    <p:set>
                                      <p:cBhvr>
                                        <p:cTn id="217" dur="1" fill="hold">
                                          <p:stCondLst>
                                            <p:cond delay="22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5"/>
                                        </p:tgtEl>
                                      </p:cBhvr>
                                    </p:animEffect>
                                    <p:set>
                                      <p:cBhvr>
                                        <p:cTn id="220" dur="1" fill="hold">
                                          <p:stCondLst>
                                            <p:cond delay="22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6"/>
                                        </p:tgtEl>
                                      </p:cBhvr>
                                    </p:animEffect>
                                    <p:set>
                                      <p:cBhvr>
                                        <p:cTn id="223" dur="1" fill="hold">
                                          <p:stCondLst>
                                            <p:cond delay="22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7"/>
                                        </p:tgtEl>
                                      </p:cBhvr>
                                    </p:animEffect>
                                    <p:set>
                                      <p:cBhvr>
                                        <p:cTn id="226" dur="1" fill="hold">
                                          <p:stCondLst>
                                            <p:cond delay="22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8"/>
                                        </p:tgtEl>
                                      </p:cBhvr>
                                    </p:animEffect>
                                    <p:set>
                                      <p:cBhvr>
                                        <p:cTn id="229" dur="1" fill="hold">
                                          <p:stCondLst>
                                            <p:cond delay="22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9"/>
                                        </p:tgtEl>
                                      </p:cBhvr>
                                    </p:animEffect>
                                    <p:set>
                                      <p:cBhvr>
                                        <p:cTn id="232" dur="1" fill="hold">
                                          <p:stCondLst>
                                            <p:cond delay="2249"/>
                                          </p:stCondLst>
                                        </p:cTn>
                                        <p:tgtEl>
                                          <p:spTgt spid="9"/>
                                        </p:tgtEl>
                                        <p:attrNameLst>
                                          <p:attrName>style.visibility</p:attrName>
                                        </p:attrNameLst>
                                      </p:cBhvr>
                                      <p:to>
                                        <p:strVal val="hidden"/>
                                      </p:to>
                                    </p:set>
                                  </p:childTnLst>
                                </p:cTn>
                              </p:par>
                              <p:par>
                                <p:cTn id="233" presetID="17" presetClass="entr" presetSubtype="8" fill="hold" nodeType="withEffect">
                                  <p:stCondLst>
                                    <p:cond delay="0"/>
                                  </p:stCondLst>
                                  <p:childTnLst>
                                    <p:set>
                                      <p:cBhvr>
                                        <p:cTn id="234" dur="1" fill="hold">
                                          <p:stCondLst>
                                            <p:cond delay="0"/>
                                          </p:stCondLst>
                                        </p:cTn>
                                        <p:tgtEl>
                                          <p:spTgt spid="20"/>
                                        </p:tgtEl>
                                        <p:attrNameLst>
                                          <p:attrName>style.visibility</p:attrName>
                                        </p:attrNameLst>
                                      </p:cBhvr>
                                      <p:to>
                                        <p:strVal val="visible"/>
                                      </p:to>
                                    </p:set>
                                    <p:anim calcmode="lin" valueType="num">
                                      <p:cBhvr>
                                        <p:cTn id="235" dur="2150" fill="hold"/>
                                        <p:tgtEl>
                                          <p:spTgt spid="20"/>
                                        </p:tgtEl>
                                        <p:attrNameLst>
                                          <p:attrName>ppt_x</p:attrName>
                                        </p:attrNameLst>
                                      </p:cBhvr>
                                      <p:tavLst>
                                        <p:tav tm="0">
                                          <p:val>
                                            <p:strVal val="#ppt_x-#ppt_w/2"/>
                                          </p:val>
                                        </p:tav>
                                        <p:tav tm="100000">
                                          <p:val>
                                            <p:strVal val="#ppt_x"/>
                                          </p:val>
                                        </p:tav>
                                      </p:tavLst>
                                    </p:anim>
                                    <p:anim calcmode="lin" valueType="num">
                                      <p:cBhvr>
                                        <p:cTn id="236" dur="2150" fill="hold"/>
                                        <p:tgtEl>
                                          <p:spTgt spid="20"/>
                                        </p:tgtEl>
                                        <p:attrNameLst>
                                          <p:attrName>ppt_y</p:attrName>
                                        </p:attrNameLst>
                                      </p:cBhvr>
                                      <p:tavLst>
                                        <p:tav tm="0">
                                          <p:val>
                                            <p:strVal val="#ppt_y"/>
                                          </p:val>
                                        </p:tav>
                                        <p:tav tm="100000">
                                          <p:val>
                                            <p:strVal val="#ppt_y"/>
                                          </p:val>
                                        </p:tav>
                                      </p:tavLst>
                                    </p:anim>
                                    <p:anim calcmode="lin" valueType="num">
                                      <p:cBhvr>
                                        <p:cTn id="237" dur="2150" fill="hold"/>
                                        <p:tgtEl>
                                          <p:spTgt spid="20"/>
                                        </p:tgtEl>
                                        <p:attrNameLst>
                                          <p:attrName>ppt_w</p:attrName>
                                        </p:attrNameLst>
                                      </p:cBhvr>
                                      <p:tavLst>
                                        <p:tav tm="0">
                                          <p:val>
                                            <p:fltVal val="0"/>
                                          </p:val>
                                        </p:tav>
                                        <p:tav tm="100000">
                                          <p:val>
                                            <p:strVal val="#ppt_w"/>
                                          </p:val>
                                        </p:tav>
                                      </p:tavLst>
                                    </p:anim>
                                    <p:anim calcmode="lin" valueType="num">
                                      <p:cBhvr>
                                        <p:cTn id="238" dur="2150" fill="hold"/>
                                        <p:tgtEl>
                                          <p:spTgt spid="20"/>
                                        </p:tgtEl>
                                        <p:attrNameLst>
                                          <p:attrName>ppt_h</p:attrName>
                                        </p:attrNameLst>
                                      </p:cBhvr>
                                      <p:tavLst>
                                        <p:tav tm="0">
                                          <p:val>
                                            <p:strVal val="#ppt_h"/>
                                          </p:val>
                                        </p:tav>
                                        <p:tav tm="100000">
                                          <p:val>
                                            <p:strVal val="#ppt_h"/>
                                          </p:val>
                                        </p:tav>
                                      </p:tavLst>
                                    </p:anim>
                                  </p:childTnLst>
                                </p:cTn>
                              </p:par>
                              <p:par>
                                <p:cTn id="239" presetID="23" presetClass="entr" presetSubtype="16" fill="hold" nodeType="withEffect">
                                  <p:stCondLst>
                                    <p:cond delay="0"/>
                                  </p:stCondLst>
                                  <p:childTnLst>
                                    <p:set>
                                      <p:cBhvr>
                                        <p:cTn id="240" dur="1" fill="hold">
                                          <p:stCondLst>
                                            <p:cond delay="0"/>
                                          </p:stCondLst>
                                        </p:cTn>
                                        <p:tgtEl>
                                          <p:spTgt spid="20"/>
                                        </p:tgtEl>
                                        <p:attrNameLst>
                                          <p:attrName>style.visibility</p:attrName>
                                        </p:attrNameLst>
                                      </p:cBhvr>
                                      <p:to>
                                        <p:strVal val="visible"/>
                                      </p:to>
                                    </p:set>
                                    <p:anim calcmode="lin" valueType="num">
                                      <p:cBhvr>
                                        <p:cTn id="241" dur="2150" fill="hold"/>
                                        <p:tgtEl>
                                          <p:spTgt spid="20"/>
                                        </p:tgtEl>
                                        <p:attrNameLst>
                                          <p:attrName>ppt_w</p:attrName>
                                        </p:attrNameLst>
                                      </p:cBhvr>
                                      <p:tavLst>
                                        <p:tav tm="0">
                                          <p:val>
                                            <p:fltVal val="0"/>
                                          </p:val>
                                        </p:tav>
                                        <p:tav tm="100000">
                                          <p:val>
                                            <p:strVal val="#ppt_w"/>
                                          </p:val>
                                        </p:tav>
                                      </p:tavLst>
                                    </p:anim>
                                    <p:anim calcmode="lin" valueType="num">
                                      <p:cBhvr>
                                        <p:cTn id="242" dur="2150" fill="hold"/>
                                        <p:tgtEl>
                                          <p:spTgt spid="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483768" y="627535"/>
            <a:ext cx="5832648" cy="1661993"/>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600" b="1" i="1" dirty="0" smtClean="0">
                <a:solidFill>
                  <a:srgbClr val="003A00"/>
                </a:solidFill>
                <a:latin typeface="Hobo Std" pitchFamily="34" charset="0"/>
              </a:rPr>
              <a:t>El </a:t>
            </a:r>
            <a:r>
              <a:rPr lang="es-ES" sz="1600" b="1" i="1" dirty="0">
                <a:solidFill>
                  <a:srgbClr val="003A00"/>
                </a:solidFill>
                <a:latin typeface="Hobo Std" pitchFamily="34" charset="0"/>
              </a:rPr>
              <a:t>aguacate nos aporta energía, ayuda a disminuir la inflamación de las articulaciones y estabiliza el ritmo cardíaco, por lo que es muy recomendable para los deportistas</a:t>
            </a:r>
            <a:r>
              <a:rPr lang="es-ES" sz="1600" b="1" i="1" dirty="0" smtClean="0">
                <a:solidFill>
                  <a:srgbClr val="003A00"/>
                </a:solidFill>
                <a:latin typeface="Hobo Std" pitchFamily="34" charset="0"/>
              </a:rPr>
              <a:t>.     </a:t>
            </a:r>
            <a:endParaRPr lang="es-ES" sz="1600" b="1" i="1" dirty="0">
              <a:solidFill>
                <a:srgbClr val="003A00"/>
              </a:solidFill>
              <a:latin typeface="Hobo Std" pitchFamily="34" charset="0"/>
            </a:endParaRPr>
          </a:p>
          <a:p>
            <a:pPr algn="ctr">
              <a:defRPr/>
            </a:pPr>
            <a:endParaRPr lang="es-ES" sz="1400" b="1" i="1" dirty="0">
              <a:solidFill>
                <a:srgbClr val="003A00"/>
              </a:solidFill>
              <a:latin typeface="Monotype Corsiva" panose="03010101010201010101" pitchFamily="66" charset="0"/>
            </a:endParaRPr>
          </a:p>
        </p:txBody>
      </p:sp>
      <p:pic>
        <p:nvPicPr>
          <p:cNvPr id="1027"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067946" y="2211710"/>
            <a:ext cx="2602125" cy="2282324"/>
          </a:xfrm>
          <a:prstGeom prst="rect">
            <a:avLst/>
          </a:prstGeom>
          <a:noFill/>
          <a:ln>
            <a:noFill/>
          </a:ln>
          <a:effectLst>
            <a:outerShdw blurRad="241300" dist="35921" dir="2700000" algn="ctr" rotWithShape="0">
              <a:schemeClr val="tx2">
                <a:lumMod val="25000"/>
                <a:alpha val="53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978909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17180" y="-8774"/>
            <a:ext cx="9144000" cy="5152274"/>
          </a:xfrm>
          <a:prstGeom prst="rect">
            <a:avLst/>
          </a:prstGeom>
          <a:gradFill flip="none" rotWithShape="1">
            <a:gsLst>
              <a:gs pos="10000">
                <a:srgbClr val="66008F">
                  <a:lumMod val="8000"/>
                </a:srgbClr>
              </a:gs>
              <a:gs pos="87000">
                <a:srgbClr val="66008F">
                  <a:lumMod val="15000"/>
                </a:srgbClr>
              </a:gs>
              <a:gs pos="98000">
                <a:srgbClr val="99FF33"/>
              </a:gs>
              <a:gs pos="417">
                <a:srgbClr val="66FF33"/>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3" name="72 Imagen" descr="Diapositiva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6" name="25 Triángulo isósceles"/>
          <p:cNvSpPr/>
          <p:nvPr/>
        </p:nvSpPr>
        <p:spPr>
          <a:xfrm rot="16200000" flipH="1">
            <a:off x="276617" y="295908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276617" y="350290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276617" y="241526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flipH="1">
            <a:off x="276617" y="404673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flipH="1">
            <a:off x="1436470" y="323099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flipH="1">
            <a:off x="1436470" y="377482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flipH="1">
            <a:off x="1436470" y="268717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flipH="1">
            <a:off x="2596322" y="353689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flipH="1">
            <a:off x="2596322" y="299307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flipH="1">
            <a:off x="3756175" y="326498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276617" y="64270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276617" y="118652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276617" y="9888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276617" y="173035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1436470" y="91461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1436470" y="145844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1436470" y="37079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2596322" y="122051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2596322" y="67669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3756175" y="94860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3830717" y="18402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3830717" y="238405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3830717" y="1296415"/>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3830717" y="292787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670863" y="211214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70863" y="265596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670863" y="156832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1511012" y="23485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1511012" y="18265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51159" y="2072184"/>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5400000">
            <a:off x="8402717" y="295908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5400000">
            <a:off x="8402717" y="350290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5400000">
            <a:off x="8402717" y="241526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5400000">
            <a:off x="8402717" y="404673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5400000">
            <a:off x="7242864" y="323099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5400000">
            <a:off x="7242864" y="377482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5400000">
            <a:off x="7242864" y="268717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5400000">
            <a:off x="6083012" y="353689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6083012" y="299307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4923159" y="326498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a:off x="8402717" y="64270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a:off x="8402717" y="118652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a:off x="8402717" y="9888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a:off x="8402717" y="173035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a:off x="7242864" y="91461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5400000">
            <a:off x="7242864" y="1458440"/>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5400000">
            <a:off x="7242864" y="37079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5400000">
            <a:off x="6083012" y="122051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5400000">
            <a:off x="6083012" y="67669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5400000">
            <a:off x="4923159" y="94860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flipH="1">
            <a:off x="4848617" y="18402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flipH="1">
            <a:off x="4848617" y="2384058"/>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4848617" y="1296415"/>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4848617" y="292787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6008470" y="211214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6008470" y="2655969"/>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flipH="1">
            <a:off x="6008470" y="1568326"/>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flipH="1">
            <a:off x="7168322" y="23485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flipH="1">
            <a:off x="7168322" y="1826537"/>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flipH="1">
            <a:off x="8328175" y="2072184"/>
            <a:ext cx="500668" cy="981900"/>
          </a:xfrm>
          <a:prstGeom prst="triangle">
            <a:avLst/>
          </a:prstGeom>
          <a:gradFill>
            <a:gsLst>
              <a:gs pos="20425">
                <a:srgbClr val="FF6600"/>
              </a:gs>
              <a:gs pos="51665">
                <a:srgbClr val="66FF33"/>
              </a:gs>
              <a:gs pos="64000">
                <a:srgbClr val="99FF33">
                  <a:alpha val="48000"/>
                </a:srgbClr>
              </a:gs>
              <a:gs pos="13000">
                <a:srgbClr val="CCFF33">
                  <a:alpha val="36000"/>
                </a:srgbClr>
              </a:gs>
              <a:gs pos="35000">
                <a:srgbClr val="99FF33">
                  <a:alpha val="64000"/>
                  <a:lumMod val="71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10264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3500" fill="hold"/>
                                        <p:tgtEl>
                                          <p:spTgt spid="18"/>
                                        </p:tgtEl>
                                        <p:attrNameLst>
                                          <p:attrName>ppt_x</p:attrName>
                                        </p:attrNameLst>
                                      </p:cBhvr>
                                      <p:tavLst>
                                        <p:tav tm="0">
                                          <p:val>
                                            <p:strVal val="0-#ppt_w/2"/>
                                          </p:val>
                                        </p:tav>
                                        <p:tav tm="100000">
                                          <p:val>
                                            <p:strVal val="#ppt_x"/>
                                          </p:val>
                                        </p:tav>
                                      </p:tavLst>
                                    </p:anim>
                                    <p:anim calcmode="lin" valueType="num">
                                      <p:cBhvr additive="base">
                                        <p:cTn id="8" dur="3500" fill="hold"/>
                                        <p:tgtEl>
                                          <p:spTgt spid="18"/>
                                        </p:tgtEl>
                                        <p:attrNameLst>
                                          <p:attrName>ppt_y</p:attrName>
                                        </p:attrNameLst>
                                      </p:cBhvr>
                                      <p:tavLst>
                                        <p:tav tm="0">
                                          <p:val>
                                            <p:strVal val="0-#ppt_h/2"/>
                                          </p:val>
                                        </p:tav>
                                        <p:tav tm="100000">
                                          <p:val>
                                            <p:strVal val="#ppt_y"/>
                                          </p:val>
                                        </p:tav>
                                      </p:tavLst>
                                    </p:anim>
                                  </p:childTnLst>
                                </p:cTn>
                              </p:par>
                              <p:par>
                                <p:cTn id="9" presetID="19" presetClass="entr" presetSubtype="10" fill="hold" grpId="2"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3500" fill="hold"/>
                                        <p:tgtEl>
                                          <p:spTgt spid="18"/>
                                        </p:tgtEl>
                                        <p:attrNameLst>
                                          <p:attrName>ppt_w</p:attrName>
                                        </p:attrNameLst>
                                      </p:cBhvr>
                                      <p:tavLst>
                                        <p:tav tm="0" fmla="#ppt_w*sin(2.5*pi*$)">
                                          <p:val>
                                            <p:fltVal val="0"/>
                                          </p:val>
                                        </p:tav>
                                        <p:tav tm="100000">
                                          <p:val>
                                            <p:fltVal val="1"/>
                                          </p:val>
                                        </p:tav>
                                      </p:tavLst>
                                    </p:anim>
                                    <p:anim calcmode="lin" valueType="num">
                                      <p:cBhvr>
                                        <p:cTn id="12" dur="3500" fill="hold"/>
                                        <p:tgtEl>
                                          <p:spTgt spid="18"/>
                                        </p:tgtEl>
                                        <p:attrNameLst>
                                          <p:attrName>ppt_h</p:attrName>
                                        </p:attrNameLst>
                                      </p:cBhvr>
                                      <p:tavLst>
                                        <p:tav tm="0">
                                          <p:val>
                                            <p:strVal val="#ppt_h"/>
                                          </p:val>
                                        </p:tav>
                                        <p:tav tm="100000">
                                          <p:val>
                                            <p:strVal val="#ppt_h"/>
                                          </p:val>
                                        </p:tav>
                                      </p:tavLst>
                                    </p:anim>
                                  </p:childTnLst>
                                </p:cTn>
                              </p:par>
                              <p:par>
                                <p:cTn id="13" presetID="2" presetClass="exit" presetSubtype="2" fill="hold" grpId="1" nodeType="withEffect">
                                  <p:stCondLst>
                                    <p:cond delay="0"/>
                                  </p:stCondLst>
                                  <p:childTnLst>
                                    <p:anim calcmode="lin" valueType="num">
                                      <p:cBhvr additive="base">
                                        <p:cTn id="14" dur="3500"/>
                                        <p:tgtEl>
                                          <p:spTgt spid="18"/>
                                        </p:tgtEl>
                                        <p:attrNameLst>
                                          <p:attrName>ppt_x</p:attrName>
                                        </p:attrNameLst>
                                      </p:cBhvr>
                                      <p:tavLst>
                                        <p:tav tm="0">
                                          <p:val>
                                            <p:strVal val="ppt_x"/>
                                          </p:val>
                                        </p:tav>
                                        <p:tav tm="100000">
                                          <p:val>
                                            <p:strVal val="1+ppt_w/2"/>
                                          </p:val>
                                        </p:tav>
                                      </p:tavLst>
                                    </p:anim>
                                    <p:anim calcmode="lin" valueType="num">
                                      <p:cBhvr additive="base">
                                        <p:cTn id="15" dur="3500"/>
                                        <p:tgtEl>
                                          <p:spTgt spid="18"/>
                                        </p:tgtEl>
                                        <p:attrNameLst>
                                          <p:attrName>ppt_y</p:attrName>
                                        </p:attrNameLst>
                                      </p:cBhvr>
                                      <p:tavLst>
                                        <p:tav tm="0">
                                          <p:val>
                                            <p:strVal val="ppt_y"/>
                                          </p:val>
                                        </p:tav>
                                        <p:tav tm="100000">
                                          <p:val>
                                            <p:strVal val="ppt_y"/>
                                          </p:val>
                                        </p:tav>
                                      </p:tavLst>
                                    </p:anim>
                                    <p:set>
                                      <p:cBhvr>
                                        <p:cTn id="16" dur="1" fill="hold">
                                          <p:stCondLst>
                                            <p:cond delay="3499"/>
                                          </p:stCondLst>
                                        </p:cTn>
                                        <p:tgtEl>
                                          <p:spTgt spid="18"/>
                                        </p:tgtEl>
                                        <p:attrNameLst>
                                          <p:attrName>style.visibility</p:attrName>
                                        </p:attrNameLst>
                                      </p:cBhvr>
                                      <p:to>
                                        <p:strVal val="hidden"/>
                                      </p:to>
                                    </p:set>
                                  </p:childTnLst>
                                </p:cTn>
                              </p:par>
                              <p:par>
                                <p:cTn id="17" presetID="2" presetClass="entr" presetSubtype="9"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3500" fill="hold"/>
                                        <p:tgtEl>
                                          <p:spTgt spid="16"/>
                                        </p:tgtEl>
                                        <p:attrNameLst>
                                          <p:attrName>ppt_x</p:attrName>
                                        </p:attrNameLst>
                                      </p:cBhvr>
                                      <p:tavLst>
                                        <p:tav tm="0">
                                          <p:val>
                                            <p:strVal val="0-#ppt_w/2"/>
                                          </p:val>
                                        </p:tav>
                                        <p:tav tm="100000">
                                          <p:val>
                                            <p:strVal val="#ppt_x"/>
                                          </p:val>
                                        </p:tav>
                                      </p:tavLst>
                                    </p:anim>
                                    <p:anim calcmode="lin" valueType="num">
                                      <p:cBhvr additive="base">
                                        <p:cTn id="20" dur="3500" fill="hold"/>
                                        <p:tgtEl>
                                          <p:spTgt spid="16"/>
                                        </p:tgtEl>
                                        <p:attrNameLst>
                                          <p:attrName>ppt_y</p:attrName>
                                        </p:attrNameLst>
                                      </p:cBhvr>
                                      <p:tavLst>
                                        <p:tav tm="0">
                                          <p:val>
                                            <p:strVal val="0-#ppt_h/2"/>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3500" fill="hold"/>
                                        <p:tgtEl>
                                          <p:spTgt spid="16"/>
                                        </p:tgtEl>
                                        <p:attrNameLst>
                                          <p:attrName>ppt_w</p:attrName>
                                        </p:attrNameLst>
                                      </p:cBhvr>
                                      <p:tavLst>
                                        <p:tav tm="0" fmla="#ppt_w*sin(2.5*pi*$)">
                                          <p:val>
                                            <p:fltVal val="0"/>
                                          </p:val>
                                        </p:tav>
                                        <p:tav tm="100000">
                                          <p:val>
                                            <p:fltVal val="1"/>
                                          </p:val>
                                        </p:tav>
                                      </p:tavLst>
                                    </p:anim>
                                    <p:anim calcmode="lin" valueType="num">
                                      <p:cBhvr>
                                        <p:cTn id="24" dur="3500" fill="hold"/>
                                        <p:tgtEl>
                                          <p:spTgt spid="16"/>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3500"/>
                                        <p:tgtEl>
                                          <p:spTgt spid="16"/>
                                        </p:tgtEl>
                                        <p:attrNameLst>
                                          <p:attrName>ppt_x</p:attrName>
                                        </p:attrNameLst>
                                      </p:cBhvr>
                                      <p:tavLst>
                                        <p:tav tm="0">
                                          <p:val>
                                            <p:strVal val="ppt_x"/>
                                          </p:val>
                                        </p:tav>
                                        <p:tav tm="100000">
                                          <p:val>
                                            <p:strVal val="1+ppt_w/2"/>
                                          </p:val>
                                        </p:tav>
                                      </p:tavLst>
                                    </p:anim>
                                    <p:anim calcmode="lin" valueType="num">
                                      <p:cBhvr additive="base">
                                        <p:cTn id="27" dur="3500"/>
                                        <p:tgtEl>
                                          <p:spTgt spid="16"/>
                                        </p:tgtEl>
                                        <p:attrNameLst>
                                          <p:attrName>ppt_y</p:attrName>
                                        </p:attrNameLst>
                                      </p:cBhvr>
                                      <p:tavLst>
                                        <p:tav tm="0">
                                          <p:val>
                                            <p:strVal val="ppt_y"/>
                                          </p:val>
                                        </p:tav>
                                        <p:tav tm="100000">
                                          <p:val>
                                            <p:strVal val="ppt_y"/>
                                          </p:val>
                                        </p:tav>
                                      </p:tavLst>
                                    </p:anim>
                                    <p:set>
                                      <p:cBhvr>
                                        <p:cTn id="28" dur="1" fill="hold">
                                          <p:stCondLst>
                                            <p:cond delay="3499"/>
                                          </p:stCondLst>
                                        </p:cTn>
                                        <p:tgtEl>
                                          <p:spTgt spid="16"/>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3500" fill="hold"/>
                                        <p:tgtEl>
                                          <p:spTgt spid="17"/>
                                        </p:tgtEl>
                                        <p:attrNameLst>
                                          <p:attrName>ppt_x</p:attrName>
                                        </p:attrNameLst>
                                      </p:cBhvr>
                                      <p:tavLst>
                                        <p:tav tm="0">
                                          <p:val>
                                            <p:strVal val="0-#ppt_w/2"/>
                                          </p:val>
                                        </p:tav>
                                        <p:tav tm="100000">
                                          <p:val>
                                            <p:strVal val="#ppt_x"/>
                                          </p:val>
                                        </p:tav>
                                      </p:tavLst>
                                    </p:anim>
                                    <p:anim calcmode="lin" valueType="num">
                                      <p:cBhvr additive="base">
                                        <p:cTn id="32" dur="3500" fill="hold"/>
                                        <p:tgtEl>
                                          <p:spTgt spid="17"/>
                                        </p:tgtEl>
                                        <p:attrNameLst>
                                          <p:attrName>ppt_y</p:attrName>
                                        </p:attrNameLst>
                                      </p:cBhvr>
                                      <p:tavLst>
                                        <p:tav tm="0">
                                          <p:val>
                                            <p:strVal val="0-#ppt_h/2"/>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p:cTn id="35" dur="3500" fill="hold"/>
                                        <p:tgtEl>
                                          <p:spTgt spid="17"/>
                                        </p:tgtEl>
                                        <p:attrNameLst>
                                          <p:attrName>ppt_w</p:attrName>
                                        </p:attrNameLst>
                                      </p:cBhvr>
                                      <p:tavLst>
                                        <p:tav tm="0" fmla="#ppt_w*sin(2.5*pi*$)">
                                          <p:val>
                                            <p:fltVal val="0"/>
                                          </p:val>
                                        </p:tav>
                                        <p:tav tm="100000">
                                          <p:val>
                                            <p:fltVal val="1"/>
                                          </p:val>
                                        </p:tav>
                                      </p:tavLst>
                                    </p:anim>
                                    <p:anim calcmode="lin" valueType="num">
                                      <p:cBhvr>
                                        <p:cTn id="36" dur="3500" fill="hold"/>
                                        <p:tgtEl>
                                          <p:spTgt spid="17"/>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3500"/>
                                        <p:tgtEl>
                                          <p:spTgt spid="17"/>
                                        </p:tgtEl>
                                        <p:attrNameLst>
                                          <p:attrName>ppt_x</p:attrName>
                                        </p:attrNameLst>
                                      </p:cBhvr>
                                      <p:tavLst>
                                        <p:tav tm="0">
                                          <p:val>
                                            <p:strVal val="ppt_x"/>
                                          </p:val>
                                        </p:tav>
                                        <p:tav tm="100000">
                                          <p:val>
                                            <p:strVal val="1+ppt_w/2"/>
                                          </p:val>
                                        </p:tav>
                                      </p:tavLst>
                                    </p:anim>
                                    <p:anim calcmode="lin" valueType="num">
                                      <p:cBhvr additive="base">
                                        <p:cTn id="39" dur="3500"/>
                                        <p:tgtEl>
                                          <p:spTgt spid="17"/>
                                        </p:tgtEl>
                                        <p:attrNameLst>
                                          <p:attrName>ppt_y</p:attrName>
                                        </p:attrNameLst>
                                      </p:cBhvr>
                                      <p:tavLst>
                                        <p:tav tm="0">
                                          <p:val>
                                            <p:strVal val="ppt_y"/>
                                          </p:val>
                                        </p:tav>
                                        <p:tav tm="100000">
                                          <p:val>
                                            <p:strVal val="ppt_y"/>
                                          </p:val>
                                        </p:tav>
                                      </p:tavLst>
                                    </p:anim>
                                    <p:set>
                                      <p:cBhvr>
                                        <p:cTn id="40" dur="1" fill="hold">
                                          <p:stCondLst>
                                            <p:cond delay="3499"/>
                                          </p:stCondLst>
                                        </p:cTn>
                                        <p:tgtEl>
                                          <p:spTgt spid="17"/>
                                        </p:tgtEl>
                                        <p:attrNameLst>
                                          <p:attrName>style.visibility</p:attrName>
                                        </p:attrNameLst>
                                      </p:cBhvr>
                                      <p:to>
                                        <p:strVal val="hidden"/>
                                      </p:to>
                                    </p:set>
                                  </p:childTnLst>
                                </p:cTn>
                              </p:par>
                              <p:par>
                                <p:cTn id="41" presetID="2" presetClass="entr" presetSubtype="9"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3500" fill="hold"/>
                                        <p:tgtEl>
                                          <p:spTgt spid="19"/>
                                        </p:tgtEl>
                                        <p:attrNameLst>
                                          <p:attrName>ppt_x</p:attrName>
                                        </p:attrNameLst>
                                      </p:cBhvr>
                                      <p:tavLst>
                                        <p:tav tm="0">
                                          <p:val>
                                            <p:strVal val="0-#ppt_w/2"/>
                                          </p:val>
                                        </p:tav>
                                        <p:tav tm="100000">
                                          <p:val>
                                            <p:strVal val="#ppt_x"/>
                                          </p:val>
                                        </p:tav>
                                      </p:tavLst>
                                    </p:anim>
                                    <p:anim calcmode="lin" valueType="num">
                                      <p:cBhvr additive="base">
                                        <p:cTn id="44" dur="3500" fill="hold"/>
                                        <p:tgtEl>
                                          <p:spTgt spid="19"/>
                                        </p:tgtEl>
                                        <p:attrNameLst>
                                          <p:attrName>ppt_y</p:attrName>
                                        </p:attrNameLst>
                                      </p:cBhvr>
                                      <p:tavLst>
                                        <p:tav tm="0">
                                          <p:val>
                                            <p:strVal val="0-#ppt_h/2"/>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3500" fill="hold"/>
                                        <p:tgtEl>
                                          <p:spTgt spid="19"/>
                                        </p:tgtEl>
                                        <p:attrNameLst>
                                          <p:attrName>ppt_w</p:attrName>
                                        </p:attrNameLst>
                                      </p:cBhvr>
                                      <p:tavLst>
                                        <p:tav tm="0" fmla="#ppt_w*sin(2.5*pi*$)">
                                          <p:val>
                                            <p:fltVal val="0"/>
                                          </p:val>
                                        </p:tav>
                                        <p:tav tm="100000">
                                          <p:val>
                                            <p:fltVal val="1"/>
                                          </p:val>
                                        </p:tav>
                                      </p:tavLst>
                                    </p:anim>
                                    <p:anim calcmode="lin" valueType="num">
                                      <p:cBhvr>
                                        <p:cTn id="48" dur="3500" fill="hold"/>
                                        <p:tgtEl>
                                          <p:spTgt spid="19"/>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3500"/>
                                        <p:tgtEl>
                                          <p:spTgt spid="19"/>
                                        </p:tgtEl>
                                        <p:attrNameLst>
                                          <p:attrName>ppt_x</p:attrName>
                                        </p:attrNameLst>
                                      </p:cBhvr>
                                      <p:tavLst>
                                        <p:tav tm="0">
                                          <p:val>
                                            <p:strVal val="ppt_x"/>
                                          </p:val>
                                        </p:tav>
                                        <p:tav tm="100000">
                                          <p:val>
                                            <p:strVal val="1+ppt_w/2"/>
                                          </p:val>
                                        </p:tav>
                                      </p:tavLst>
                                    </p:anim>
                                    <p:anim calcmode="lin" valueType="num">
                                      <p:cBhvr additive="base">
                                        <p:cTn id="51" dur="3500"/>
                                        <p:tgtEl>
                                          <p:spTgt spid="19"/>
                                        </p:tgtEl>
                                        <p:attrNameLst>
                                          <p:attrName>ppt_y</p:attrName>
                                        </p:attrNameLst>
                                      </p:cBhvr>
                                      <p:tavLst>
                                        <p:tav tm="0">
                                          <p:val>
                                            <p:strVal val="ppt_y"/>
                                          </p:val>
                                        </p:tav>
                                        <p:tav tm="100000">
                                          <p:val>
                                            <p:strVal val="ppt_y"/>
                                          </p:val>
                                        </p:tav>
                                      </p:tavLst>
                                    </p:anim>
                                    <p:set>
                                      <p:cBhvr>
                                        <p:cTn id="52" dur="1" fill="hold">
                                          <p:stCondLst>
                                            <p:cond delay="3499"/>
                                          </p:stCondLst>
                                        </p:cTn>
                                        <p:tgtEl>
                                          <p:spTgt spid="19"/>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3500" fill="hold"/>
                                        <p:tgtEl>
                                          <p:spTgt spid="15"/>
                                        </p:tgtEl>
                                        <p:attrNameLst>
                                          <p:attrName>ppt_x</p:attrName>
                                        </p:attrNameLst>
                                      </p:cBhvr>
                                      <p:tavLst>
                                        <p:tav tm="0">
                                          <p:val>
                                            <p:strVal val="0-#ppt_w/2"/>
                                          </p:val>
                                        </p:tav>
                                        <p:tav tm="100000">
                                          <p:val>
                                            <p:strVal val="#ppt_x"/>
                                          </p:val>
                                        </p:tav>
                                      </p:tavLst>
                                    </p:anim>
                                    <p:anim calcmode="lin" valueType="num">
                                      <p:cBhvr additive="base">
                                        <p:cTn id="56" dur="3500" fill="hold"/>
                                        <p:tgtEl>
                                          <p:spTgt spid="1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p:cTn id="59" dur="3500" fill="hold"/>
                                        <p:tgtEl>
                                          <p:spTgt spid="15"/>
                                        </p:tgtEl>
                                        <p:attrNameLst>
                                          <p:attrName>ppt_w</p:attrName>
                                        </p:attrNameLst>
                                      </p:cBhvr>
                                      <p:tavLst>
                                        <p:tav tm="0" fmla="#ppt_w*sin(2.5*pi*$)">
                                          <p:val>
                                            <p:fltVal val="0"/>
                                          </p:val>
                                        </p:tav>
                                        <p:tav tm="100000">
                                          <p:val>
                                            <p:fltVal val="1"/>
                                          </p:val>
                                        </p:tav>
                                      </p:tavLst>
                                    </p:anim>
                                    <p:anim calcmode="lin" valueType="num">
                                      <p:cBhvr>
                                        <p:cTn id="60" dur="3500" fill="hold"/>
                                        <p:tgtEl>
                                          <p:spTgt spid="15"/>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3500"/>
                                        <p:tgtEl>
                                          <p:spTgt spid="15"/>
                                        </p:tgtEl>
                                        <p:attrNameLst>
                                          <p:attrName>ppt_x</p:attrName>
                                        </p:attrNameLst>
                                      </p:cBhvr>
                                      <p:tavLst>
                                        <p:tav tm="0">
                                          <p:val>
                                            <p:strVal val="ppt_x"/>
                                          </p:val>
                                        </p:tav>
                                        <p:tav tm="100000">
                                          <p:val>
                                            <p:strVal val="1+ppt_w/2"/>
                                          </p:val>
                                        </p:tav>
                                      </p:tavLst>
                                    </p:anim>
                                    <p:anim calcmode="lin" valueType="num">
                                      <p:cBhvr additive="base">
                                        <p:cTn id="63" dur="3500"/>
                                        <p:tgtEl>
                                          <p:spTgt spid="15"/>
                                        </p:tgtEl>
                                        <p:attrNameLst>
                                          <p:attrName>ppt_y</p:attrName>
                                        </p:attrNameLst>
                                      </p:cBhvr>
                                      <p:tavLst>
                                        <p:tav tm="0">
                                          <p:val>
                                            <p:strVal val="ppt_y"/>
                                          </p:val>
                                        </p:tav>
                                        <p:tav tm="100000">
                                          <p:val>
                                            <p:strVal val="ppt_y"/>
                                          </p:val>
                                        </p:tav>
                                      </p:tavLst>
                                    </p:anim>
                                    <p:set>
                                      <p:cBhvr>
                                        <p:cTn id="64" dur="1" fill="hold">
                                          <p:stCondLst>
                                            <p:cond delay="3499"/>
                                          </p:stCondLst>
                                        </p:cTn>
                                        <p:tgtEl>
                                          <p:spTgt spid="15"/>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3500" fill="hold"/>
                                        <p:tgtEl>
                                          <p:spTgt spid="28"/>
                                        </p:tgtEl>
                                        <p:attrNameLst>
                                          <p:attrName>ppt_x</p:attrName>
                                        </p:attrNameLst>
                                      </p:cBhvr>
                                      <p:tavLst>
                                        <p:tav tm="0">
                                          <p:val>
                                            <p:strVal val="0-#ppt_w/2"/>
                                          </p:val>
                                        </p:tav>
                                        <p:tav tm="100000">
                                          <p:val>
                                            <p:strVal val="#ppt_x"/>
                                          </p:val>
                                        </p:tav>
                                      </p:tavLst>
                                    </p:anim>
                                    <p:anim calcmode="lin" valueType="num">
                                      <p:cBhvr additive="base">
                                        <p:cTn id="68" dur="3500" fill="hold"/>
                                        <p:tgtEl>
                                          <p:spTgt spid="28"/>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3500" fill="hold"/>
                                        <p:tgtEl>
                                          <p:spTgt spid="28"/>
                                        </p:tgtEl>
                                        <p:attrNameLst>
                                          <p:attrName>ppt_w</p:attrName>
                                        </p:attrNameLst>
                                      </p:cBhvr>
                                      <p:tavLst>
                                        <p:tav tm="0" fmla="#ppt_w*sin(2.5*pi*$)">
                                          <p:val>
                                            <p:fltVal val="0"/>
                                          </p:val>
                                        </p:tav>
                                        <p:tav tm="100000">
                                          <p:val>
                                            <p:fltVal val="1"/>
                                          </p:val>
                                        </p:tav>
                                      </p:tavLst>
                                    </p:anim>
                                    <p:anim calcmode="lin" valueType="num">
                                      <p:cBhvr>
                                        <p:cTn id="72" dur="35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28"/>
                                        </p:tgtEl>
                                        <p:attrNameLst>
                                          <p:attrName>ppt_x</p:attrName>
                                        </p:attrNameLst>
                                      </p:cBhvr>
                                      <p:tavLst>
                                        <p:tav tm="0">
                                          <p:val>
                                            <p:strVal val="ppt_x"/>
                                          </p:val>
                                        </p:tav>
                                        <p:tav tm="100000">
                                          <p:val>
                                            <p:strVal val="1+ppt_w/2"/>
                                          </p:val>
                                        </p:tav>
                                      </p:tavLst>
                                    </p:anim>
                                    <p:anim calcmode="lin" valueType="num">
                                      <p:cBhvr additive="base">
                                        <p:cTn id="75" dur="3500"/>
                                        <p:tgtEl>
                                          <p:spTgt spid="28"/>
                                        </p:tgtEl>
                                        <p:attrNameLst>
                                          <p:attrName>ppt_y</p:attrName>
                                        </p:attrNameLst>
                                      </p:cBhvr>
                                      <p:tavLst>
                                        <p:tav tm="0">
                                          <p:val>
                                            <p:strVal val="ppt_y"/>
                                          </p:val>
                                        </p:tav>
                                        <p:tav tm="100000">
                                          <p:val>
                                            <p:strVal val="ppt_y"/>
                                          </p:val>
                                        </p:tav>
                                      </p:tavLst>
                                    </p:anim>
                                    <p:set>
                                      <p:cBhvr>
                                        <p:cTn id="76" dur="1" fill="hold">
                                          <p:stCondLst>
                                            <p:cond delay="3499"/>
                                          </p:stCondLst>
                                        </p:cTn>
                                        <p:tgtEl>
                                          <p:spTgt spid="28"/>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3500" fill="hold"/>
                                        <p:tgtEl>
                                          <p:spTgt spid="26"/>
                                        </p:tgtEl>
                                        <p:attrNameLst>
                                          <p:attrName>ppt_x</p:attrName>
                                        </p:attrNameLst>
                                      </p:cBhvr>
                                      <p:tavLst>
                                        <p:tav tm="0">
                                          <p:val>
                                            <p:strVal val="0-#ppt_w/2"/>
                                          </p:val>
                                        </p:tav>
                                        <p:tav tm="100000">
                                          <p:val>
                                            <p:strVal val="#ppt_x"/>
                                          </p:val>
                                        </p:tav>
                                      </p:tavLst>
                                    </p:anim>
                                    <p:anim calcmode="lin" valueType="num">
                                      <p:cBhvr additive="base">
                                        <p:cTn id="80" dur="3500" fill="hold"/>
                                        <p:tgtEl>
                                          <p:spTgt spid="26"/>
                                        </p:tgtEl>
                                        <p:attrNameLst>
                                          <p:attrName>ppt_y</p:attrName>
                                        </p:attrNameLst>
                                      </p:cBhvr>
                                      <p:tavLst>
                                        <p:tav tm="0">
                                          <p:val>
                                            <p:strVal val="0-#ppt_h/2"/>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p:cTn id="83" dur="3500" fill="hold"/>
                                        <p:tgtEl>
                                          <p:spTgt spid="26"/>
                                        </p:tgtEl>
                                        <p:attrNameLst>
                                          <p:attrName>ppt_w</p:attrName>
                                        </p:attrNameLst>
                                      </p:cBhvr>
                                      <p:tavLst>
                                        <p:tav tm="0" fmla="#ppt_w*sin(2.5*pi*$)">
                                          <p:val>
                                            <p:fltVal val="0"/>
                                          </p:val>
                                        </p:tav>
                                        <p:tav tm="100000">
                                          <p:val>
                                            <p:fltVal val="1"/>
                                          </p:val>
                                        </p:tav>
                                      </p:tavLst>
                                    </p:anim>
                                    <p:anim calcmode="lin" valueType="num">
                                      <p:cBhvr>
                                        <p:cTn id="84" dur="3500" fill="hold"/>
                                        <p:tgtEl>
                                          <p:spTgt spid="26"/>
                                        </p:tgtEl>
                                        <p:attrNameLst>
                                          <p:attrName>ppt_h</p:attrName>
                                        </p:attrNameLst>
                                      </p:cBhvr>
                                      <p:tavLst>
                                        <p:tav tm="0">
                                          <p:val>
                                            <p:strVal val="#ppt_h"/>
                                          </p:val>
                                        </p:tav>
                                        <p:tav tm="100000">
                                          <p:val>
                                            <p:strVal val="#ppt_h"/>
                                          </p:val>
                                        </p:tav>
                                      </p:tavLst>
                                    </p:anim>
                                  </p:childTnLst>
                                </p:cTn>
                              </p:par>
                              <p:par>
                                <p:cTn id="85" presetID="2" presetClass="exit" presetSubtype="2" fill="hold" grpId="2" nodeType="withEffect">
                                  <p:stCondLst>
                                    <p:cond delay="0"/>
                                  </p:stCondLst>
                                  <p:childTnLst>
                                    <p:anim calcmode="lin" valueType="num">
                                      <p:cBhvr additive="base">
                                        <p:cTn id="86" dur="3500"/>
                                        <p:tgtEl>
                                          <p:spTgt spid="26"/>
                                        </p:tgtEl>
                                        <p:attrNameLst>
                                          <p:attrName>ppt_x</p:attrName>
                                        </p:attrNameLst>
                                      </p:cBhvr>
                                      <p:tavLst>
                                        <p:tav tm="0">
                                          <p:val>
                                            <p:strVal val="ppt_x"/>
                                          </p:val>
                                        </p:tav>
                                        <p:tav tm="100000">
                                          <p:val>
                                            <p:strVal val="1+ppt_w/2"/>
                                          </p:val>
                                        </p:tav>
                                      </p:tavLst>
                                    </p:anim>
                                    <p:anim calcmode="lin" valueType="num">
                                      <p:cBhvr additive="base">
                                        <p:cTn id="87" dur="3500"/>
                                        <p:tgtEl>
                                          <p:spTgt spid="26"/>
                                        </p:tgtEl>
                                        <p:attrNameLst>
                                          <p:attrName>ppt_y</p:attrName>
                                        </p:attrNameLst>
                                      </p:cBhvr>
                                      <p:tavLst>
                                        <p:tav tm="0">
                                          <p:val>
                                            <p:strVal val="ppt_y"/>
                                          </p:val>
                                        </p:tav>
                                        <p:tav tm="100000">
                                          <p:val>
                                            <p:strVal val="ppt_y"/>
                                          </p:val>
                                        </p:tav>
                                      </p:tavLst>
                                    </p:anim>
                                    <p:set>
                                      <p:cBhvr>
                                        <p:cTn id="88" dur="1" fill="hold">
                                          <p:stCondLst>
                                            <p:cond delay="3499"/>
                                          </p:stCondLst>
                                        </p:cTn>
                                        <p:tgtEl>
                                          <p:spTgt spid="26"/>
                                        </p:tgtEl>
                                        <p:attrNameLst>
                                          <p:attrName>style.visibility</p:attrName>
                                        </p:attrNameLst>
                                      </p:cBhvr>
                                      <p:to>
                                        <p:strVal val="hidden"/>
                                      </p:to>
                                    </p:set>
                                  </p:childTnLst>
                                </p:cTn>
                              </p:par>
                              <p:par>
                                <p:cTn id="89" presetID="2" presetClass="entr" presetSubtype="9"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3500" fill="hold"/>
                                        <p:tgtEl>
                                          <p:spTgt spid="27"/>
                                        </p:tgtEl>
                                        <p:attrNameLst>
                                          <p:attrName>ppt_x</p:attrName>
                                        </p:attrNameLst>
                                      </p:cBhvr>
                                      <p:tavLst>
                                        <p:tav tm="0">
                                          <p:val>
                                            <p:strVal val="0-#ppt_w/2"/>
                                          </p:val>
                                        </p:tav>
                                        <p:tav tm="100000">
                                          <p:val>
                                            <p:strVal val="#ppt_x"/>
                                          </p:val>
                                        </p:tav>
                                      </p:tavLst>
                                    </p:anim>
                                    <p:anim calcmode="lin" valueType="num">
                                      <p:cBhvr additive="base">
                                        <p:cTn id="92" dur="3500" fill="hold"/>
                                        <p:tgtEl>
                                          <p:spTgt spid="27"/>
                                        </p:tgtEl>
                                        <p:attrNameLst>
                                          <p:attrName>ppt_y</p:attrName>
                                        </p:attrNameLst>
                                      </p:cBhvr>
                                      <p:tavLst>
                                        <p:tav tm="0">
                                          <p:val>
                                            <p:strVal val="0-#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p:cTn id="95" dur="3500" fill="hold"/>
                                        <p:tgtEl>
                                          <p:spTgt spid="27"/>
                                        </p:tgtEl>
                                        <p:attrNameLst>
                                          <p:attrName>ppt_w</p:attrName>
                                        </p:attrNameLst>
                                      </p:cBhvr>
                                      <p:tavLst>
                                        <p:tav tm="0" fmla="#ppt_w*sin(2.5*pi*$)">
                                          <p:val>
                                            <p:fltVal val="0"/>
                                          </p:val>
                                        </p:tav>
                                        <p:tav tm="100000">
                                          <p:val>
                                            <p:fltVal val="1"/>
                                          </p:val>
                                        </p:tav>
                                      </p:tavLst>
                                    </p:anim>
                                    <p:anim calcmode="lin" valueType="num">
                                      <p:cBhvr>
                                        <p:cTn id="96" dur="3500" fill="hold"/>
                                        <p:tgtEl>
                                          <p:spTgt spid="27"/>
                                        </p:tgtEl>
                                        <p:attrNameLst>
                                          <p:attrName>ppt_h</p:attrName>
                                        </p:attrNameLst>
                                      </p:cBhvr>
                                      <p:tavLst>
                                        <p:tav tm="0">
                                          <p:val>
                                            <p:strVal val="#ppt_h"/>
                                          </p:val>
                                        </p:tav>
                                        <p:tav tm="100000">
                                          <p:val>
                                            <p:strVal val="#ppt_h"/>
                                          </p:val>
                                        </p:tav>
                                      </p:tavLst>
                                    </p:anim>
                                  </p:childTnLst>
                                </p:cTn>
                              </p:par>
                              <p:par>
                                <p:cTn id="97" presetID="2" presetClass="exit" presetSubtype="2" fill="hold" grpId="2" nodeType="withEffect">
                                  <p:stCondLst>
                                    <p:cond delay="0"/>
                                  </p:stCondLst>
                                  <p:childTnLst>
                                    <p:anim calcmode="lin" valueType="num">
                                      <p:cBhvr additive="base">
                                        <p:cTn id="98" dur="3500"/>
                                        <p:tgtEl>
                                          <p:spTgt spid="27"/>
                                        </p:tgtEl>
                                        <p:attrNameLst>
                                          <p:attrName>ppt_x</p:attrName>
                                        </p:attrNameLst>
                                      </p:cBhvr>
                                      <p:tavLst>
                                        <p:tav tm="0">
                                          <p:val>
                                            <p:strVal val="ppt_x"/>
                                          </p:val>
                                        </p:tav>
                                        <p:tav tm="100000">
                                          <p:val>
                                            <p:strVal val="1+ppt_w/2"/>
                                          </p:val>
                                        </p:tav>
                                      </p:tavLst>
                                    </p:anim>
                                    <p:anim calcmode="lin" valueType="num">
                                      <p:cBhvr additive="base">
                                        <p:cTn id="99" dur="3500"/>
                                        <p:tgtEl>
                                          <p:spTgt spid="27"/>
                                        </p:tgtEl>
                                        <p:attrNameLst>
                                          <p:attrName>ppt_y</p:attrName>
                                        </p:attrNameLst>
                                      </p:cBhvr>
                                      <p:tavLst>
                                        <p:tav tm="0">
                                          <p:val>
                                            <p:strVal val="ppt_y"/>
                                          </p:val>
                                        </p:tav>
                                        <p:tav tm="100000">
                                          <p:val>
                                            <p:strVal val="ppt_y"/>
                                          </p:val>
                                        </p:tav>
                                      </p:tavLst>
                                    </p:anim>
                                    <p:set>
                                      <p:cBhvr>
                                        <p:cTn id="100" dur="1" fill="hold">
                                          <p:stCondLst>
                                            <p:cond delay="3499"/>
                                          </p:stCondLst>
                                        </p:cTn>
                                        <p:tgtEl>
                                          <p:spTgt spid="27"/>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3500" fill="hold"/>
                                        <p:tgtEl>
                                          <p:spTgt spid="29"/>
                                        </p:tgtEl>
                                        <p:attrNameLst>
                                          <p:attrName>ppt_x</p:attrName>
                                        </p:attrNameLst>
                                      </p:cBhvr>
                                      <p:tavLst>
                                        <p:tav tm="0">
                                          <p:val>
                                            <p:strVal val="0-#ppt_w/2"/>
                                          </p:val>
                                        </p:tav>
                                        <p:tav tm="100000">
                                          <p:val>
                                            <p:strVal val="#ppt_x"/>
                                          </p:val>
                                        </p:tav>
                                      </p:tavLst>
                                    </p:anim>
                                    <p:anim calcmode="lin" valueType="num">
                                      <p:cBhvr additive="base">
                                        <p:cTn id="104" dur="3500" fill="hold"/>
                                        <p:tgtEl>
                                          <p:spTgt spid="29"/>
                                        </p:tgtEl>
                                        <p:attrNameLst>
                                          <p:attrName>ppt_y</p:attrName>
                                        </p:attrNameLst>
                                      </p:cBhvr>
                                      <p:tavLst>
                                        <p:tav tm="0">
                                          <p:val>
                                            <p:strVal val="0-#ppt_h/2"/>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p:cTn id="107" dur="3500" fill="hold"/>
                                        <p:tgtEl>
                                          <p:spTgt spid="29"/>
                                        </p:tgtEl>
                                        <p:attrNameLst>
                                          <p:attrName>ppt_w</p:attrName>
                                        </p:attrNameLst>
                                      </p:cBhvr>
                                      <p:tavLst>
                                        <p:tav tm="0" fmla="#ppt_w*sin(2.5*pi*$)">
                                          <p:val>
                                            <p:fltVal val="0"/>
                                          </p:val>
                                        </p:tav>
                                        <p:tav tm="100000">
                                          <p:val>
                                            <p:fltVal val="1"/>
                                          </p:val>
                                        </p:tav>
                                      </p:tavLst>
                                    </p:anim>
                                    <p:anim calcmode="lin" valueType="num">
                                      <p:cBhvr>
                                        <p:cTn id="108" dur="3500" fill="hold"/>
                                        <p:tgtEl>
                                          <p:spTgt spid="29"/>
                                        </p:tgtEl>
                                        <p:attrNameLst>
                                          <p:attrName>ppt_h</p:attrName>
                                        </p:attrNameLst>
                                      </p:cBhvr>
                                      <p:tavLst>
                                        <p:tav tm="0">
                                          <p:val>
                                            <p:strVal val="#ppt_h"/>
                                          </p:val>
                                        </p:tav>
                                        <p:tav tm="100000">
                                          <p:val>
                                            <p:strVal val="#ppt_h"/>
                                          </p:val>
                                        </p:tav>
                                      </p:tavLst>
                                    </p:anim>
                                  </p:childTnLst>
                                </p:cTn>
                              </p:par>
                              <p:par>
                                <p:cTn id="109" presetID="2" presetClass="exit" presetSubtype="2" fill="hold" grpId="2" nodeType="withEffect">
                                  <p:stCondLst>
                                    <p:cond delay="0"/>
                                  </p:stCondLst>
                                  <p:childTnLst>
                                    <p:anim calcmode="lin" valueType="num">
                                      <p:cBhvr additive="base">
                                        <p:cTn id="110" dur="3500"/>
                                        <p:tgtEl>
                                          <p:spTgt spid="29"/>
                                        </p:tgtEl>
                                        <p:attrNameLst>
                                          <p:attrName>ppt_x</p:attrName>
                                        </p:attrNameLst>
                                      </p:cBhvr>
                                      <p:tavLst>
                                        <p:tav tm="0">
                                          <p:val>
                                            <p:strVal val="ppt_x"/>
                                          </p:val>
                                        </p:tav>
                                        <p:tav tm="100000">
                                          <p:val>
                                            <p:strVal val="1+ppt_w/2"/>
                                          </p:val>
                                        </p:tav>
                                      </p:tavLst>
                                    </p:anim>
                                    <p:anim calcmode="lin" valueType="num">
                                      <p:cBhvr additive="base">
                                        <p:cTn id="111" dur="3500"/>
                                        <p:tgtEl>
                                          <p:spTgt spid="29"/>
                                        </p:tgtEl>
                                        <p:attrNameLst>
                                          <p:attrName>ppt_y</p:attrName>
                                        </p:attrNameLst>
                                      </p:cBhvr>
                                      <p:tavLst>
                                        <p:tav tm="0">
                                          <p:val>
                                            <p:strVal val="ppt_y"/>
                                          </p:val>
                                        </p:tav>
                                        <p:tav tm="100000">
                                          <p:val>
                                            <p:strVal val="ppt_y"/>
                                          </p:val>
                                        </p:tav>
                                      </p:tavLst>
                                    </p:anim>
                                    <p:set>
                                      <p:cBhvr>
                                        <p:cTn id="112" dur="1" fill="hold">
                                          <p:stCondLst>
                                            <p:cond delay="3499"/>
                                          </p:stCondLst>
                                        </p:cTn>
                                        <p:tgtEl>
                                          <p:spTgt spid="29"/>
                                        </p:tgtEl>
                                        <p:attrNameLst>
                                          <p:attrName>style.visibility</p:attrName>
                                        </p:attrNameLst>
                                      </p:cBhvr>
                                      <p:to>
                                        <p:strVal val="hidden"/>
                                      </p:to>
                                    </p:se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3500" fill="hold"/>
                                        <p:tgtEl>
                                          <p:spTgt spid="22"/>
                                        </p:tgtEl>
                                        <p:attrNameLst>
                                          <p:attrName>ppt_x</p:attrName>
                                        </p:attrNameLst>
                                      </p:cBhvr>
                                      <p:tavLst>
                                        <p:tav tm="0">
                                          <p:val>
                                            <p:strVal val="0-#ppt_w/2"/>
                                          </p:val>
                                        </p:tav>
                                        <p:tav tm="100000">
                                          <p:val>
                                            <p:strVal val="#ppt_x"/>
                                          </p:val>
                                        </p:tav>
                                      </p:tavLst>
                                    </p:anim>
                                    <p:anim calcmode="lin" valueType="num">
                                      <p:cBhvr additive="base">
                                        <p:cTn id="116" dur="3500" fill="hold"/>
                                        <p:tgtEl>
                                          <p:spTgt spid="22"/>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22"/>
                                        </p:tgtEl>
                                        <p:attrNameLst>
                                          <p:attrName>style.visibility</p:attrName>
                                        </p:attrNameLst>
                                      </p:cBhvr>
                                      <p:to>
                                        <p:strVal val="visible"/>
                                      </p:to>
                                    </p:set>
                                    <p:anim calcmode="lin" valueType="num">
                                      <p:cBhvr>
                                        <p:cTn id="119" dur="3500" fill="hold"/>
                                        <p:tgtEl>
                                          <p:spTgt spid="22"/>
                                        </p:tgtEl>
                                        <p:attrNameLst>
                                          <p:attrName>ppt_w</p:attrName>
                                        </p:attrNameLst>
                                      </p:cBhvr>
                                      <p:tavLst>
                                        <p:tav tm="0" fmla="#ppt_w*sin(2.5*pi*$)">
                                          <p:val>
                                            <p:fltVal val="0"/>
                                          </p:val>
                                        </p:tav>
                                        <p:tav tm="100000">
                                          <p:val>
                                            <p:fltVal val="1"/>
                                          </p:val>
                                        </p:tav>
                                      </p:tavLst>
                                    </p:anim>
                                    <p:anim calcmode="lin" valueType="num">
                                      <p:cBhvr>
                                        <p:cTn id="120" dur="3500" fill="hold"/>
                                        <p:tgtEl>
                                          <p:spTgt spid="22"/>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3500"/>
                                        <p:tgtEl>
                                          <p:spTgt spid="22"/>
                                        </p:tgtEl>
                                        <p:attrNameLst>
                                          <p:attrName>ppt_x</p:attrName>
                                        </p:attrNameLst>
                                      </p:cBhvr>
                                      <p:tavLst>
                                        <p:tav tm="0">
                                          <p:val>
                                            <p:strVal val="ppt_x"/>
                                          </p:val>
                                        </p:tav>
                                        <p:tav tm="100000">
                                          <p:val>
                                            <p:strVal val="1+ppt_w/2"/>
                                          </p:val>
                                        </p:tav>
                                      </p:tavLst>
                                    </p:anim>
                                    <p:anim calcmode="lin" valueType="num">
                                      <p:cBhvr additive="base">
                                        <p:cTn id="123" dur="3500"/>
                                        <p:tgtEl>
                                          <p:spTgt spid="22"/>
                                        </p:tgtEl>
                                        <p:attrNameLst>
                                          <p:attrName>ppt_y</p:attrName>
                                        </p:attrNameLst>
                                      </p:cBhvr>
                                      <p:tavLst>
                                        <p:tav tm="0">
                                          <p:val>
                                            <p:strVal val="ppt_y"/>
                                          </p:val>
                                        </p:tav>
                                        <p:tav tm="100000">
                                          <p:val>
                                            <p:strVal val="ppt_y"/>
                                          </p:val>
                                        </p:tav>
                                      </p:tavLst>
                                    </p:anim>
                                    <p:set>
                                      <p:cBhvr>
                                        <p:cTn id="124" dur="1" fill="hold">
                                          <p:stCondLst>
                                            <p:cond delay="3499"/>
                                          </p:stCondLst>
                                        </p:cTn>
                                        <p:tgtEl>
                                          <p:spTgt spid="22"/>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3500" fill="hold"/>
                                        <p:tgtEl>
                                          <p:spTgt spid="20"/>
                                        </p:tgtEl>
                                        <p:attrNameLst>
                                          <p:attrName>ppt_x</p:attrName>
                                        </p:attrNameLst>
                                      </p:cBhvr>
                                      <p:tavLst>
                                        <p:tav tm="0">
                                          <p:val>
                                            <p:strVal val="0-#ppt_w/2"/>
                                          </p:val>
                                        </p:tav>
                                        <p:tav tm="100000">
                                          <p:val>
                                            <p:strVal val="#ppt_x"/>
                                          </p:val>
                                        </p:tav>
                                      </p:tavLst>
                                    </p:anim>
                                    <p:anim calcmode="lin" valueType="num">
                                      <p:cBhvr additive="base">
                                        <p:cTn id="128" dur="3500" fill="hold"/>
                                        <p:tgtEl>
                                          <p:spTgt spid="20"/>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0"/>
                                        </p:tgtEl>
                                        <p:attrNameLst>
                                          <p:attrName>style.visibility</p:attrName>
                                        </p:attrNameLst>
                                      </p:cBhvr>
                                      <p:to>
                                        <p:strVal val="visible"/>
                                      </p:to>
                                    </p:set>
                                    <p:anim calcmode="lin" valueType="num">
                                      <p:cBhvr>
                                        <p:cTn id="131" dur="3500" fill="hold"/>
                                        <p:tgtEl>
                                          <p:spTgt spid="20"/>
                                        </p:tgtEl>
                                        <p:attrNameLst>
                                          <p:attrName>ppt_w</p:attrName>
                                        </p:attrNameLst>
                                      </p:cBhvr>
                                      <p:tavLst>
                                        <p:tav tm="0" fmla="#ppt_w*sin(2.5*pi*$)">
                                          <p:val>
                                            <p:fltVal val="0"/>
                                          </p:val>
                                        </p:tav>
                                        <p:tav tm="100000">
                                          <p:val>
                                            <p:fltVal val="1"/>
                                          </p:val>
                                        </p:tav>
                                      </p:tavLst>
                                    </p:anim>
                                    <p:anim calcmode="lin" valueType="num">
                                      <p:cBhvr>
                                        <p:cTn id="132" dur="3500" fill="hold"/>
                                        <p:tgtEl>
                                          <p:spTgt spid="20"/>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20"/>
                                        </p:tgtEl>
                                        <p:attrNameLst>
                                          <p:attrName>ppt_x</p:attrName>
                                        </p:attrNameLst>
                                      </p:cBhvr>
                                      <p:tavLst>
                                        <p:tav tm="0">
                                          <p:val>
                                            <p:strVal val="ppt_x"/>
                                          </p:val>
                                        </p:tav>
                                        <p:tav tm="100000">
                                          <p:val>
                                            <p:strVal val="1+ppt_w/2"/>
                                          </p:val>
                                        </p:tav>
                                      </p:tavLst>
                                    </p:anim>
                                    <p:anim calcmode="lin" valueType="num">
                                      <p:cBhvr additive="base">
                                        <p:cTn id="135" dur="3500"/>
                                        <p:tgtEl>
                                          <p:spTgt spid="20"/>
                                        </p:tgtEl>
                                        <p:attrNameLst>
                                          <p:attrName>ppt_y</p:attrName>
                                        </p:attrNameLst>
                                      </p:cBhvr>
                                      <p:tavLst>
                                        <p:tav tm="0">
                                          <p:val>
                                            <p:strVal val="ppt_y"/>
                                          </p:val>
                                        </p:tav>
                                        <p:tav tm="100000">
                                          <p:val>
                                            <p:strVal val="ppt_y"/>
                                          </p:val>
                                        </p:tav>
                                      </p:tavLst>
                                    </p:anim>
                                    <p:set>
                                      <p:cBhvr>
                                        <p:cTn id="136" dur="1" fill="hold">
                                          <p:stCondLst>
                                            <p:cond delay="3499"/>
                                          </p:stCondLst>
                                        </p:cTn>
                                        <p:tgtEl>
                                          <p:spTgt spid="20"/>
                                        </p:tgtEl>
                                        <p:attrNameLst>
                                          <p:attrName>style.visibility</p:attrName>
                                        </p:attrNameLst>
                                      </p:cBhvr>
                                      <p:to>
                                        <p:strVal val="hidden"/>
                                      </p:to>
                                    </p:set>
                                  </p:childTnLst>
                                </p:cTn>
                              </p:par>
                              <p:par>
                                <p:cTn id="137" presetID="2" presetClass="entr" presetSubtype="9" fill="hold" grpId="0" nodeType="withEffect">
                                  <p:stCondLst>
                                    <p:cond delay="0"/>
                                  </p:stCondLst>
                                  <p:childTnLst>
                                    <p:set>
                                      <p:cBhvr>
                                        <p:cTn id="138" dur="1" fill="hold">
                                          <p:stCondLst>
                                            <p:cond delay="0"/>
                                          </p:stCondLst>
                                        </p:cTn>
                                        <p:tgtEl>
                                          <p:spTgt spid="21"/>
                                        </p:tgtEl>
                                        <p:attrNameLst>
                                          <p:attrName>style.visibility</p:attrName>
                                        </p:attrNameLst>
                                      </p:cBhvr>
                                      <p:to>
                                        <p:strVal val="visible"/>
                                      </p:to>
                                    </p:set>
                                    <p:anim calcmode="lin" valueType="num">
                                      <p:cBhvr additive="base">
                                        <p:cTn id="139" dur="3500" fill="hold"/>
                                        <p:tgtEl>
                                          <p:spTgt spid="21"/>
                                        </p:tgtEl>
                                        <p:attrNameLst>
                                          <p:attrName>ppt_x</p:attrName>
                                        </p:attrNameLst>
                                      </p:cBhvr>
                                      <p:tavLst>
                                        <p:tav tm="0">
                                          <p:val>
                                            <p:strVal val="0-#ppt_w/2"/>
                                          </p:val>
                                        </p:tav>
                                        <p:tav tm="100000">
                                          <p:val>
                                            <p:strVal val="#ppt_x"/>
                                          </p:val>
                                        </p:tav>
                                      </p:tavLst>
                                    </p:anim>
                                    <p:anim calcmode="lin" valueType="num">
                                      <p:cBhvr additive="base">
                                        <p:cTn id="140" dur="3500" fill="hold"/>
                                        <p:tgtEl>
                                          <p:spTgt spid="21"/>
                                        </p:tgtEl>
                                        <p:attrNameLst>
                                          <p:attrName>ppt_y</p:attrName>
                                        </p:attrNameLst>
                                      </p:cBhvr>
                                      <p:tavLst>
                                        <p:tav tm="0">
                                          <p:val>
                                            <p:strVal val="0-#ppt_h/2"/>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21"/>
                                        </p:tgtEl>
                                        <p:attrNameLst>
                                          <p:attrName>style.visibility</p:attrName>
                                        </p:attrNameLst>
                                      </p:cBhvr>
                                      <p:to>
                                        <p:strVal val="visible"/>
                                      </p:to>
                                    </p:set>
                                    <p:anim calcmode="lin" valueType="num">
                                      <p:cBhvr>
                                        <p:cTn id="143" dur="3500" fill="hold"/>
                                        <p:tgtEl>
                                          <p:spTgt spid="21"/>
                                        </p:tgtEl>
                                        <p:attrNameLst>
                                          <p:attrName>ppt_w</p:attrName>
                                        </p:attrNameLst>
                                      </p:cBhvr>
                                      <p:tavLst>
                                        <p:tav tm="0" fmla="#ppt_w*sin(2.5*pi*$)">
                                          <p:val>
                                            <p:fltVal val="0"/>
                                          </p:val>
                                        </p:tav>
                                        <p:tav tm="100000">
                                          <p:val>
                                            <p:fltVal val="1"/>
                                          </p:val>
                                        </p:tav>
                                      </p:tavLst>
                                    </p:anim>
                                    <p:anim calcmode="lin" valueType="num">
                                      <p:cBhvr>
                                        <p:cTn id="144" dur="3500" fill="hold"/>
                                        <p:tgtEl>
                                          <p:spTgt spid="21"/>
                                        </p:tgtEl>
                                        <p:attrNameLst>
                                          <p:attrName>ppt_h</p:attrName>
                                        </p:attrNameLst>
                                      </p:cBhvr>
                                      <p:tavLst>
                                        <p:tav tm="0">
                                          <p:val>
                                            <p:strVal val="#ppt_h"/>
                                          </p:val>
                                        </p:tav>
                                        <p:tav tm="100000">
                                          <p:val>
                                            <p:strVal val="#ppt_h"/>
                                          </p:val>
                                        </p:tav>
                                      </p:tavLst>
                                    </p:anim>
                                  </p:childTnLst>
                                </p:cTn>
                              </p:par>
                              <p:par>
                                <p:cTn id="145" presetID="2" presetClass="exit" presetSubtype="2" fill="hold" grpId="2" nodeType="withEffect">
                                  <p:stCondLst>
                                    <p:cond delay="0"/>
                                  </p:stCondLst>
                                  <p:childTnLst>
                                    <p:anim calcmode="lin" valueType="num">
                                      <p:cBhvr additive="base">
                                        <p:cTn id="146" dur="3500"/>
                                        <p:tgtEl>
                                          <p:spTgt spid="21"/>
                                        </p:tgtEl>
                                        <p:attrNameLst>
                                          <p:attrName>ppt_x</p:attrName>
                                        </p:attrNameLst>
                                      </p:cBhvr>
                                      <p:tavLst>
                                        <p:tav tm="0">
                                          <p:val>
                                            <p:strVal val="ppt_x"/>
                                          </p:val>
                                        </p:tav>
                                        <p:tav tm="100000">
                                          <p:val>
                                            <p:strVal val="1+ppt_w/2"/>
                                          </p:val>
                                        </p:tav>
                                      </p:tavLst>
                                    </p:anim>
                                    <p:anim calcmode="lin" valueType="num">
                                      <p:cBhvr additive="base">
                                        <p:cTn id="147" dur="3500"/>
                                        <p:tgtEl>
                                          <p:spTgt spid="21"/>
                                        </p:tgtEl>
                                        <p:attrNameLst>
                                          <p:attrName>ppt_y</p:attrName>
                                        </p:attrNameLst>
                                      </p:cBhvr>
                                      <p:tavLst>
                                        <p:tav tm="0">
                                          <p:val>
                                            <p:strVal val="ppt_y"/>
                                          </p:val>
                                        </p:tav>
                                        <p:tav tm="100000">
                                          <p:val>
                                            <p:strVal val="ppt_y"/>
                                          </p:val>
                                        </p:tav>
                                      </p:tavLst>
                                    </p:anim>
                                    <p:set>
                                      <p:cBhvr>
                                        <p:cTn id="148" dur="1" fill="hold">
                                          <p:stCondLst>
                                            <p:cond delay="3499"/>
                                          </p:stCondLst>
                                        </p:cTn>
                                        <p:tgtEl>
                                          <p:spTgt spid="21"/>
                                        </p:tgtEl>
                                        <p:attrNameLst>
                                          <p:attrName>style.visibility</p:attrName>
                                        </p:attrNameLst>
                                      </p:cBhvr>
                                      <p:to>
                                        <p:strVal val="hidden"/>
                                      </p:to>
                                    </p:set>
                                  </p:childTnLst>
                                </p:cTn>
                              </p:par>
                              <p:par>
                                <p:cTn id="149" presetID="2" presetClass="entr" presetSubtype="9" fill="hold" grpId="0" nodeType="withEffect">
                                  <p:stCondLst>
                                    <p:cond delay="0"/>
                                  </p:stCondLst>
                                  <p:childTnLst>
                                    <p:set>
                                      <p:cBhvr>
                                        <p:cTn id="150" dur="1" fill="hold">
                                          <p:stCondLst>
                                            <p:cond delay="0"/>
                                          </p:stCondLst>
                                        </p:cTn>
                                        <p:tgtEl>
                                          <p:spTgt spid="14"/>
                                        </p:tgtEl>
                                        <p:attrNameLst>
                                          <p:attrName>style.visibility</p:attrName>
                                        </p:attrNameLst>
                                      </p:cBhvr>
                                      <p:to>
                                        <p:strVal val="visible"/>
                                      </p:to>
                                    </p:set>
                                    <p:anim calcmode="lin" valueType="num">
                                      <p:cBhvr additive="base">
                                        <p:cTn id="151" dur="3500" fill="hold"/>
                                        <p:tgtEl>
                                          <p:spTgt spid="14"/>
                                        </p:tgtEl>
                                        <p:attrNameLst>
                                          <p:attrName>ppt_x</p:attrName>
                                        </p:attrNameLst>
                                      </p:cBhvr>
                                      <p:tavLst>
                                        <p:tav tm="0">
                                          <p:val>
                                            <p:strVal val="0-#ppt_w/2"/>
                                          </p:val>
                                        </p:tav>
                                        <p:tav tm="100000">
                                          <p:val>
                                            <p:strVal val="#ppt_x"/>
                                          </p:val>
                                        </p:tav>
                                      </p:tavLst>
                                    </p:anim>
                                    <p:anim calcmode="lin" valueType="num">
                                      <p:cBhvr additive="base">
                                        <p:cTn id="152" dur="3500" fill="hold"/>
                                        <p:tgtEl>
                                          <p:spTgt spid="14"/>
                                        </p:tgtEl>
                                        <p:attrNameLst>
                                          <p:attrName>ppt_y</p:attrName>
                                        </p:attrNameLst>
                                      </p:cBhvr>
                                      <p:tavLst>
                                        <p:tav tm="0">
                                          <p:val>
                                            <p:strVal val="0-#ppt_h/2"/>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14"/>
                                        </p:tgtEl>
                                        <p:attrNameLst>
                                          <p:attrName>style.visibility</p:attrName>
                                        </p:attrNameLst>
                                      </p:cBhvr>
                                      <p:to>
                                        <p:strVal val="visible"/>
                                      </p:to>
                                    </p:set>
                                    <p:anim calcmode="lin" valueType="num">
                                      <p:cBhvr>
                                        <p:cTn id="155" dur="3500" fill="hold"/>
                                        <p:tgtEl>
                                          <p:spTgt spid="14"/>
                                        </p:tgtEl>
                                        <p:attrNameLst>
                                          <p:attrName>ppt_w</p:attrName>
                                        </p:attrNameLst>
                                      </p:cBhvr>
                                      <p:tavLst>
                                        <p:tav tm="0" fmla="#ppt_w*sin(2.5*pi*$)">
                                          <p:val>
                                            <p:fltVal val="0"/>
                                          </p:val>
                                        </p:tav>
                                        <p:tav tm="100000">
                                          <p:val>
                                            <p:fltVal val="1"/>
                                          </p:val>
                                        </p:tav>
                                      </p:tavLst>
                                    </p:anim>
                                    <p:anim calcmode="lin" valueType="num">
                                      <p:cBhvr>
                                        <p:cTn id="156" dur="3500" fill="hold"/>
                                        <p:tgtEl>
                                          <p:spTgt spid="14"/>
                                        </p:tgtEl>
                                        <p:attrNameLst>
                                          <p:attrName>ppt_h</p:attrName>
                                        </p:attrNameLst>
                                      </p:cBhvr>
                                      <p:tavLst>
                                        <p:tav tm="0">
                                          <p:val>
                                            <p:strVal val="#ppt_h"/>
                                          </p:val>
                                        </p:tav>
                                        <p:tav tm="100000">
                                          <p:val>
                                            <p:strVal val="#ppt_h"/>
                                          </p:val>
                                        </p:tav>
                                      </p:tavLst>
                                    </p:anim>
                                  </p:childTnLst>
                                </p:cTn>
                              </p:par>
                              <p:par>
                                <p:cTn id="157" presetID="2" presetClass="exit" presetSubtype="2" fill="hold" grpId="2" nodeType="withEffect">
                                  <p:stCondLst>
                                    <p:cond delay="0"/>
                                  </p:stCondLst>
                                  <p:childTnLst>
                                    <p:anim calcmode="lin" valueType="num">
                                      <p:cBhvr additive="base">
                                        <p:cTn id="158" dur="3500"/>
                                        <p:tgtEl>
                                          <p:spTgt spid="14"/>
                                        </p:tgtEl>
                                        <p:attrNameLst>
                                          <p:attrName>ppt_x</p:attrName>
                                        </p:attrNameLst>
                                      </p:cBhvr>
                                      <p:tavLst>
                                        <p:tav tm="0">
                                          <p:val>
                                            <p:strVal val="ppt_x"/>
                                          </p:val>
                                        </p:tav>
                                        <p:tav tm="100000">
                                          <p:val>
                                            <p:strVal val="1+ppt_w/2"/>
                                          </p:val>
                                        </p:tav>
                                      </p:tavLst>
                                    </p:anim>
                                    <p:anim calcmode="lin" valueType="num">
                                      <p:cBhvr additive="base">
                                        <p:cTn id="159" dur="3500"/>
                                        <p:tgtEl>
                                          <p:spTgt spid="14"/>
                                        </p:tgtEl>
                                        <p:attrNameLst>
                                          <p:attrName>ppt_y</p:attrName>
                                        </p:attrNameLst>
                                      </p:cBhvr>
                                      <p:tavLst>
                                        <p:tav tm="0">
                                          <p:val>
                                            <p:strVal val="ppt_y"/>
                                          </p:val>
                                        </p:tav>
                                        <p:tav tm="100000">
                                          <p:val>
                                            <p:strVal val="ppt_y"/>
                                          </p:val>
                                        </p:tav>
                                      </p:tavLst>
                                    </p:anim>
                                    <p:set>
                                      <p:cBhvr>
                                        <p:cTn id="160" dur="1" fill="hold">
                                          <p:stCondLst>
                                            <p:cond delay="3499"/>
                                          </p:stCondLst>
                                        </p:cTn>
                                        <p:tgtEl>
                                          <p:spTgt spid="14"/>
                                        </p:tgtEl>
                                        <p:attrNameLst>
                                          <p:attrName>style.visibility</p:attrName>
                                        </p:attrNameLst>
                                      </p:cBhvr>
                                      <p:to>
                                        <p:strVal val="hidden"/>
                                      </p:to>
                                    </p:set>
                                  </p:childTnLst>
                                </p:cTn>
                              </p:par>
                              <p:par>
                                <p:cTn id="161" presetID="2" presetClass="entr" presetSubtype="9" fill="hold" grpId="0" nodeType="withEffect">
                                  <p:stCondLst>
                                    <p:cond delay="0"/>
                                  </p:stCondLst>
                                  <p:childTnLst>
                                    <p:set>
                                      <p:cBhvr>
                                        <p:cTn id="162" dur="1" fill="hold">
                                          <p:stCondLst>
                                            <p:cond delay="0"/>
                                          </p:stCondLst>
                                        </p:cTn>
                                        <p:tgtEl>
                                          <p:spTgt spid="13"/>
                                        </p:tgtEl>
                                        <p:attrNameLst>
                                          <p:attrName>style.visibility</p:attrName>
                                        </p:attrNameLst>
                                      </p:cBhvr>
                                      <p:to>
                                        <p:strVal val="visible"/>
                                      </p:to>
                                    </p:set>
                                    <p:anim calcmode="lin" valueType="num">
                                      <p:cBhvr additive="base">
                                        <p:cTn id="163" dur="3500" fill="hold"/>
                                        <p:tgtEl>
                                          <p:spTgt spid="13"/>
                                        </p:tgtEl>
                                        <p:attrNameLst>
                                          <p:attrName>ppt_x</p:attrName>
                                        </p:attrNameLst>
                                      </p:cBhvr>
                                      <p:tavLst>
                                        <p:tav tm="0">
                                          <p:val>
                                            <p:strVal val="0-#ppt_w/2"/>
                                          </p:val>
                                        </p:tav>
                                        <p:tav tm="100000">
                                          <p:val>
                                            <p:strVal val="#ppt_x"/>
                                          </p:val>
                                        </p:tav>
                                      </p:tavLst>
                                    </p:anim>
                                    <p:anim calcmode="lin" valueType="num">
                                      <p:cBhvr additive="base">
                                        <p:cTn id="164" dur="3500" fill="hold"/>
                                        <p:tgtEl>
                                          <p:spTgt spid="13"/>
                                        </p:tgtEl>
                                        <p:attrNameLst>
                                          <p:attrName>ppt_y</p:attrName>
                                        </p:attrNameLst>
                                      </p:cBhvr>
                                      <p:tavLst>
                                        <p:tav tm="0">
                                          <p:val>
                                            <p:strVal val="0-#ppt_h/2"/>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13"/>
                                        </p:tgtEl>
                                        <p:attrNameLst>
                                          <p:attrName>style.visibility</p:attrName>
                                        </p:attrNameLst>
                                      </p:cBhvr>
                                      <p:to>
                                        <p:strVal val="visible"/>
                                      </p:to>
                                    </p:set>
                                    <p:anim calcmode="lin" valueType="num">
                                      <p:cBhvr>
                                        <p:cTn id="167" dur="3500" fill="hold"/>
                                        <p:tgtEl>
                                          <p:spTgt spid="13"/>
                                        </p:tgtEl>
                                        <p:attrNameLst>
                                          <p:attrName>ppt_w</p:attrName>
                                        </p:attrNameLst>
                                      </p:cBhvr>
                                      <p:tavLst>
                                        <p:tav tm="0" fmla="#ppt_w*sin(2.5*pi*$)">
                                          <p:val>
                                            <p:fltVal val="0"/>
                                          </p:val>
                                        </p:tav>
                                        <p:tav tm="100000">
                                          <p:val>
                                            <p:fltVal val="1"/>
                                          </p:val>
                                        </p:tav>
                                      </p:tavLst>
                                    </p:anim>
                                    <p:anim calcmode="lin" valueType="num">
                                      <p:cBhvr>
                                        <p:cTn id="168" dur="3500" fill="hold"/>
                                        <p:tgtEl>
                                          <p:spTgt spid="13"/>
                                        </p:tgtEl>
                                        <p:attrNameLst>
                                          <p:attrName>ppt_h</p:attrName>
                                        </p:attrNameLst>
                                      </p:cBhvr>
                                      <p:tavLst>
                                        <p:tav tm="0">
                                          <p:val>
                                            <p:strVal val="#ppt_h"/>
                                          </p:val>
                                        </p:tav>
                                        <p:tav tm="100000">
                                          <p:val>
                                            <p:strVal val="#ppt_h"/>
                                          </p:val>
                                        </p:tav>
                                      </p:tavLst>
                                    </p:anim>
                                  </p:childTnLst>
                                </p:cTn>
                              </p:par>
                              <p:par>
                                <p:cTn id="169" presetID="2" presetClass="exit" presetSubtype="2" fill="hold" grpId="2" nodeType="withEffect">
                                  <p:stCondLst>
                                    <p:cond delay="0"/>
                                  </p:stCondLst>
                                  <p:childTnLst>
                                    <p:anim calcmode="lin" valueType="num">
                                      <p:cBhvr additive="base">
                                        <p:cTn id="170" dur="3500"/>
                                        <p:tgtEl>
                                          <p:spTgt spid="13"/>
                                        </p:tgtEl>
                                        <p:attrNameLst>
                                          <p:attrName>ppt_x</p:attrName>
                                        </p:attrNameLst>
                                      </p:cBhvr>
                                      <p:tavLst>
                                        <p:tav tm="0">
                                          <p:val>
                                            <p:strVal val="ppt_x"/>
                                          </p:val>
                                        </p:tav>
                                        <p:tav tm="100000">
                                          <p:val>
                                            <p:strVal val="1+ppt_w/2"/>
                                          </p:val>
                                        </p:tav>
                                      </p:tavLst>
                                    </p:anim>
                                    <p:anim calcmode="lin" valueType="num">
                                      <p:cBhvr additive="base">
                                        <p:cTn id="171" dur="3500"/>
                                        <p:tgtEl>
                                          <p:spTgt spid="13"/>
                                        </p:tgtEl>
                                        <p:attrNameLst>
                                          <p:attrName>ppt_y</p:attrName>
                                        </p:attrNameLst>
                                      </p:cBhvr>
                                      <p:tavLst>
                                        <p:tav tm="0">
                                          <p:val>
                                            <p:strVal val="ppt_y"/>
                                          </p:val>
                                        </p:tav>
                                        <p:tav tm="100000">
                                          <p:val>
                                            <p:strVal val="ppt_y"/>
                                          </p:val>
                                        </p:tav>
                                      </p:tavLst>
                                    </p:anim>
                                    <p:set>
                                      <p:cBhvr>
                                        <p:cTn id="172" dur="1" fill="hold">
                                          <p:stCondLst>
                                            <p:cond delay="3499"/>
                                          </p:stCondLst>
                                        </p:cTn>
                                        <p:tgtEl>
                                          <p:spTgt spid="13"/>
                                        </p:tgtEl>
                                        <p:attrNameLst>
                                          <p:attrName>style.visibility</p:attrName>
                                        </p:attrNameLst>
                                      </p:cBhvr>
                                      <p:to>
                                        <p:strVal val="hidden"/>
                                      </p:to>
                                    </p:set>
                                  </p:childTnLst>
                                </p:cTn>
                              </p:par>
                              <p:par>
                                <p:cTn id="173" presetID="2" presetClass="entr" presetSubtype="9" fill="hold" grpId="0" nodeType="with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3500" fill="hold"/>
                                        <p:tgtEl>
                                          <p:spTgt spid="32"/>
                                        </p:tgtEl>
                                        <p:attrNameLst>
                                          <p:attrName>ppt_x</p:attrName>
                                        </p:attrNameLst>
                                      </p:cBhvr>
                                      <p:tavLst>
                                        <p:tav tm="0">
                                          <p:val>
                                            <p:strVal val="0-#ppt_w/2"/>
                                          </p:val>
                                        </p:tav>
                                        <p:tav tm="100000">
                                          <p:val>
                                            <p:strVal val="#ppt_x"/>
                                          </p:val>
                                        </p:tav>
                                      </p:tavLst>
                                    </p:anim>
                                    <p:anim calcmode="lin" valueType="num">
                                      <p:cBhvr additive="base">
                                        <p:cTn id="176" dur="3500" fill="hold"/>
                                        <p:tgtEl>
                                          <p:spTgt spid="32"/>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2"/>
                                        </p:tgtEl>
                                        <p:attrNameLst>
                                          <p:attrName>style.visibility</p:attrName>
                                        </p:attrNameLst>
                                      </p:cBhvr>
                                      <p:to>
                                        <p:strVal val="visible"/>
                                      </p:to>
                                    </p:set>
                                    <p:anim calcmode="lin" valueType="num">
                                      <p:cBhvr>
                                        <p:cTn id="179" dur="3500" fill="hold"/>
                                        <p:tgtEl>
                                          <p:spTgt spid="32"/>
                                        </p:tgtEl>
                                        <p:attrNameLst>
                                          <p:attrName>ppt_w</p:attrName>
                                        </p:attrNameLst>
                                      </p:cBhvr>
                                      <p:tavLst>
                                        <p:tav tm="0" fmla="#ppt_w*sin(2.5*pi*$)">
                                          <p:val>
                                            <p:fltVal val="0"/>
                                          </p:val>
                                        </p:tav>
                                        <p:tav tm="100000">
                                          <p:val>
                                            <p:fltVal val="1"/>
                                          </p:val>
                                        </p:tav>
                                      </p:tavLst>
                                    </p:anim>
                                    <p:anim calcmode="lin" valueType="num">
                                      <p:cBhvr>
                                        <p:cTn id="180" dur="3500" fill="hold"/>
                                        <p:tgtEl>
                                          <p:spTgt spid="32"/>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3500"/>
                                        <p:tgtEl>
                                          <p:spTgt spid="32"/>
                                        </p:tgtEl>
                                        <p:attrNameLst>
                                          <p:attrName>ppt_x</p:attrName>
                                        </p:attrNameLst>
                                      </p:cBhvr>
                                      <p:tavLst>
                                        <p:tav tm="0">
                                          <p:val>
                                            <p:strVal val="ppt_x"/>
                                          </p:val>
                                        </p:tav>
                                        <p:tav tm="100000">
                                          <p:val>
                                            <p:strVal val="1+ppt_w/2"/>
                                          </p:val>
                                        </p:tav>
                                      </p:tavLst>
                                    </p:anim>
                                    <p:anim calcmode="lin" valueType="num">
                                      <p:cBhvr additive="base">
                                        <p:cTn id="183" dur="3500"/>
                                        <p:tgtEl>
                                          <p:spTgt spid="32"/>
                                        </p:tgtEl>
                                        <p:attrNameLst>
                                          <p:attrName>ppt_y</p:attrName>
                                        </p:attrNameLst>
                                      </p:cBhvr>
                                      <p:tavLst>
                                        <p:tav tm="0">
                                          <p:val>
                                            <p:strVal val="ppt_y"/>
                                          </p:val>
                                        </p:tav>
                                        <p:tav tm="100000">
                                          <p:val>
                                            <p:strVal val="ppt_y"/>
                                          </p:val>
                                        </p:tav>
                                      </p:tavLst>
                                    </p:anim>
                                    <p:set>
                                      <p:cBhvr>
                                        <p:cTn id="184" dur="1" fill="hold">
                                          <p:stCondLst>
                                            <p:cond delay="3499"/>
                                          </p:stCondLst>
                                        </p:cTn>
                                        <p:tgtEl>
                                          <p:spTgt spid="32"/>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30"/>
                                        </p:tgtEl>
                                        <p:attrNameLst>
                                          <p:attrName>style.visibility</p:attrName>
                                        </p:attrNameLst>
                                      </p:cBhvr>
                                      <p:to>
                                        <p:strVal val="visible"/>
                                      </p:to>
                                    </p:set>
                                    <p:anim calcmode="lin" valueType="num">
                                      <p:cBhvr additive="base">
                                        <p:cTn id="187" dur="3500" fill="hold"/>
                                        <p:tgtEl>
                                          <p:spTgt spid="30"/>
                                        </p:tgtEl>
                                        <p:attrNameLst>
                                          <p:attrName>ppt_x</p:attrName>
                                        </p:attrNameLst>
                                      </p:cBhvr>
                                      <p:tavLst>
                                        <p:tav tm="0">
                                          <p:val>
                                            <p:strVal val="0-#ppt_w/2"/>
                                          </p:val>
                                        </p:tav>
                                        <p:tav tm="100000">
                                          <p:val>
                                            <p:strVal val="#ppt_x"/>
                                          </p:val>
                                        </p:tav>
                                      </p:tavLst>
                                    </p:anim>
                                    <p:anim calcmode="lin" valueType="num">
                                      <p:cBhvr additive="base">
                                        <p:cTn id="188" dur="3500" fill="hold"/>
                                        <p:tgtEl>
                                          <p:spTgt spid="3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0"/>
                                        </p:tgtEl>
                                        <p:attrNameLst>
                                          <p:attrName>style.visibility</p:attrName>
                                        </p:attrNameLst>
                                      </p:cBhvr>
                                      <p:to>
                                        <p:strVal val="visible"/>
                                      </p:to>
                                    </p:set>
                                    <p:anim calcmode="lin" valueType="num">
                                      <p:cBhvr>
                                        <p:cTn id="191" dur="3500" fill="hold"/>
                                        <p:tgtEl>
                                          <p:spTgt spid="30"/>
                                        </p:tgtEl>
                                        <p:attrNameLst>
                                          <p:attrName>ppt_w</p:attrName>
                                        </p:attrNameLst>
                                      </p:cBhvr>
                                      <p:tavLst>
                                        <p:tav tm="0" fmla="#ppt_w*sin(2.5*pi*$)">
                                          <p:val>
                                            <p:fltVal val="0"/>
                                          </p:val>
                                        </p:tav>
                                        <p:tav tm="100000">
                                          <p:val>
                                            <p:fltVal val="1"/>
                                          </p:val>
                                        </p:tav>
                                      </p:tavLst>
                                    </p:anim>
                                    <p:anim calcmode="lin" valueType="num">
                                      <p:cBhvr>
                                        <p:cTn id="192" dur="3500" fill="hold"/>
                                        <p:tgtEl>
                                          <p:spTgt spid="30"/>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0"/>
                                        </p:tgtEl>
                                        <p:attrNameLst>
                                          <p:attrName>ppt_x</p:attrName>
                                        </p:attrNameLst>
                                      </p:cBhvr>
                                      <p:tavLst>
                                        <p:tav tm="0">
                                          <p:val>
                                            <p:strVal val="ppt_x"/>
                                          </p:val>
                                        </p:tav>
                                        <p:tav tm="100000">
                                          <p:val>
                                            <p:strVal val="1+ppt_w/2"/>
                                          </p:val>
                                        </p:tav>
                                      </p:tavLst>
                                    </p:anim>
                                    <p:anim calcmode="lin" valueType="num">
                                      <p:cBhvr additive="base">
                                        <p:cTn id="195" dur="3500"/>
                                        <p:tgtEl>
                                          <p:spTgt spid="30"/>
                                        </p:tgtEl>
                                        <p:attrNameLst>
                                          <p:attrName>ppt_y</p:attrName>
                                        </p:attrNameLst>
                                      </p:cBhvr>
                                      <p:tavLst>
                                        <p:tav tm="0">
                                          <p:val>
                                            <p:strVal val="ppt_y"/>
                                          </p:val>
                                        </p:tav>
                                        <p:tav tm="100000">
                                          <p:val>
                                            <p:strVal val="ppt_y"/>
                                          </p:val>
                                        </p:tav>
                                      </p:tavLst>
                                    </p:anim>
                                    <p:set>
                                      <p:cBhvr>
                                        <p:cTn id="196" dur="1" fill="hold">
                                          <p:stCondLst>
                                            <p:cond delay="3499"/>
                                          </p:stCondLst>
                                        </p:cTn>
                                        <p:tgtEl>
                                          <p:spTgt spid="30"/>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31"/>
                                        </p:tgtEl>
                                        <p:attrNameLst>
                                          <p:attrName>style.visibility</p:attrName>
                                        </p:attrNameLst>
                                      </p:cBhvr>
                                      <p:to>
                                        <p:strVal val="visible"/>
                                      </p:to>
                                    </p:set>
                                    <p:anim calcmode="lin" valueType="num">
                                      <p:cBhvr additive="base">
                                        <p:cTn id="199" dur="3500" fill="hold"/>
                                        <p:tgtEl>
                                          <p:spTgt spid="31"/>
                                        </p:tgtEl>
                                        <p:attrNameLst>
                                          <p:attrName>ppt_x</p:attrName>
                                        </p:attrNameLst>
                                      </p:cBhvr>
                                      <p:tavLst>
                                        <p:tav tm="0">
                                          <p:val>
                                            <p:strVal val="0-#ppt_w/2"/>
                                          </p:val>
                                        </p:tav>
                                        <p:tav tm="100000">
                                          <p:val>
                                            <p:strVal val="#ppt_x"/>
                                          </p:val>
                                        </p:tav>
                                      </p:tavLst>
                                    </p:anim>
                                    <p:anim calcmode="lin" valueType="num">
                                      <p:cBhvr additive="base">
                                        <p:cTn id="200" dur="3500" fill="hold"/>
                                        <p:tgtEl>
                                          <p:spTgt spid="31"/>
                                        </p:tgtEl>
                                        <p:attrNameLst>
                                          <p:attrName>ppt_y</p:attrName>
                                        </p:attrNameLst>
                                      </p:cBhvr>
                                      <p:tavLst>
                                        <p:tav tm="0">
                                          <p:val>
                                            <p:strVal val="0-#ppt_h/2"/>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31"/>
                                        </p:tgtEl>
                                        <p:attrNameLst>
                                          <p:attrName>style.visibility</p:attrName>
                                        </p:attrNameLst>
                                      </p:cBhvr>
                                      <p:to>
                                        <p:strVal val="visible"/>
                                      </p:to>
                                    </p:set>
                                    <p:anim calcmode="lin" valueType="num">
                                      <p:cBhvr>
                                        <p:cTn id="203" dur="3500" fill="hold"/>
                                        <p:tgtEl>
                                          <p:spTgt spid="31"/>
                                        </p:tgtEl>
                                        <p:attrNameLst>
                                          <p:attrName>ppt_w</p:attrName>
                                        </p:attrNameLst>
                                      </p:cBhvr>
                                      <p:tavLst>
                                        <p:tav tm="0" fmla="#ppt_w*sin(2.5*pi*$)">
                                          <p:val>
                                            <p:fltVal val="0"/>
                                          </p:val>
                                        </p:tav>
                                        <p:tav tm="100000">
                                          <p:val>
                                            <p:fltVal val="1"/>
                                          </p:val>
                                        </p:tav>
                                      </p:tavLst>
                                    </p:anim>
                                    <p:anim calcmode="lin" valueType="num">
                                      <p:cBhvr>
                                        <p:cTn id="204" dur="3500" fill="hold"/>
                                        <p:tgtEl>
                                          <p:spTgt spid="31"/>
                                        </p:tgtEl>
                                        <p:attrNameLst>
                                          <p:attrName>ppt_h</p:attrName>
                                        </p:attrNameLst>
                                      </p:cBhvr>
                                      <p:tavLst>
                                        <p:tav tm="0">
                                          <p:val>
                                            <p:strVal val="#ppt_h"/>
                                          </p:val>
                                        </p:tav>
                                        <p:tav tm="100000">
                                          <p:val>
                                            <p:strVal val="#ppt_h"/>
                                          </p:val>
                                        </p:tav>
                                      </p:tavLst>
                                    </p:anim>
                                  </p:childTnLst>
                                </p:cTn>
                              </p:par>
                              <p:par>
                                <p:cTn id="205" presetID="2" presetClass="exit" presetSubtype="2" fill="hold" grpId="2" nodeType="withEffect">
                                  <p:stCondLst>
                                    <p:cond delay="0"/>
                                  </p:stCondLst>
                                  <p:childTnLst>
                                    <p:anim calcmode="lin" valueType="num">
                                      <p:cBhvr additive="base">
                                        <p:cTn id="206" dur="3500"/>
                                        <p:tgtEl>
                                          <p:spTgt spid="31"/>
                                        </p:tgtEl>
                                        <p:attrNameLst>
                                          <p:attrName>ppt_x</p:attrName>
                                        </p:attrNameLst>
                                      </p:cBhvr>
                                      <p:tavLst>
                                        <p:tav tm="0">
                                          <p:val>
                                            <p:strVal val="ppt_x"/>
                                          </p:val>
                                        </p:tav>
                                        <p:tav tm="100000">
                                          <p:val>
                                            <p:strVal val="1+ppt_w/2"/>
                                          </p:val>
                                        </p:tav>
                                      </p:tavLst>
                                    </p:anim>
                                    <p:anim calcmode="lin" valueType="num">
                                      <p:cBhvr additive="base">
                                        <p:cTn id="207" dur="3500"/>
                                        <p:tgtEl>
                                          <p:spTgt spid="31"/>
                                        </p:tgtEl>
                                        <p:attrNameLst>
                                          <p:attrName>ppt_y</p:attrName>
                                        </p:attrNameLst>
                                      </p:cBhvr>
                                      <p:tavLst>
                                        <p:tav tm="0">
                                          <p:val>
                                            <p:strVal val="ppt_y"/>
                                          </p:val>
                                        </p:tav>
                                        <p:tav tm="100000">
                                          <p:val>
                                            <p:strVal val="ppt_y"/>
                                          </p:val>
                                        </p:tav>
                                      </p:tavLst>
                                    </p:anim>
                                    <p:set>
                                      <p:cBhvr>
                                        <p:cTn id="208" dur="1" fill="hold">
                                          <p:stCondLst>
                                            <p:cond delay="3499"/>
                                          </p:stCondLst>
                                        </p:cTn>
                                        <p:tgtEl>
                                          <p:spTgt spid="31"/>
                                        </p:tgtEl>
                                        <p:attrNameLst>
                                          <p:attrName>style.visibility</p:attrName>
                                        </p:attrNameLst>
                                      </p:cBhvr>
                                      <p:to>
                                        <p:strVal val="hidden"/>
                                      </p:to>
                                    </p:set>
                                  </p:childTnLst>
                                </p:cTn>
                              </p:par>
                              <p:par>
                                <p:cTn id="209" presetID="2" presetClass="entr" presetSubtype="9" fill="hold" grpId="0"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additive="base">
                                        <p:cTn id="211" dur="3500" fill="hold"/>
                                        <p:tgtEl>
                                          <p:spTgt spid="24"/>
                                        </p:tgtEl>
                                        <p:attrNameLst>
                                          <p:attrName>ppt_x</p:attrName>
                                        </p:attrNameLst>
                                      </p:cBhvr>
                                      <p:tavLst>
                                        <p:tav tm="0">
                                          <p:val>
                                            <p:strVal val="0-#ppt_w/2"/>
                                          </p:val>
                                        </p:tav>
                                        <p:tav tm="100000">
                                          <p:val>
                                            <p:strVal val="#ppt_x"/>
                                          </p:val>
                                        </p:tav>
                                      </p:tavLst>
                                    </p:anim>
                                    <p:anim calcmode="lin" valueType="num">
                                      <p:cBhvr additive="base">
                                        <p:cTn id="212" dur="3500" fill="hold"/>
                                        <p:tgtEl>
                                          <p:spTgt spid="24"/>
                                        </p:tgtEl>
                                        <p:attrNameLst>
                                          <p:attrName>ppt_y</p:attrName>
                                        </p:attrNameLst>
                                      </p:cBhvr>
                                      <p:tavLst>
                                        <p:tav tm="0">
                                          <p:val>
                                            <p:strVal val="0-#ppt_h/2"/>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24"/>
                                        </p:tgtEl>
                                        <p:attrNameLst>
                                          <p:attrName>style.visibility</p:attrName>
                                        </p:attrNameLst>
                                      </p:cBhvr>
                                      <p:to>
                                        <p:strVal val="visible"/>
                                      </p:to>
                                    </p:set>
                                    <p:anim calcmode="lin" valueType="num">
                                      <p:cBhvr>
                                        <p:cTn id="215" dur="3500" fill="hold"/>
                                        <p:tgtEl>
                                          <p:spTgt spid="24"/>
                                        </p:tgtEl>
                                        <p:attrNameLst>
                                          <p:attrName>ppt_w</p:attrName>
                                        </p:attrNameLst>
                                      </p:cBhvr>
                                      <p:tavLst>
                                        <p:tav tm="0" fmla="#ppt_w*sin(2.5*pi*$)">
                                          <p:val>
                                            <p:fltVal val="0"/>
                                          </p:val>
                                        </p:tav>
                                        <p:tav tm="100000">
                                          <p:val>
                                            <p:fltVal val="1"/>
                                          </p:val>
                                        </p:tav>
                                      </p:tavLst>
                                    </p:anim>
                                    <p:anim calcmode="lin" valueType="num">
                                      <p:cBhvr>
                                        <p:cTn id="216" dur="3500" fill="hold"/>
                                        <p:tgtEl>
                                          <p:spTgt spid="24"/>
                                        </p:tgtEl>
                                        <p:attrNameLst>
                                          <p:attrName>ppt_h</p:attrName>
                                        </p:attrNameLst>
                                      </p:cBhvr>
                                      <p:tavLst>
                                        <p:tav tm="0">
                                          <p:val>
                                            <p:strVal val="#ppt_h"/>
                                          </p:val>
                                        </p:tav>
                                        <p:tav tm="100000">
                                          <p:val>
                                            <p:strVal val="#ppt_h"/>
                                          </p:val>
                                        </p:tav>
                                      </p:tavLst>
                                    </p:anim>
                                  </p:childTnLst>
                                </p:cTn>
                              </p:par>
                              <p:par>
                                <p:cTn id="217" presetID="2" presetClass="exit" presetSubtype="2" fill="hold" grpId="2" nodeType="withEffect">
                                  <p:stCondLst>
                                    <p:cond delay="0"/>
                                  </p:stCondLst>
                                  <p:childTnLst>
                                    <p:anim calcmode="lin" valueType="num">
                                      <p:cBhvr additive="base">
                                        <p:cTn id="218" dur="3500"/>
                                        <p:tgtEl>
                                          <p:spTgt spid="24"/>
                                        </p:tgtEl>
                                        <p:attrNameLst>
                                          <p:attrName>ppt_x</p:attrName>
                                        </p:attrNameLst>
                                      </p:cBhvr>
                                      <p:tavLst>
                                        <p:tav tm="0">
                                          <p:val>
                                            <p:strVal val="ppt_x"/>
                                          </p:val>
                                        </p:tav>
                                        <p:tav tm="100000">
                                          <p:val>
                                            <p:strVal val="1+ppt_w/2"/>
                                          </p:val>
                                        </p:tav>
                                      </p:tavLst>
                                    </p:anim>
                                    <p:anim calcmode="lin" valueType="num">
                                      <p:cBhvr additive="base">
                                        <p:cTn id="219" dur="3500"/>
                                        <p:tgtEl>
                                          <p:spTgt spid="24"/>
                                        </p:tgtEl>
                                        <p:attrNameLst>
                                          <p:attrName>ppt_y</p:attrName>
                                        </p:attrNameLst>
                                      </p:cBhvr>
                                      <p:tavLst>
                                        <p:tav tm="0">
                                          <p:val>
                                            <p:strVal val="ppt_y"/>
                                          </p:val>
                                        </p:tav>
                                        <p:tav tm="100000">
                                          <p:val>
                                            <p:strVal val="ppt_y"/>
                                          </p:val>
                                        </p:tav>
                                      </p:tavLst>
                                    </p:anim>
                                    <p:set>
                                      <p:cBhvr>
                                        <p:cTn id="220" dur="1" fill="hold">
                                          <p:stCondLst>
                                            <p:cond delay="3499"/>
                                          </p:stCondLst>
                                        </p:cTn>
                                        <p:tgtEl>
                                          <p:spTgt spid="24"/>
                                        </p:tgtEl>
                                        <p:attrNameLst>
                                          <p:attrName>style.visibility</p:attrName>
                                        </p:attrNameLst>
                                      </p:cBhvr>
                                      <p:to>
                                        <p:strVal val="hidden"/>
                                      </p:to>
                                    </p:set>
                                  </p:childTnLst>
                                </p:cTn>
                              </p:par>
                              <p:par>
                                <p:cTn id="221" presetID="2" presetClass="entr" presetSubtype="9" fill="hold" grpId="0" nodeType="withEffect">
                                  <p:stCondLst>
                                    <p:cond delay="0"/>
                                  </p:stCondLst>
                                  <p:childTnLst>
                                    <p:set>
                                      <p:cBhvr>
                                        <p:cTn id="222" dur="1" fill="hold">
                                          <p:stCondLst>
                                            <p:cond delay="0"/>
                                          </p:stCondLst>
                                        </p:cTn>
                                        <p:tgtEl>
                                          <p:spTgt spid="23"/>
                                        </p:tgtEl>
                                        <p:attrNameLst>
                                          <p:attrName>style.visibility</p:attrName>
                                        </p:attrNameLst>
                                      </p:cBhvr>
                                      <p:to>
                                        <p:strVal val="visible"/>
                                      </p:to>
                                    </p:set>
                                    <p:anim calcmode="lin" valueType="num">
                                      <p:cBhvr additive="base">
                                        <p:cTn id="223" dur="3500" fill="hold"/>
                                        <p:tgtEl>
                                          <p:spTgt spid="23"/>
                                        </p:tgtEl>
                                        <p:attrNameLst>
                                          <p:attrName>ppt_x</p:attrName>
                                        </p:attrNameLst>
                                      </p:cBhvr>
                                      <p:tavLst>
                                        <p:tav tm="0">
                                          <p:val>
                                            <p:strVal val="0-#ppt_w/2"/>
                                          </p:val>
                                        </p:tav>
                                        <p:tav tm="100000">
                                          <p:val>
                                            <p:strVal val="#ppt_x"/>
                                          </p:val>
                                        </p:tav>
                                      </p:tavLst>
                                    </p:anim>
                                    <p:anim calcmode="lin" valueType="num">
                                      <p:cBhvr additive="base">
                                        <p:cTn id="224" dur="3500" fill="hold"/>
                                        <p:tgtEl>
                                          <p:spTgt spid="23"/>
                                        </p:tgtEl>
                                        <p:attrNameLst>
                                          <p:attrName>ppt_y</p:attrName>
                                        </p:attrNameLst>
                                      </p:cBhvr>
                                      <p:tavLst>
                                        <p:tav tm="0">
                                          <p:val>
                                            <p:strVal val="0-#ppt_h/2"/>
                                          </p:val>
                                        </p:tav>
                                        <p:tav tm="100000">
                                          <p:val>
                                            <p:strVal val="#ppt_y"/>
                                          </p:val>
                                        </p:tav>
                                      </p:tavLst>
                                    </p:anim>
                                  </p:childTnLst>
                                </p:cTn>
                              </p:par>
                              <p:par>
                                <p:cTn id="225" presetID="19" presetClass="entr" presetSubtype="10" fill="hold" grpId="1"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p:cTn id="227" dur="3500" fill="hold"/>
                                        <p:tgtEl>
                                          <p:spTgt spid="23"/>
                                        </p:tgtEl>
                                        <p:attrNameLst>
                                          <p:attrName>ppt_w</p:attrName>
                                        </p:attrNameLst>
                                      </p:cBhvr>
                                      <p:tavLst>
                                        <p:tav tm="0" fmla="#ppt_w*sin(2.5*pi*$)">
                                          <p:val>
                                            <p:fltVal val="0"/>
                                          </p:val>
                                        </p:tav>
                                        <p:tav tm="100000">
                                          <p:val>
                                            <p:fltVal val="1"/>
                                          </p:val>
                                        </p:tav>
                                      </p:tavLst>
                                    </p:anim>
                                    <p:anim calcmode="lin" valueType="num">
                                      <p:cBhvr>
                                        <p:cTn id="228" dur="3500" fill="hold"/>
                                        <p:tgtEl>
                                          <p:spTgt spid="23"/>
                                        </p:tgtEl>
                                        <p:attrNameLst>
                                          <p:attrName>ppt_h</p:attrName>
                                        </p:attrNameLst>
                                      </p:cBhvr>
                                      <p:tavLst>
                                        <p:tav tm="0">
                                          <p:val>
                                            <p:strVal val="#ppt_h"/>
                                          </p:val>
                                        </p:tav>
                                        <p:tav tm="100000">
                                          <p:val>
                                            <p:strVal val="#ppt_h"/>
                                          </p:val>
                                        </p:tav>
                                      </p:tavLst>
                                    </p:anim>
                                  </p:childTnLst>
                                </p:cTn>
                              </p:par>
                              <p:par>
                                <p:cTn id="229" presetID="2" presetClass="exit" presetSubtype="2" fill="hold" grpId="2" nodeType="withEffect">
                                  <p:stCondLst>
                                    <p:cond delay="0"/>
                                  </p:stCondLst>
                                  <p:childTnLst>
                                    <p:anim calcmode="lin" valueType="num">
                                      <p:cBhvr additive="base">
                                        <p:cTn id="230" dur="3500"/>
                                        <p:tgtEl>
                                          <p:spTgt spid="23"/>
                                        </p:tgtEl>
                                        <p:attrNameLst>
                                          <p:attrName>ppt_x</p:attrName>
                                        </p:attrNameLst>
                                      </p:cBhvr>
                                      <p:tavLst>
                                        <p:tav tm="0">
                                          <p:val>
                                            <p:strVal val="ppt_x"/>
                                          </p:val>
                                        </p:tav>
                                        <p:tav tm="100000">
                                          <p:val>
                                            <p:strVal val="1+ppt_w/2"/>
                                          </p:val>
                                        </p:tav>
                                      </p:tavLst>
                                    </p:anim>
                                    <p:anim calcmode="lin" valueType="num">
                                      <p:cBhvr additive="base">
                                        <p:cTn id="231" dur="3500"/>
                                        <p:tgtEl>
                                          <p:spTgt spid="23"/>
                                        </p:tgtEl>
                                        <p:attrNameLst>
                                          <p:attrName>ppt_y</p:attrName>
                                        </p:attrNameLst>
                                      </p:cBhvr>
                                      <p:tavLst>
                                        <p:tav tm="0">
                                          <p:val>
                                            <p:strVal val="ppt_y"/>
                                          </p:val>
                                        </p:tav>
                                        <p:tav tm="100000">
                                          <p:val>
                                            <p:strVal val="ppt_y"/>
                                          </p:val>
                                        </p:tav>
                                      </p:tavLst>
                                    </p:anim>
                                    <p:set>
                                      <p:cBhvr>
                                        <p:cTn id="232" dur="1" fill="hold">
                                          <p:stCondLst>
                                            <p:cond delay="3499"/>
                                          </p:stCondLst>
                                        </p:cTn>
                                        <p:tgtEl>
                                          <p:spTgt spid="23"/>
                                        </p:tgtEl>
                                        <p:attrNameLst>
                                          <p:attrName>style.visibility</p:attrName>
                                        </p:attrNameLst>
                                      </p:cBhvr>
                                      <p:to>
                                        <p:strVal val="hidden"/>
                                      </p:to>
                                    </p:set>
                                  </p:childTnLst>
                                </p:cTn>
                              </p:par>
                              <p:par>
                                <p:cTn id="233" presetID="2" presetClass="entr" presetSubtype="9"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3500" fill="hold"/>
                                        <p:tgtEl>
                                          <p:spTgt spid="12"/>
                                        </p:tgtEl>
                                        <p:attrNameLst>
                                          <p:attrName>ppt_x</p:attrName>
                                        </p:attrNameLst>
                                      </p:cBhvr>
                                      <p:tavLst>
                                        <p:tav tm="0">
                                          <p:val>
                                            <p:strVal val="0-#ppt_w/2"/>
                                          </p:val>
                                        </p:tav>
                                        <p:tav tm="100000">
                                          <p:val>
                                            <p:strVal val="#ppt_x"/>
                                          </p:val>
                                        </p:tav>
                                      </p:tavLst>
                                    </p:anim>
                                    <p:anim calcmode="lin" valueType="num">
                                      <p:cBhvr additive="base">
                                        <p:cTn id="236" dur="3500" fill="hold"/>
                                        <p:tgtEl>
                                          <p:spTgt spid="12"/>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 calcmode="lin" valueType="num">
                                      <p:cBhvr>
                                        <p:cTn id="239" dur="3500" fill="hold"/>
                                        <p:tgtEl>
                                          <p:spTgt spid="12"/>
                                        </p:tgtEl>
                                        <p:attrNameLst>
                                          <p:attrName>ppt_w</p:attrName>
                                        </p:attrNameLst>
                                      </p:cBhvr>
                                      <p:tavLst>
                                        <p:tav tm="0" fmla="#ppt_w*sin(2.5*pi*$)">
                                          <p:val>
                                            <p:fltVal val="0"/>
                                          </p:val>
                                        </p:tav>
                                        <p:tav tm="100000">
                                          <p:val>
                                            <p:fltVal val="1"/>
                                          </p:val>
                                        </p:tav>
                                      </p:tavLst>
                                    </p:anim>
                                    <p:anim calcmode="lin" valueType="num">
                                      <p:cBhvr>
                                        <p:cTn id="240" dur="3500" fill="hold"/>
                                        <p:tgtEl>
                                          <p:spTgt spid="12"/>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3500"/>
                                        <p:tgtEl>
                                          <p:spTgt spid="12"/>
                                        </p:tgtEl>
                                        <p:attrNameLst>
                                          <p:attrName>ppt_x</p:attrName>
                                        </p:attrNameLst>
                                      </p:cBhvr>
                                      <p:tavLst>
                                        <p:tav tm="0">
                                          <p:val>
                                            <p:strVal val="ppt_x"/>
                                          </p:val>
                                        </p:tav>
                                        <p:tav tm="100000">
                                          <p:val>
                                            <p:strVal val="1+ppt_w/2"/>
                                          </p:val>
                                        </p:tav>
                                      </p:tavLst>
                                    </p:anim>
                                    <p:anim calcmode="lin" valueType="num">
                                      <p:cBhvr additive="base">
                                        <p:cTn id="243" dur="3500"/>
                                        <p:tgtEl>
                                          <p:spTgt spid="12"/>
                                        </p:tgtEl>
                                        <p:attrNameLst>
                                          <p:attrName>ppt_y</p:attrName>
                                        </p:attrNameLst>
                                      </p:cBhvr>
                                      <p:tavLst>
                                        <p:tav tm="0">
                                          <p:val>
                                            <p:strVal val="ppt_y"/>
                                          </p:val>
                                        </p:tav>
                                        <p:tav tm="100000">
                                          <p:val>
                                            <p:strVal val="ppt_y"/>
                                          </p:val>
                                        </p:tav>
                                      </p:tavLst>
                                    </p:anim>
                                    <p:set>
                                      <p:cBhvr>
                                        <p:cTn id="244" dur="1" fill="hold">
                                          <p:stCondLst>
                                            <p:cond delay="3499"/>
                                          </p:stCondLst>
                                        </p:cTn>
                                        <p:tgtEl>
                                          <p:spTgt spid="12"/>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3500" fill="hold"/>
                                        <p:tgtEl>
                                          <p:spTgt spid="10"/>
                                        </p:tgtEl>
                                        <p:attrNameLst>
                                          <p:attrName>ppt_x</p:attrName>
                                        </p:attrNameLst>
                                      </p:cBhvr>
                                      <p:tavLst>
                                        <p:tav tm="0">
                                          <p:val>
                                            <p:strVal val="0-#ppt_w/2"/>
                                          </p:val>
                                        </p:tav>
                                        <p:tav tm="100000">
                                          <p:val>
                                            <p:strVal val="#ppt_x"/>
                                          </p:val>
                                        </p:tav>
                                      </p:tavLst>
                                    </p:anim>
                                    <p:anim calcmode="lin" valueType="num">
                                      <p:cBhvr additive="base">
                                        <p:cTn id="248" dur="3500" fill="hold"/>
                                        <p:tgtEl>
                                          <p:spTgt spid="1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
                                        </p:tgtEl>
                                        <p:attrNameLst>
                                          <p:attrName>style.visibility</p:attrName>
                                        </p:attrNameLst>
                                      </p:cBhvr>
                                      <p:to>
                                        <p:strVal val="visible"/>
                                      </p:to>
                                    </p:set>
                                    <p:anim calcmode="lin" valueType="num">
                                      <p:cBhvr>
                                        <p:cTn id="251" dur="3500" fill="hold"/>
                                        <p:tgtEl>
                                          <p:spTgt spid="10"/>
                                        </p:tgtEl>
                                        <p:attrNameLst>
                                          <p:attrName>ppt_w</p:attrName>
                                        </p:attrNameLst>
                                      </p:cBhvr>
                                      <p:tavLst>
                                        <p:tav tm="0" fmla="#ppt_w*sin(2.5*pi*$)">
                                          <p:val>
                                            <p:fltVal val="0"/>
                                          </p:val>
                                        </p:tav>
                                        <p:tav tm="100000">
                                          <p:val>
                                            <p:fltVal val="1"/>
                                          </p:val>
                                        </p:tav>
                                      </p:tavLst>
                                    </p:anim>
                                    <p:anim calcmode="lin" valueType="num">
                                      <p:cBhvr>
                                        <p:cTn id="252" dur="3500" fill="hold"/>
                                        <p:tgtEl>
                                          <p:spTgt spid="10"/>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10"/>
                                        </p:tgtEl>
                                        <p:attrNameLst>
                                          <p:attrName>ppt_x</p:attrName>
                                        </p:attrNameLst>
                                      </p:cBhvr>
                                      <p:tavLst>
                                        <p:tav tm="0">
                                          <p:val>
                                            <p:strVal val="ppt_x"/>
                                          </p:val>
                                        </p:tav>
                                        <p:tav tm="100000">
                                          <p:val>
                                            <p:strVal val="1+ppt_w/2"/>
                                          </p:val>
                                        </p:tav>
                                      </p:tavLst>
                                    </p:anim>
                                    <p:anim calcmode="lin" valueType="num">
                                      <p:cBhvr additive="base">
                                        <p:cTn id="255" dur="3500"/>
                                        <p:tgtEl>
                                          <p:spTgt spid="10"/>
                                        </p:tgtEl>
                                        <p:attrNameLst>
                                          <p:attrName>ppt_y</p:attrName>
                                        </p:attrNameLst>
                                      </p:cBhvr>
                                      <p:tavLst>
                                        <p:tav tm="0">
                                          <p:val>
                                            <p:strVal val="ppt_y"/>
                                          </p:val>
                                        </p:tav>
                                        <p:tav tm="100000">
                                          <p:val>
                                            <p:strVal val="ppt_y"/>
                                          </p:val>
                                        </p:tav>
                                      </p:tavLst>
                                    </p:anim>
                                    <p:set>
                                      <p:cBhvr>
                                        <p:cTn id="256" dur="1" fill="hold">
                                          <p:stCondLst>
                                            <p:cond delay="3499"/>
                                          </p:stCondLst>
                                        </p:cTn>
                                        <p:tgtEl>
                                          <p:spTgt spid="10"/>
                                        </p:tgtEl>
                                        <p:attrNameLst>
                                          <p:attrName>style.visibility</p:attrName>
                                        </p:attrNameLst>
                                      </p:cBhvr>
                                      <p:to>
                                        <p:strVal val="hidden"/>
                                      </p:to>
                                    </p:set>
                                  </p:childTnLst>
                                </p:cTn>
                              </p:par>
                              <p:par>
                                <p:cTn id="257" presetID="2" presetClass="entr" presetSubtype="9" fill="hold" grpId="0" nodeType="withEffect">
                                  <p:stCondLst>
                                    <p:cond delay="0"/>
                                  </p:stCondLst>
                                  <p:childTnLst>
                                    <p:set>
                                      <p:cBhvr>
                                        <p:cTn id="258" dur="1" fill="hold">
                                          <p:stCondLst>
                                            <p:cond delay="0"/>
                                          </p:stCondLst>
                                        </p:cTn>
                                        <p:tgtEl>
                                          <p:spTgt spid="11"/>
                                        </p:tgtEl>
                                        <p:attrNameLst>
                                          <p:attrName>style.visibility</p:attrName>
                                        </p:attrNameLst>
                                      </p:cBhvr>
                                      <p:to>
                                        <p:strVal val="visible"/>
                                      </p:to>
                                    </p:set>
                                    <p:anim calcmode="lin" valueType="num">
                                      <p:cBhvr additive="base">
                                        <p:cTn id="259" dur="3500" fill="hold"/>
                                        <p:tgtEl>
                                          <p:spTgt spid="11"/>
                                        </p:tgtEl>
                                        <p:attrNameLst>
                                          <p:attrName>ppt_x</p:attrName>
                                        </p:attrNameLst>
                                      </p:cBhvr>
                                      <p:tavLst>
                                        <p:tav tm="0">
                                          <p:val>
                                            <p:strVal val="0-#ppt_w/2"/>
                                          </p:val>
                                        </p:tav>
                                        <p:tav tm="100000">
                                          <p:val>
                                            <p:strVal val="#ppt_x"/>
                                          </p:val>
                                        </p:tav>
                                      </p:tavLst>
                                    </p:anim>
                                    <p:anim calcmode="lin" valueType="num">
                                      <p:cBhvr additive="base">
                                        <p:cTn id="260" dur="3500" fill="hold"/>
                                        <p:tgtEl>
                                          <p:spTgt spid="11"/>
                                        </p:tgtEl>
                                        <p:attrNameLst>
                                          <p:attrName>ppt_y</p:attrName>
                                        </p:attrNameLst>
                                      </p:cBhvr>
                                      <p:tavLst>
                                        <p:tav tm="0">
                                          <p:val>
                                            <p:strVal val="0-#ppt_h/2"/>
                                          </p:val>
                                        </p:tav>
                                        <p:tav tm="100000">
                                          <p:val>
                                            <p:strVal val="#ppt_y"/>
                                          </p:val>
                                        </p:tav>
                                      </p:tavLst>
                                    </p:anim>
                                  </p:childTnLst>
                                </p:cTn>
                              </p:par>
                              <p:par>
                                <p:cTn id="261" presetID="19" presetClass="entr" presetSubtype="10" fill="hold" grpId="1" nodeType="withEffect">
                                  <p:stCondLst>
                                    <p:cond delay="0"/>
                                  </p:stCondLst>
                                  <p:childTnLst>
                                    <p:set>
                                      <p:cBhvr>
                                        <p:cTn id="262" dur="1" fill="hold">
                                          <p:stCondLst>
                                            <p:cond delay="0"/>
                                          </p:stCondLst>
                                        </p:cTn>
                                        <p:tgtEl>
                                          <p:spTgt spid="11"/>
                                        </p:tgtEl>
                                        <p:attrNameLst>
                                          <p:attrName>style.visibility</p:attrName>
                                        </p:attrNameLst>
                                      </p:cBhvr>
                                      <p:to>
                                        <p:strVal val="visible"/>
                                      </p:to>
                                    </p:set>
                                    <p:anim calcmode="lin" valueType="num">
                                      <p:cBhvr>
                                        <p:cTn id="263" dur="3500" fill="hold"/>
                                        <p:tgtEl>
                                          <p:spTgt spid="11"/>
                                        </p:tgtEl>
                                        <p:attrNameLst>
                                          <p:attrName>ppt_w</p:attrName>
                                        </p:attrNameLst>
                                      </p:cBhvr>
                                      <p:tavLst>
                                        <p:tav tm="0" fmla="#ppt_w*sin(2.5*pi*$)">
                                          <p:val>
                                            <p:fltVal val="0"/>
                                          </p:val>
                                        </p:tav>
                                        <p:tav tm="100000">
                                          <p:val>
                                            <p:fltVal val="1"/>
                                          </p:val>
                                        </p:tav>
                                      </p:tavLst>
                                    </p:anim>
                                    <p:anim calcmode="lin" valueType="num">
                                      <p:cBhvr>
                                        <p:cTn id="264" dur="3500" fill="hold"/>
                                        <p:tgtEl>
                                          <p:spTgt spid="11"/>
                                        </p:tgtEl>
                                        <p:attrNameLst>
                                          <p:attrName>ppt_h</p:attrName>
                                        </p:attrNameLst>
                                      </p:cBhvr>
                                      <p:tavLst>
                                        <p:tav tm="0">
                                          <p:val>
                                            <p:strVal val="#ppt_h"/>
                                          </p:val>
                                        </p:tav>
                                        <p:tav tm="100000">
                                          <p:val>
                                            <p:strVal val="#ppt_h"/>
                                          </p:val>
                                        </p:tav>
                                      </p:tavLst>
                                    </p:anim>
                                  </p:childTnLst>
                                </p:cTn>
                              </p:par>
                              <p:par>
                                <p:cTn id="265" presetID="2" presetClass="exit" presetSubtype="2" fill="hold" grpId="2" nodeType="withEffect">
                                  <p:stCondLst>
                                    <p:cond delay="0"/>
                                  </p:stCondLst>
                                  <p:childTnLst>
                                    <p:anim calcmode="lin" valueType="num">
                                      <p:cBhvr additive="base">
                                        <p:cTn id="266" dur="3500"/>
                                        <p:tgtEl>
                                          <p:spTgt spid="11"/>
                                        </p:tgtEl>
                                        <p:attrNameLst>
                                          <p:attrName>ppt_x</p:attrName>
                                        </p:attrNameLst>
                                      </p:cBhvr>
                                      <p:tavLst>
                                        <p:tav tm="0">
                                          <p:val>
                                            <p:strVal val="ppt_x"/>
                                          </p:val>
                                        </p:tav>
                                        <p:tav tm="100000">
                                          <p:val>
                                            <p:strVal val="1+ppt_w/2"/>
                                          </p:val>
                                        </p:tav>
                                      </p:tavLst>
                                    </p:anim>
                                    <p:anim calcmode="lin" valueType="num">
                                      <p:cBhvr additive="base">
                                        <p:cTn id="267" dur="3500"/>
                                        <p:tgtEl>
                                          <p:spTgt spid="11"/>
                                        </p:tgtEl>
                                        <p:attrNameLst>
                                          <p:attrName>ppt_y</p:attrName>
                                        </p:attrNameLst>
                                      </p:cBhvr>
                                      <p:tavLst>
                                        <p:tav tm="0">
                                          <p:val>
                                            <p:strVal val="ppt_y"/>
                                          </p:val>
                                        </p:tav>
                                        <p:tav tm="100000">
                                          <p:val>
                                            <p:strVal val="ppt_y"/>
                                          </p:val>
                                        </p:tav>
                                      </p:tavLst>
                                    </p:anim>
                                    <p:set>
                                      <p:cBhvr>
                                        <p:cTn id="268" dur="1" fill="hold">
                                          <p:stCondLst>
                                            <p:cond delay="3499"/>
                                          </p:stCondLst>
                                        </p:cTn>
                                        <p:tgtEl>
                                          <p:spTgt spid="11"/>
                                        </p:tgtEl>
                                        <p:attrNameLst>
                                          <p:attrName>style.visibility</p:attrName>
                                        </p:attrNameLst>
                                      </p:cBhvr>
                                      <p:to>
                                        <p:strVal val="hidden"/>
                                      </p:to>
                                    </p:set>
                                  </p:childTnLst>
                                </p:cTn>
                              </p:par>
                              <p:par>
                                <p:cTn id="269" presetID="2" presetClass="entr" presetSubtype="9" fill="hold" grpId="0" nodeType="withEffect">
                                  <p:stCondLst>
                                    <p:cond delay="0"/>
                                  </p:stCondLst>
                                  <p:childTnLst>
                                    <p:set>
                                      <p:cBhvr>
                                        <p:cTn id="270" dur="1" fill="hold">
                                          <p:stCondLst>
                                            <p:cond delay="0"/>
                                          </p:stCondLst>
                                        </p:cTn>
                                        <p:tgtEl>
                                          <p:spTgt spid="34"/>
                                        </p:tgtEl>
                                        <p:attrNameLst>
                                          <p:attrName>style.visibility</p:attrName>
                                        </p:attrNameLst>
                                      </p:cBhvr>
                                      <p:to>
                                        <p:strVal val="visible"/>
                                      </p:to>
                                    </p:set>
                                    <p:anim calcmode="lin" valueType="num">
                                      <p:cBhvr additive="base">
                                        <p:cTn id="271" dur="3500" fill="hold"/>
                                        <p:tgtEl>
                                          <p:spTgt spid="34"/>
                                        </p:tgtEl>
                                        <p:attrNameLst>
                                          <p:attrName>ppt_x</p:attrName>
                                        </p:attrNameLst>
                                      </p:cBhvr>
                                      <p:tavLst>
                                        <p:tav tm="0">
                                          <p:val>
                                            <p:strVal val="0-#ppt_w/2"/>
                                          </p:val>
                                        </p:tav>
                                        <p:tav tm="100000">
                                          <p:val>
                                            <p:strVal val="#ppt_x"/>
                                          </p:val>
                                        </p:tav>
                                      </p:tavLst>
                                    </p:anim>
                                    <p:anim calcmode="lin" valueType="num">
                                      <p:cBhvr additive="base">
                                        <p:cTn id="272" dur="3500" fill="hold"/>
                                        <p:tgtEl>
                                          <p:spTgt spid="34"/>
                                        </p:tgtEl>
                                        <p:attrNameLst>
                                          <p:attrName>ppt_y</p:attrName>
                                        </p:attrNameLst>
                                      </p:cBhvr>
                                      <p:tavLst>
                                        <p:tav tm="0">
                                          <p:val>
                                            <p:strVal val="0-#ppt_h/2"/>
                                          </p:val>
                                        </p:tav>
                                        <p:tav tm="100000">
                                          <p:val>
                                            <p:strVal val="#ppt_y"/>
                                          </p:val>
                                        </p:tav>
                                      </p:tavLst>
                                    </p:anim>
                                  </p:childTnLst>
                                </p:cTn>
                              </p:par>
                              <p:par>
                                <p:cTn id="273" presetID="19"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 calcmode="lin" valueType="num">
                                      <p:cBhvr>
                                        <p:cTn id="275" dur="3500" fill="hold"/>
                                        <p:tgtEl>
                                          <p:spTgt spid="34"/>
                                        </p:tgtEl>
                                        <p:attrNameLst>
                                          <p:attrName>ppt_w</p:attrName>
                                        </p:attrNameLst>
                                      </p:cBhvr>
                                      <p:tavLst>
                                        <p:tav tm="0" fmla="#ppt_w*sin(2.5*pi*$)">
                                          <p:val>
                                            <p:fltVal val="0"/>
                                          </p:val>
                                        </p:tav>
                                        <p:tav tm="100000">
                                          <p:val>
                                            <p:fltVal val="1"/>
                                          </p:val>
                                        </p:tav>
                                      </p:tavLst>
                                    </p:anim>
                                    <p:anim calcmode="lin" valueType="num">
                                      <p:cBhvr>
                                        <p:cTn id="276" dur="3500" fill="hold"/>
                                        <p:tgtEl>
                                          <p:spTgt spid="34"/>
                                        </p:tgtEl>
                                        <p:attrNameLst>
                                          <p:attrName>ppt_h</p:attrName>
                                        </p:attrNameLst>
                                      </p:cBhvr>
                                      <p:tavLst>
                                        <p:tav tm="0">
                                          <p:val>
                                            <p:strVal val="#ppt_h"/>
                                          </p:val>
                                        </p:tav>
                                        <p:tav tm="100000">
                                          <p:val>
                                            <p:strVal val="#ppt_h"/>
                                          </p:val>
                                        </p:tav>
                                      </p:tavLst>
                                    </p:anim>
                                  </p:childTnLst>
                                </p:cTn>
                              </p:par>
                              <p:par>
                                <p:cTn id="277" presetID="2" presetClass="exit" presetSubtype="2" fill="hold" grpId="2" nodeType="withEffect">
                                  <p:stCondLst>
                                    <p:cond delay="0"/>
                                  </p:stCondLst>
                                  <p:childTnLst>
                                    <p:anim calcmode="lin" valueType="num">
                                      <p:cBhvr additive="base">
                                        <p:cTn id="278" dur="3500"/>
                                        <p:tgtEl>
                                          <p:spTgt spid="34"/>
                                        </p:tgtEl>
                                        <p:attrNameLst>
                                          <p:attrName>ppt_x</p:attrName>
                                        </p:attrNameLst>
                                      </p:cBhvr>
                                      <p:tavLst>
                                        <p:tav tm="0">
                                          <p:val>
                                            <p:strVal val="ppt_x"/>
                                          </p:val>
                                        </p:tav>
                                        <p:tav tm="100000">
                                          <p:val>
                                            <p:strVal val="1+ppt_w/2"/>
                                          </p:val>
                                        </p:tav>
                                      </p:tavLst>
                                    </p:anim>
                                    <p:anim calcmode="lin" valueType="num">
                                      <p:cBhvr additive="base">
                                        <p:cTn id="279" dur="3500"/>
                                        <p:tgtEl>
                                          <p:spTgt spid="34"/>
                                        </p:tgtEl>
                                        <p:attrNameLst>
                                          <p:attrName>ppt_y</p:attrName>
                                        </p:attrNameLst>
                                      </p:cBhvr>
                                      <p:tavLst>
                                        <p:tav tm="0">
                                          <p:val>
                                            <p:strVal val="ppt_y"/>
                                          </p:val>
                                        </p:tav>
                                        <p:tav tm="100000">
                                          <p:val>
                                            <p:strVal val="ppt_y"/>
                                          </p:val>
                                        </p:tav>
                                      </p:tavLst>
                                    </p:anim>
                                    <p:set>
                                      <p:cBhvr>
                                        <p:cTn id="280" dur="1" fill="hold">
                                          <p:stCondLst>
                                            <p:cond delay="3499"/>
                                          </p:stCondLst>
                                        </p:cTn>
                                        <p:tgtEl>
                                          <p:spTgt spid="34"/>
                                        </p:tgtEl>
                                        <p:attrNameLst>
                                          <p:attrName>style.visibility</p:attrName>
                                        </p:attrNameLst>
                                      </p:cBhvr>
                                      <p:to>
                                        <p:strVal val="hidden"/>
                                      </p:to>
                                    </p:set>
                                  </p:childTnLst>
                                </p:cTn>
                              </p:par>
                              <p:par>
                                <p:cTn id="281" presetID="2" presetClass="entr" presetSubtype="9" fill="hold" grpId="0" nodeType="withEffect">
                                  <p:stCondLst>
                                    <p:cond delay="0"/>
                                  </p:stCondLst>
                                  <p:childTnLst>
                                    <p:set>
                                      <p:cBhvr>
                                        <p:cTn id="282" dur="1" fill="hold">
                                          <p:stCondLst>
                                            <p:cond delay="0"/>
                                          </p:stCondLst>
                                        </p:cTn>
                                        <p:tgtEl>
                                          <p:spTgt spid="33"/>
                                        </p:tgtEl>
                                        <p:attrNameLst>
                                          <p:attrName>style.visibility</p:attrName>
                                        </p:attrNameLst>
                                      </p:cBhvr>
                                      <p:to>
                                        <p:strVal val="visible"/>
                                      </p:to>
                                    </p:set>
                                    <p:anim calcmode="lin" valueType="num">
                                      <p:cBhvr additive="base">
                                        <p:cTn id="283" dur="3500" fill="hold"/>
                                        <p:tgtEl>
                                          <p:spTgt spid="33"/>
                                        </p:tgtEl>
                                        <p:attrNameLst>
                                          <p:attrName>ppt_x</p:attrName>
                                        </p:attrNameLst>
                                      </p:cBhvr>
                                      <p:tavLst>
                                        <p:tav tm="0">
                                          <p:val>
                                            <p:strVal val="0-#ppt_w/2"/>
                                          </p:val>
                                        </p:tav>
                                        <p:tav tm="100000">
                                          <p:val>
                                            <p:strVal val="#ppt_x"/>
                                          </p:val>
                                        </p:tav>
                                      </p:tavLst>
                                    </p:anim>
                                    <p:anim calcmode="lin" valueType="num">
                                      <p:cBhvr additive="base">
                                        <p:cTn id="284" dur="3500" fill="hold"/>
                                        <p:tgtEl>
                                          <p:spTgt spid="33"/>
                                        </p:tgtEl>
                                        <p:attrNameLst>
                                          <p:attrName>ppt_y</p:attrName>
                                        </p:attrNameLst>
                                      </p:cBhvr>
                                      <p:tavLst>
                                        <p:tav tm="0">
                                          <p:val>
                                            <p:strVal val="0-#ppt_h/2"/>
                                          </p:val>
                                        </p:tav>
                                        <p:tav tm="100000">
                                          <p:val>
                                            <p:strVal val="#ppt_y"/>
                                          </p:val>
                                        </p:tav>
                                      </p:tavLst>
                                    </p:anim>
                                  </p:childTnLst>
                                </p:cTn>
                              </p:par>
                              <p:par>
                                <p:cTn id="285" presetID="19" presetClass="entr" presetSubtype="10" fill="hold" grpId="1" nodeType="withEffect">
                                  <p:stCondLst>
                                    <p:cond delay="0"/>
                                  </p:stCondLst>
                                  <p:childTnLst>
                                    <p:set>
                                      <p:cBhvr>
                                        <p:cTn id="286" dur="1" fill="hold">
                                          <p:stCondLst>
                                            <p:cond delay="0"/>
                                          </p:stCondLst>
                                        </p:cTn>
                                        <p:tgtEl>
                                          <p:spTgt spid="33"/>
                                        </p:tgtEl>
                                        <p:attrNameLst>
                                          <p:attrName>style.visibility</p:attrName>
                                        </p:attrNameLst>
                                      </p:cBhvr>
                                      <p:to>
                                        <p:strVal val="visible"/>
                                      </p:to>
                                    </p:set>
                                    <p:anim calcmode="lin" valueType="num">
                                      <p:cBhvr>
                                        <p:cTn id="287" dur="3500" fill="hold"/>
                                        <p:tgtEl>
                                          <p:spTgt spid="33"/>
                                        </p:tgtEl>
                                        <p:attrNameLst>
                                          <p:attrName>ppt_w</p:attrName>
                                        </p:attrNameLst>
                                      </p:cBhvr>
                                      <p:tavLst>
                                        <p:tav tm="0" fmla="#ppt_w*sin(2.5*pi*$)">
                                          <p:val>
                                            <p:fltVal val="0"/>
                                          </p:val>
                                        </p:tav>
                                        <p:tav tm="100000">
                                          <p:val>
                                            <p:fltVal val="1"/>
                                          </p:val>
                                        </p:tav>
                                      </p:tavLst>
                                    </p:anim>
                                    <p:anim calcmode="lin" valueType="num">
                                      <p:cBhvr>
                                        <p:cTn id="288" dur="3500" fill="hold"/>
                                        <p:tgtEl>
                                          <p:spTgt spid="33"/>
                                        </p:tgtEl>
                                        <p:attrNameLst>
                                          <p:attrName>ppt_h</p:attrName>
                                        </p:attrNameLst>
                                      </p:cBhvr>
                                      <p:tavLst>
                                        <p:tav tm="0">
                                          <p:val>
                                            <p:strVal val="#ppt_h"/>
                                          </p:val>
                                        </p:tav>
                                        <p:tav tm="100000">
                                          <p:val>
                                            <p:strVal val="#ppt_h"/>
                                          </p:val>
                                        </p:tav>
                                      </p:tavLst>
                                    </p:anim>
                                  </p:childTnLst>
                                </p:cTn>
                              </p:par>
                              <p:par>
                                <p:cTn id="289" presetID="2" presetClass="exit" presetSubtype="2" fill="hold" grpId="2" nodeType="withEffect">
                                  <p:stCondLst>
                                    <p:cond delay="0"/>
                                  </p:stCondLst>
                                  <p:childTnLst>
                                    <p:anim calcmode="lin" valueType="num">
                                      <p:cBhvr additive="base">
                                        <p:cTn id="290" dur="3500"/>
                                        <p:tgtEl>
                                          <p:spTgt spid="33"/>
                                        </p:tgtEl>
                                        <p:attrNameLst>
                                          <p:attrName>ppt_x</p:attrName>
                                        </p:attrNameLst>
                                      </p:cBhvr>
                                      <p:tavLst>
                                        <p:tav tm="0">
                                          <p:val>
                                            <p:strVal val="ppt_x"/>
                                          </p:val>
                                        </p:tav>
                                        <p:tav tm="100000">
                                          <p:val>
                                            <p:strVal val="1+ppt_w/2"/>
                                          </p:val>
                                        </p:tav>
                                      </p:tavLst>
                                    </p:anim>
                                    <p:anim calcmode="lin" valueType="num">
                                      <p:cBhvr additive="base">
                                        <p:cTn id="291" dur="3500"/>
                                        <p:tgtEl>
                                          <p:spTgt spid="33"/>
                                        </p:tgtEl>
                                        <p:attrNameLst>
                                          <p:attrName>ppt_y</p:attrName>
                                        </p:attrNameLst>
                                      </p:cBhvr>
                                      <p:tavLst>
                                        <p:tav tm="0">
                                          <p:val>
                                            <p:strVal val="ppt_y"/>
                                          </p:val>
                                        </p:tav>
                                        <p:tav tm="100000">
                                          <p:val>
                                            <p:strVal val="ppt_y"/>
                                          </p:val>
                                        </p:tav>
                                      </p:tavLst>
                                    </p:anim>
                                    <p:set>
                                      <p:cBhvr>
                                        <p:cTn id="292" dur="1" fill="hold">
                                          <p:stCondLst>
                                            <p:cond delay="3499"/>
                                          </p:stCondLst>
                                        </p:cTn>
                                        <p:tgtEl>
                                          <p:spTgt spid="33"/>
                                        </p:tgtEl>
                                        <p:attrNameLst>
                                          <p:attrName>style.visibility</p:attrName>
                                        </p:attrNameLst>
                                      </p:cBhvr>
                                      <p:to>
                                        <p:strVal val="hidden"/>
                                      </p:to>
                                    </p:set>
                                  </p:childTnLst>
                                </p:cTn>
                              </p:par>
                              <p:par>
                                <p:cTn id="293" presetID="2" presetClass="entr" presetSubtype="9" fill="hold" grpId="0" nodeType="withEffect">
                                  <p:stCondLst>
                                    <p:cond delay="0"/>
                                  </p:stCondLst>
                                  <p:childTnLst>
                                    <p:set>
                                      <p:cBhvr>
                                        <p:cTn id="294" dur="1" fill="hold">
                                          <p:stCondLst>
                                            <p:cond delay="0"/>
                                          </p:stCondLst>
                                        </p:cTn>
                                        <p:tgtEl>
                                          <p:spTgt spid="25"/>
                                        </p:tgtEl>
                                        <p:attrNameLst>
                                          <p:attrName>style.visibility</p:attrName>
                                        </p:attrNameLst>
                                      </p:cBhvr>
                                      <p:to>
                                        <p:strVal val="visible"/>
                                      </p:to>
                                    </p:set>
                                    <p:anim calcmode="lin" valueType="num">
                                      <p:cBhvr additive="base">
                                        <p:cTn id="295" dur="3500" fill="hold"/>
                                        <p:tgtEl>
                                          <p:spTgt spid="25"/>
                                        </p:tgtEl>
                                        <p:attrNameLst>
                                          <p:attrName>ppt_x</p:attrName>
                                        </p:attrNameLst>
                                      </p:cBhvr>
                                      <p:tavLst>
                                        <p:tav tm="0">
                                          <p:val>
                                            <p:strVal val="0-#ppt_w/2"/>
                                          </p:val>
                                        </p:tav>
                                        <p:tav tm="100000">
                                          <p:val>
                                            <p:strVal val="#ppt_x"/>
                                          </p:val>
                                        </p:tav>
                                      </p:tavLst>
                                    </p:anim>
                                    <p:anim calcmode="lin" valueType="num">
                                      <p:cBhvr additive="base">
                                        <p:cTn id="296" dur="3500" fill="hold"/>
                                        <p:tgtEl>
                                          <p:spTgt spid="25"/>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5"/>
                                        </p:tgtEl>
                                        <p:attrNameLst>
                                          <p:attrName>style.visibility</p:attrName>
                                        </p:attrNameLst>
                                      </p:cBhvr>
                                      <p:to>
                                        <p:strVal val="visible"/>
                                      </p:to>
                                    </p:set>
                                    <p:anim calcmode="lin" valueType="num">
                                      <p:cBhvr>
                                        <p:cTn id="299" dur="3500" fill="hold"/>
                                        <p:tgtEl>
                                          <p:spTgt spid="25"/>
                                        </p:tgtEl>
                                        <p:attrNameLst>
                                          <p:attrName>ppt_w</p:attrName>
                                        </p:attrNameLst>
                                      </p:cBhvr>
                                      <p:tavLst>
                                        <p:tav tm="0" fmla="#ppt_w*sin(2.5*pi*$)">
                                          <p:val>
                                            <p:fltVal val="0"/>
                                          </p:val>
                                        </p:tav>
                                        <p:tav tm="100000">
                                          <p:val>
                                            <p:fltVal val="1"/>
                                          </p:val>
                                        </p:tav>
                                      </p:tavLst>
                                    </p:anim>
                                    <p:anim calcmode="lin" valueType="num">
                                      <p:cBhvr>
                                        <p:cTn id="300" dur="3500" fill="hold"/>
                                        <p:tgtEl>
                                          <p:spTgt spid="25"/>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3500"/>
                                        <p:tgtEl>
                                          <p:spTgt spid="25"/>
                                        </p:tgtEl>
                                        <p:attrNameLst>
                                          <p:attrName>ppt_x</p:attrName>
                                        </p:attrNameLst>
                                      </p:cBhvr>
                                      <p:tavLst>
                                        <p:tav tm="0">
                                          <p:val>
                                            <p:strVal val="ppt_x"/>
                                          </p:val>
                                        </p:tav>
                                        <p:tav tm="100000">
                                          <p:val>
                                            <p:strVal val="1+ppt_w/2"/>
                                          </p:val>
                                        </p:tav>
                                      </p:tavLst>
                                    </p:anim>
                                    <p:anim calcmode="lin" valueType="num">
                                      <p:cBhvr additive="base">
                                        <p:cTn id="303" dur="3500"/>
                                        <p:tgtEl>
                                          <p:spTgt spid="25"/>
                                        </p:tgtEl>
                                        <p:attrNameLst>
                                          <p:attrName>ppt_y</p:attrName>
                                        </p:attrNameLst>
                                      </p:cBhvr>
                                      <p:tavLst>
                                        <p:tav tm="0">
                                          <p:val>
                                            <p:strVal val="ppt_y"/>
                                          </p:val>
                                        </p:tav>
                                        <p:tav tm="100000">
                                          <p:val>
                                            <p:strVal val="ppt_y"/>
                                          </p:val>
                                        </p:tav>
                                      </p:tavLst>
                                    </p:anim>
                                    <p:set>
                                      <p:cBhvr>
                                        <p:cTn id="304" dur="1" fill="hold">
                                          <p:stCondLst>
                                            <p:cond delay="3499"/>
                                          </p:stCondLst>
                                        </p:cTn>
                                        <p:tgtEl>
                                          <p:spTgt spid="25"/>
                                        </p:tgtEl>
                                        <p:attrNameLst>
                                          <p:attrName>style.visibility</p:attrName>
                                        </p:attrNameLst>
                                      </p:cBhvr>
                                      <p:to>
                                        <p:strVal val="hidden"/>
                                      </p:to>
                                    </p:set>
                                  </p:childTnLst>
                                </p:cTn>
                              </p:par>
                              <p:par>
                                <p:cTn id="305" presetID="2" presetClass="entr" presetSubtype="9" fill="hold" grpId="0" nodeType="withEffect">
                                  <p:stCondLst>
                                    <p:cond delay="0"/>
                                  </p:stCondLst>
                                  <p:childTnLst>
                                    <p:set>
                                      <p:cBhvr>
                                        <p:cTn id="306" dur="1" fill="hold">
                                          <p:stCondLst>
                                            <p:cond delay="0"/>
                                          </p:stCondLst>
                                        </p:cTn>
                                        <p:tgtEl>
                                          <p:spTgt spid="8"/>
                                        </p:tgtEl>
                                        <p:attrNameLst>
                                          <p:attrName>style.visibility</p:attrName>
                                        </p:attrNameLst>
                                      </p:cBhvr>
                                      <p:to>
                                        <p:strVal val="visible"/>
                                      </p:to>
                                    </p:set>
                                    <p:anim calcmode="lin" valueType="num">
                                      <p:cBhvr additive="base">
                                        <p:cTn id="307" dur="3500" fill="hold"/>
                                        <p:tgtEl>
                                          <p:spTgt spid="8"/>
                                        </p:tgtEl>
                                        <p:attrNameLst>
                                          <p:attrName>ppt_x</p:attrName>
                                        </p:attrNameLst>
                                      </p:cBhvr>
                                      <p:tavLst>
                                        <p:tav tm="0">
                                          <p:val>
                                            <p:strVal val="0-#ppt_w/2"/>
                                          </p:val>
                                        </p:tav>
                                        <p:tav tm="100000">
                                          <p:val>
                                            <p:strVal val="#ppt_x"/>
                                          </p:val>
                                        </p:tav>
                                      </p:tavLst>
                                    </p:anim>
                                    <p:anim calcmode="lin" valueType="num">
                                      <p:cBhvr additive="base">
                                        <p:cTn id="308" dur="3500" fill="hold"/>
                                        <p:tgtEl>
                                          <p:spTgt spid="8"/>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8"/>
                                        </p:tgtEl>
                                        <p:attrNameLst>
                                          <p:attrName>style.visibility</p:attrName>
                                        </p:attrNameLst>
                                      </p:cBhvr>
                                      <p:to>
                                        <p:strVal val="visible"/>
                                      </p:to>
                                    </p:set>
                                    <p:anim calcmode="lin" valueType="num">
                                      <p:cBhvr>
                                        <p:cTn id="311" dur="3500" fill="hold"/>
                                        <p:tgtEl>
                                          <p:spTgt spid="8"/>
                                        </p:tgtEl>
                                        <p:attrNameLst>
                                          <p:attrName>ppt_w</p:attrName>
                                        </p:attrNameLst>
                                      </p:cBhvr>
                                      <p:tavLst>
                                        <p:tav tm="0" fmla="#ppt_w*sin(2.5*pi*$)">
                                          <p:val>
                                            <p:fltVal val="0"/>
                                          </p:val>
                                        </p:tav>
                                        <p:tav tm="100000">
                                          <p:val>
                                            <p:fltVal val="1"/>
                                          </p:val>
                                        </p:tav>
                                      </p:tavLst>
                                    </p:anim>
                                    <p:anim calcmode="lin" valueType="num">
                                      <p:cBhvr>
                                        <p:cTn id="312" dur="3500" fill="hold"/>
                                        <p:tgtEl>
                                          <p:spTgt spid="8"/>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8"/>
                                        </p:tgtEl>
                                        <p:attrNameLst>
                                          <p:attrName>ppt_x</p:attrName>
                                        </p:attrNameLst>
                                      </p:cBhvr>
                                      <p:tavLst>
                                        <p:tav tm="0">
                                          <p:val>
                                            <p:strVal val="ppt_x"/>
                                          </p:val>
                                        </p:tav>
                                        <p:tav tm="100000">
                                          <p:val>
                                            <p:strVal val="1+ppt_w/2"/>
                                          </p:val>
                                        </p:tav>
                                      </p:tavLst>
                                    </p:anim>
                                    <p:anim calcmode="lin" valueType="num">
                                      <p:cBhvr additive="base">
                                        <p:cTn id="315" dur="3500"/>
                                        <p:tgtEl>
                                          <p:spTgt spid="8"/>
                                        </p:tgtEl>
                                        <p:attrNameLst>
                                          <p:attrName>ppt_y</p:attrName>
                                        </p:attrNameLst>
                                      </p:cBhvr>
                                      <p:tavLst>
                                        <p:tav tm="0">
                                          <p:val>
                                            <p:strVal val="ppt_y"/>
                                          </p:val>
                                        </p:tav>
                                        <p:tav tm="100000">
                                          <p:val>
                                            <p:strVal val="ppt_y"/>
                                          </p:val>
                                        </p:tav>
                                      </p:tavLst>
                                    </p:anim>
                                    <p:set>
                                      <p:cBhvr>
                                        <p:cTn id="316" dur="1" fill="hold">
                                          <p:stCondLst>
                                            <p:cond delay="3499"/>
                                          </p:stCondLst>
                                        </p:cTn>
                                        <p:tgtEl>
                                          <p:spTgt spid="8"/>
                                        </p:tgtEl>
                                        <p:attrNameLst>
                                          <p:attrName>style.visibility</p:attrName>
                                        </p:attrNameLst>
                                      </p:cBhvr>
                                      <p:to>
                                        <p:strVal val="hidden"/>
                                      </p:to>
                                    </p:set>
                                  </p:childTnLst>
                                </p:cTn>
                              </p:par>
                              <p:par>
                                <p:cTn id="317" presetID="2" presetClass="entr" presetSubtype="9" fill="hold" grpId="0" nodeType="withEffect">
                                  <p:stCondLst>
                                    <p:cond delay="0"/>
                                  </p:stCondLst>
                                  <p:childTnLst>
                                    <p:set>
                                      <p:cBhvr>
                                        <p:cTn id="318" dur="1" fill="hold">
                                          <p:stCondLst>
                                            <p:cond delay="0"/>
                                          </p:stCondLst>
                                        </p:cTn>
                                        <p:tgtEl>
                                          <p:spTgt spid="6"/>
                                        </p:tgtEl>
                                        <p:attrNameLst>
                                          <p:attrName>style.visibility</p:attrName>
                                        </p:attrNameLst>
                                      </p:cBhvr>
                                      <p:to>
                                        <p:strVal val="visible"/>
                                      </p:to>
                                    </p:set>
                                    <p:anim calcmode="lin" valueType="num">
                                      <p:cBhvr additive="base">
                                        <p:cTn id="319" dur="3500" fill="hold"/>
                                        <p:tgtEl>
                                          <p:spTgt spid="6"/>
                                        </p:tgtEl>
                                        <p:attrNameLst>
                                          <p:attrName>ppt_x</p:attrName>
                                        </p:attrNameLst>
                                      </p:cBhvr>
                                      <p:tavLst>
                                        <p:tav tm="0">
                                          <p:val>
                                            <p:strVal val="0-#ppt_w/2"/>
                                          </p:val>
                                        </p:tav>
                                        <p:tav tm="100000">
                                          <p:val>
                                            <p:strVal val="#ppt_x"/>
                                          </p:val>
                                        </p:tav>
                                      </p:tavLst>
                                    </p:anim>
                                    <p:anim calcmode="lin" valueType="num">
                                      <p:cBhvr additive="base">
                                        <p:cTn id="320" dur="3500" fill="hold"/>
                                        <p:tgtEl>
                                          <p:spTgt spid="6"/>
                                        </p:tgtEl>
                                        <p:attrNameLst>
                                          <p:attrName>ppt_y</p:attrName>
                                        </p:attrNameLst>
                                      </p:cBhvr>
                                      <p:tavLst>
                                        <p:tav tm="0">
                                          <p:val>
                                            <p:strVal val="0-#ppt_h/2"/>
                                          </p:val>
                                        </p:tav>
                                        <p:tav tm="100000">
                                          <p:val>
                                            <p:strVal val="#ppt_y"/>
                                          </p:val>
                                        </p:tav>
                                      </p:tavLst>
                                    </p:anim>
                                  </p:childTnLst>
                                </p:cTn>
                              </p:par>
                              <p:par>
                                <p:cTn id="321" presetID="19" presetClass="entr" presetSubtype="10" fill="hold" grpId="1"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3500" fill="hold"/>
                                        <p:tgtEl>
                                          <p:spTgt spid="6"/>
                                        </p:tgtEl>
                                        <p:attrNameLst>
                                          <p:attrName>ppt_w</p:attrName>
                                        </p:attrNameLst>
                                      </p:cBhvr>
                                      <p:tavLst>
                                        <p:tav tm="0" fmla="#ppt_w*sin(2.5*pi*$)">
                                          <p:val>
                                            <p:fltVal val="0"/>
                                          </p:val>
                                        </p:tav>
                                        <p:tav tm="100000">
                                          <p:val>
                                            <p:fltVal val="1"/>
                                          </p:val>
                                        </p:tav>
                                      </p:tavLst>
                                    </p:anim>
                                    <p:anim calcmode="lin" valueType="num">
                                      <p:cBhvr>
                                        <p:cTn id="324" dur="3500" fill="hold"/>
                                        <p:tgtEl>
                                          <p:spTgt spid="6"/>
                                        </p:tgtEl>
                                        <p:attrNameLst>
                                          <p:attrName>ppt_h</p:attrName>
                                        </p:attrNameLst>
                                      </p:cBhvr>
                                      <p:tavLst>
                                        <p:tav tm="0">
                                          <p:val>
                                            <p:strVal val="#ppt_h"/>
                                          </p:val>
                                        </p:tav>
                                        <p:tav tm="100000">
                                          <p:val>
                                            <p:strVal val="#ppt_h"/>
                                          </p:val>
                                        </p:tav>
                                      </p:tavLst>
                                    </p:anim>
                                  </p:childTnLst>
                                </p:cTn>
                              </p:par>
                              <p:par>
                                <p:cTn id="325" presetID="2" presetClass="exit" presetSubtype="2" fill="hold" grpId="2" nodeType="withEffect">
                                  <p:stCondLst>
                                    <p:cond delay="0"/>
                                  </p:stCondLst>
                                  <p:childTnLst>
                                    <p:anim calcmode="lin" valueType="num">
                                      <p:cBhvr additive="base">
                                        <p:cTn id="326" dur="3500"/>
                                        <p:tgtEl>
                                          <p:spTgt spid="6"/>
                                        </p:tgtEl>
                                        <p:attrNameLst>
                                          <p:attrName>ppt_x</p:attrName>
                                        </p:attrNameLst>
                                      </p:cBhvr>
                                      <p:tavLst>
                                        <p:tav tm="0">
                                          <p:val>
                                            <p:strVal val="ppt_x"/>
                                          </p:val>
                                        </p:tav>
                                        <p:tav tm="100000">
                                          <p:val>
                                            <p:strVal val="1+ppt_w/2"/>
                                          </p:val>
                                        </p:tav>
                                      </p:tavLst>
                                    </p:anim>
                                    <p:anim calcmode="lin" valueType="num">
                                      <p:cBhvr additive="base">
                                        <p:cTn id="327" dur="3500"/>
                                        <p:tgtEl>
                                          <p:spTgt spid="6"/>
                                        </p:tgtEl>
                                        <p:attrNameLst>
                                          <p:attrName>ppt_y</p:attrName>
                                        </p:attrNameLst>
                                      </p:cBhvr>
                                      <p:tavLst>
                                        <p:tav tm="0">
                                          <p:val>
                                            <p:strVal val="ppt_y"/>
                                          </p:val>
                                        </p:tav>
                                        <p:tav tm="100000">
                                          <p:val>
                                            <p:strVal val="ppt_y"/>
                                          </p:val>
                                        </p:tav>
                                      </p:tavLst>
                                    </p:anim>
                                    <p:set>
                                      <p:cBhvr>
                                        <p:cTn id="328" dur="1" fill="hold">
                                          <p:stCondLst>
                                            <p:cond delay="3499"/>
                                          </p:stCondLst>
                                        </p:cTn>
                                        <p:tgtEl>
                                          <p:spTgt spid="6"/>
                                        </p:tgtEl>
                                        <p:attrNameLst>
                                          <p:attrName>style.visibility</p:attrName>
                                        </p:attrNameLst>
                                      </p:cBhvr>
                                      <p:to>
                                        <p:strVal val="hidden"/>
                                      </p:to>
                                    </p:set>
                                  </p:childTnLst>
                                </p:cTn>
                              </p:par>
                              <p:par>
                                <p:cTn id="329" presetID="2" presetClass="entr" presetSubtype="9" fill="hold" grpId="0" nodeType="withEffect">
                                  <p:stCondLst>
                                    <p:cond delay="0"/>
                                  </p:stCondLst>
                                  <p:childTnLst>
                                    <p:set>
                                      <p:cBhvr>
                                        <p:cTn id="330" dur="1" fill="hold">
                                          <p:stCondLst>
                                            <p:cond delay="0"/>
                                          </p:stCondLst>
                                        </p:cTn>
                                        <p:tgtEl>
                                          <p:spTgt spid="7"/>
                                        </p:tgtEl>
                                        <p:attrNameLst>
                                          <p:attrName>style.visibility</p:attrName>
                                        </p:attrNameLst>
                                      </p:cBhvr>
                                      <p:to>
                                        <p:strVal val="visible"/>
                                      </p:to>
                                    </p:set>
                                    <p:anim calcmode="lin" valueType="num">
                                      <p:cBhvr additive="base">
                                        <p:cTn id="331" dur="3500" fill="hold"/>
                                        <p:tgtEl>
                                          <p:spTgt spid="7"/>
                                        </p:tgtEl>
                                        <p:attrNameLst>
                                          <p:attrName>ppt_x</p:attrName>
                                        </p:attrNameLst>
                                      </p:cBhvr>
                                      <p:tavLst>
                                        <p:tav tm="0">
                                          <p:val>
                                            <p:strVal val="0-#ppt_w/2"/>
                                          </p:val>
                                        </p:tav>
                                        <p:tav tm="100000">
                                          <p:val>
                                            <p:strVal val="#ppt_x"/>
                                          </p:val>
                                        </p:tav>
                                      </p:tavLst>
                                    </p:anim>
                                    <p:anim calcmode="lin" valueType="num">
                                      <p:cBhvr additive="base">
                                        <p:cTn id="332" dur="3500" fill="hold"/>
                                        <p:tgtEl>
                                          <p:spTgt spid="7"/>
                                        </p:tgtEl>
                                        <p:attrNameLst>
                                          <p:attrName>ppt_y</p:attrName>
                                        </p:attrNameLst>
                                      </p:cBhvr>
                                      <p:tavLst>
                                        <p:tav tm="0">
                                          <p:val>
                                            <p:strVal val="0-#ppt_h/2"/>
                                          </p:val>
                                        </p:tav>
                                        <p:tav tm="100000">
                                          <p:val>
                                            <p:strVal val="#ppt_y"/>
                                          </p:val>
                                        </p:tav>
                                      </p:tavLst>
                                    </p:anim>
                                  </p:childTnLst>
                                </p:cTn>
                              </p:par>
                              <p:par>
                                <p:cTn id="333" presetID="19" presetClass="entr" presetSubtype="10" fill="hold" grpId="1" nodeType="withEffect">
                                  <p:stCondLst>
                                    <p:cond delay="0"/>
                                  </p:stCondLst>
                                  <p:childTnLst>
                                    <p:set>
                                      <p:cBhvr>
                                        <p:cTn id="334" dur="1" fill="hold">
                                          <p:stCondLst>
                                            <p:cond delay="0"/>
                                          </p:stCondLst>
                                        </p:cTn>
                                        <p:tgtEl>
                                          <p:spTgt spid="7"/>
                                        </p:tgtEl>
                                        <p:attrNameLst>
                                          <p:attrName>style.visibility</p:attrName>
                                        </p:attrNameLst>
                                      </p:cBhvr>
                                      <p:to>
                                        <p:strVal val="visible"/>
                                      </p:to>
                                    </p:set>
                                    <p:anim calcmode="lin" valueType="num">
                                      <p:cBhvr>
                                        <p:cTn id="335" dur="3500" fill="hold"/>
                                        <p:tgtEl>
                                          <p:spTgt spid="7"/>
                                        </p:tgtEl>
                                        <p:attrNameLst>
                                          <p:attrName>ppt_w</p:attrName>
                                        </p:attrNameLst>
                                      </p:cBhvr>
                                      <p:tavLst>
                                        <p:tav tm="0" fmla="#ppt_w*sin(2.5*pi*$)">
                                          <p:val>
                                            <p:fltVal val="0"/>
                                          </p:val>
                                        </p:tav>
                                        <p:tav tm="100000">
                                          <p:val>
                                            <p:fltVal val="1"/>
                                          </p:val>
                                        </p:tav>
                                      </p:tavLst>
                                    </p:anim>
                                    <p:anim calcmode="lin" valueType="num">
                                      <p:cBhvr>
                                        <p:cTn id="336" dur="3500" fill="hold"/>
                                        <p:tgtEl>
                                          <p:spTgt spid="7"/>
                                        </p:tgtEl>
                                        <p:attrNameLst>
                                          <p:attrName>ppt_h</p:attrName>
                                        </p:attrNameLst>
                                      </p:cBhvr>
                                      <p:tavLst>
                                        <p:tav tm="0">
                                          <p:val>
                                            <p:strVal val="#ppt_h"/>
                                          </p:val>
                                        </p:tav>
                                        <p:tav tm="100000">
                                          <p:val>
                                            <p:strVal val="#ppt_h"/>
                                          </p:val>
                                        </p:tav>
                                      </p:tavLst>
                                    </p:anim>
                                  </p:childTnLst>
                                </p:cTn>
                              </p:par>
                              <p:par>
                                <p:cTn id="337" presetID="2" presetClass="exit" presetSubtype="2" fill="hold" grpId="2" nodeType="withEffect">
                                  <p:stCondLst>
                                    <p:cond delay="0"/>
                                  </p:stCondLst>
                                  <p:childTnLst>
                                    <p:anim calcmode="lin" valueType="num">
                                      <p:cBhvr additive="base">
                                        <p:cTn id="338" dur="3500"/>
                                        <p:tgtEl>
                                          <p:spTgt spid="7"/>
                                        </p:tgtEl>
                                        <p:attrNameLst>
                                          <p:attrName>ppt_x</p:attrName>
                                        </p:attrNameLst>
                                      </p:cBhvr>
                                      <p:tavLst>
                                        <p:tav tm="0">
                                          <p:val>
                                            <p:strVal val="ppt_x"/>
                                          </p:val>
                                        </p:tav>
                                        <p:tav tm="100000">
                                          <p:val>
                                            <p:strVal val="1+ppt_w/2"/>
                                          </p:val>
                                        </p:tav>
                                      </p:tavLst>
                                    </p:anim>
                                    <p:anim calcmode="lin" valueType="num">
                                      <p:cBhvr additive="base">
                                        <p:cTn id="339" dur="3500"/>
                                        <p:tgtEl>
                                          <p:spTgt spid="7"/>
                                        </p:tgtEl>
                                        <p:attrNameLst>
                                          <p:attrName>ppt_y</p:attrName>
                                        </p:attrNameLst>
                                      </p:cBhvr>
                                      <p:tavLst>
                                        <p:tav tm="0">
                                          <p:val>
                                            <p:strVal val="ppt_y"/>
                                          </p:val>
                                        </p:tav>
                                        <p:tav tm="100000">
                                          <p:val>
                                            <p:strVal val="ppt_y"/>
                                          </p:val>
                                        </p:tav>
                                      </p:tavLst>
                                    </p:anim>
                                    <p:set>
                                      <p:cBhvr>
                                        <p:cTn id="340" dur="1" fill="hold">
                                          <p:stCondLst>
                                            <p:cond delay="3499"/>
                                          </p:stCondLst>
                                        </p:cTn>
                                        <p:tgtEl>
                                          <p:spTgt spid="7"/>
                                        </p:tgtEl>
                                        <p:attrNameLst>
                                          <p:attrName>style.visibility</p:attrName>
                                        </p:attrNameLst>
                                      </p:cBhvr>
                                      <p:to>
                                        <p:strVal val="hidden"/>
                                      </p:to>
                                    </p:set>
                                  </p:childTnLst>
                                </p:cTn>
                              </p:par>
                              <p:par>
                                <p:cTn id="341" presetID="2" presetClass="entr" presetSubtype="9" fill="hold" grpId="0" nodeType="withEffect">
                                  <p:stCondLst>
                                    <p:cond delay="0"/>
                                  </p:stCondLst>
                                  <p:childTnLst>
                                    <p:set>
                                      <p:cBhvr>
                                        <p:cTn id="342" dur="1" fill="hold">
                                          <p:stCondLst>
                                            <p:cond delay="0"/>
                                          </p:stCondLst>
                                        </p:cTn>
                                        <p:tgtEl>
                                          <p:spTgt spid="9"/>
                                        </p:tgtEl>
                                        <p:attrNameLst>
                                          <p:attrName>style.visibility</p:attrName>
                                        </p:attrNameLst>
                                      </p:cBhvr>
                                      <p:to>
                                        <p:strVal val="visible"/>
                                      </p:to>
                                    </p:set>
                                    <p:anim calcmode="lin" valueType="num">
                                      <p:cBhvr additive="base">
                                        <p:cTn id="343" dur="3500" fill="hold"/>
                                        <p:tgtEl>
                                          <p:spTgt spid="9"/>
                                        </p:tgtEl>
                                        <p:attrNameLst>
                                          <p:attrName>ppt_x</p:attrName>
                                        </p:attrNameLst>
                                      </p:cBhvr>
                                      <p:tavLst>
                                        <p:tav tm="0">
                                          <p:val>
                                            <p:strVal val="0-#ppt_w/2"/>
                                          </p:val>
                                        </p:tav>
                                        <p:tav tm="100000">
                                          <p:val>
                                            <p:strVal val="#ppt_x"/>
                                          </p:val>
                                        </p:tav>
                                      </p:tavLst>
                                    </p:anim>
                                    <p:anim calcmode="lin" valueType="num">
                                      <p:cBhvr additive="base">
                                        <p:cTn id="344" dur="3500" fill="hold"/>
                                        <p:tgtEl>
                                          <p:spTgt spid="9"/>
                                        </p:tgtEl>
                                        <p:attrNameLst>
                                          <p:attrName>ppt_y</p:attrName>
                                        </p:attrNameLst>
                                      </p:cBhvr>
                                      <p:tavLst>
                                        <p:tav tm="0">
                                          <p:val>
                                            <p:strVal val="0-#ppt_h/2"/>
                                          </p:val>
                                        </p:tav>
                                        <p:tav tm="100000">
                                          <p:val>
                                            <p:strVal val="#ppt_y"/>
                                          </p:val>
                                        </p:tav>
                                      </p:tavLst>
                                    </p:anim>
                                  </p:childTnLst>
                                </p:cTn>
                              </p:par>
                              <p:par>
                                <p:cTn id="345" presetID="19" presetClass="entr" presetSubtype="10" fill="hold" grpId="1" nodeType="withEffect">
                                  <p:stCondLst>
                                    <p:cond delay="0"/>
                                  </p:stCondLst>
                                  <p:childTnLst>
                                    <p:set>
                                      <p:cBhvr>
                                        <p:cTn id="346" dur="1" fill="hold">
                                          <p:stCondLst>
                                            <p:cond delay="0"/>
                                          </p:stCondLst>
                                        </p:cTn>
                                        <p:tgtEl>
                                          <p:spTgt spid="9"/>
                                        </p:tgtEl>
                                        <p:attrNameLst>
                                          <p:attrName>style.visibility</p:attrName>
                                        </p:attrNameLst>
                                      </p:cBhvr>
                                      <p:to>
                                        <p:strVal val="visible"/>
                                      </p:to>
                                    </p:set>
                                    <p:anim calcmode="lin" valueType="num">
                                      <p:cBhvr>
                                        <p:cTn id="347" dur="3500" fill="hold"/>
                                        <p:tgtEl>
                                          <p:spTgt spid="9"/>
                                        </p:tgtEl>
                                        <p:attrNameLst>
                                          <p:attrName>ppt_w</p:attrName>
                                        </p:attrNameLst>
                                      </p:cBhvr>
                                      <p:tavLst>
                                        <p:tav tm="0" fmla="#ppt_w*sin(2.5*pi*$)">
                                          <p:val>
                                            <p:fltVal val="0"/>
                                          </p:val>
                                        </p:tav>
                                        <p:tav tm="100000">
                                          <p:val>
                                            <p:fltVal val="1"/>
                                          </p:val>
                                        </p:tav>
                                      </p:tavLst>
                                    </p:anim>
                                    <p:anim calcmode="lin" valueType="num">
                                      <p:cBhvr>
                                        <p:cTn id="348" dur="3500" fill="hold"/>
                                        <p:tgtEl>
                                          <p:spTgt spid="9"/>
                                        </p:tgtEl>
                                        <p:attrNameLst>
                                          <p:attrName>ppt_h</p:attrName>
                                        </p:attrNameLst>
                                      </p:cBhvr>
                                      <p:tavLst>
                                        <p:tav tm="0">
                                          <p:val>
                                            <p:strVal val="#ppt_h"/>
                                          </p:val>
                                        </p:tav>
                                        <p:tav tm="100000">
                                          <p:val>
                                            <p:strVal val="#ppt_h"/>
                                          </p:val>
                                        </p:tav>
                                      </p:tavLst>
                                    </p:anim>
                                  </p:childTnLst>
                                </p:cTn>
                              </p:par>
                              <p:par>
                                <p:cTn id="349" presetID="2" presetClass="exit" presetSubtype="2" fill="hold" grpId="2" nodeType="withEffect">
                                  <p:stCondLst>
                                    <p:cond delay="0"/>
                                  </p:stCondLst>
                                  <p:childTnLst>
                                    <p:anim calcmode="lin" valueType="num">
                                      <p:cBhvr additive="base">
                                        <p:cTn id="350" dur="3500"/>
                                        <p:tgtEl>
                                          <p:spTgt spid="9"/>
                                        </p:tgtEl>
                                        <p:attrNameLst>
                                          <p:attrName>ppt_x</p:attrName>
                                        </p:attrNameLst>
                                      </p:cBhvr>
                                      <p:tavLst>
                                        <p:tav tm="0">
                                          <p:val>
                                            <p:strVal val="ppt_x"/>
                                          </p:val>
                                        </p:tav>
                                        <p:tav tm="100000">
                                          <p:val>
                                            <p:strVal val="1+ppt_w/2"/>
                                          </p:val>
                                        </p:tav>
                                      </p:tavLst>
                                    </p:anim>
                                    <p:anim calcmode="lin" valueType="num">
                                      <p:cBhvr additive="base">
                                        <p:cTn id="351" dur="3500"/>
                                        <p:tgtEl>
                                          <p:spTgt spid="9"/>
                                        </p:tgtEl>
                                        <p:attrNameLst>
                                          <p:attrName>ppt_y</p:attrName>
                                        </p:attrNameLst>
                                      </p:cBhvr>
                                      <p:tavLst>
                                        <p:tav tm="0">
                                          <p:val>
                                            <p:strVal val="ppt_y"/>
                                          </p:val>
                                        </p:tav>
                                        <p:tav tm="100000">
                                          <p:val>
                                            <p:strVal val="ppt_y"/>
                                          </p:val>
                                        </p:tav>
                                      </p:tavLst>
                                    </p:anim>
                                    <p:set>
                                      <p:cBhvr>
                                        <p:cTn id="352" dur="1" fill="hold">
                                          <p:stCondLst>
                                            <p:cond delay="3499"/>
                                          </p:stCondLst>
                                        </p:cTn>
                                        <p:tgtEl>
                                          <p:spTgt spid="9"/>
                                        </p:tgtEl>
                                        <p:attrNameLst>
                                          <p:attrName>style.visibility</p:attrName>
                                        </p:attrNameLst>
                                      </p:cBhvr>
                                      <p:to>
                                        <p:strVal val="hidden"/>
                                      </p:to>
                                    </p:set>
                                  </p:childTnLst>
                                </p:cTn>
                              </p:par>
                              <p:par>
                                <p:cTn id="353" presetID="2" presetClass="entr" presetSubtype="9" fill="hold" grpId="0" nodeType="withEffect">
                                  <p:stCondLst>
                                    <p:cond delay="0"/>
                                  </p:stCondLst>
                                  <p:childTnLst>
                                    <p:set>
                                      <p:cBhvr>
                                        <p:cTn id="354" dur="1" fill="hold">
                                          <p:stCondLst>
                                            <p:cond delay="0"/>
                                          </p:stCondLst>
                                        </p:cTn>
                                        <p:tgtEl>
                                          <p:spTgt spid="35"/>
                                        </p:tgtEl>
                                        <p:attrNameLst>
                                          <p:attrName>style.visibility</p:attrName>
                                        </p:attrNameLst>
                                      </p:cBhvr>
                                      <p:to>
                                        <p:strVal val="visible"/>
                                      </p:to>
                                    </p:set>
                                    <p:anim calcmode="lin" valueType="num">
                                      <p:cBhvr additive="base">
                                        <p:cTn id="355" dur="3500" fill="hold"/>
                                        <p:tgtEl>
                                          <p:spTgt spid="35"/>
                                        </p:tgtEl>
                                        <p:attrNameLst>
                                          <p:attrName>ppt_x</p:attrName>
                                        </p:attrNameLst>
                                      </p:cBhvr>
                                      <p:tavLst>
                                        <p:tav tm="0">
                                          <p:val>
                                            <p:strVal val="0-#ppt_w/2"/>
                                          </p:val>
                                        </p:tav>
                                        <p:tav tm="100000">
                                          <p:val>
                                            <p:strVal val="#ppt_x"/>
                                          </p:val>
                                        </p:tav>
                                      </p:tavLst>
                                    </p:anim>
                                    <p:anim calcmode="lin" valueType="num">
                                      <p:cBhvr additive="base">
                                        <p:cTn id="356" dur="3500" fill="hold"/>
                                        <p:tgtEl>
                                          <p:spTgt spid="35"/>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35"/>
                                        </p:tgtEl>
                                        <p:attrNameLst>
                                          <p:attrName>style.visibility</p:attrName>
                                        </p:attrNameLst>
                                      </p:cBhvr>
                                      <p:to>
                                        <p:strVal val="visible"/>
                                      </p:to>
                                    </p:set>
                                    <p:anim calcmode="lin" valueType="num">
                                      <p:cBhvr>
                                        <p:cTn id="359" dur="3500" fill="hold"/>
                                        <p:tgtEl>
                                          <p:spTgt spid="35"/>
                                        </p:tgtEl>
                                        <p:attrNameLst>
                                          <p:attrName>ppt_w</p:attrName>
                                        </p:attrNameLst>
                                      </p:cBhvr>
                                      <p:tavLst>
                                        <p:tav tm="0" fmla="#ppt_w*sin(2.5*pi*$)">
                                          <p:val>
                                            <p:fltVal val="0"/>
                                          </p:val>
                                        </p:tav>
                                        <p:tav tm="100000">
                                          <p:val>
                                            <p:fltVal val="1"/>
                                          </p:val>
                                        </p:tav>
                                      </p:tavLst>
                                    </p:anim>
                                    <p:anim calcmode="lin" valueType="num">
                                      <p:cBhvr>
                                        <p:cTn id="360" dur="3500" fill="hold"/>
                                        <p:tgtEl>
                                          <p:spTgt spid="35"/>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3500"/>
                                        <p:tgtEl>
                                          <p:spTgt spid="35"/>
                                        </p:tgtEl>
                                        <p:attrNameLst>
                                          <p:attrName>ppt_x</p:attrName>
                                        </p:attrNameLst>
                                      </p:cBhvr>
                                      <p:tavLst>
                                        <p:tav tm="0">
                                          <p:val>
                                            <p:strVal val="ppt_x"/>
                                          </p:val>
                                        </p:tav>
                                        <p:tav tm="100000">
                                          <p:val>
                                            <p:strVal val="1+ppt_w/2"/>
                                          </p:val>
                                        </p:tav>
                                      </p:tavLst>
                                    </p:anim>
                                    <p:anim calcmode="lin" valueType="num">
                                      <p:cBhvr additive="base">
                                        <p:cTn id="363" dur="3500"/>
                                        <p:tgtEl>
                                          <p:spTgt spid="35"/>
                                        </p:tgtEl>
                                        <p:attrNameLst>
                                          <p:attrName>ppt_y</p:attrName>
                                        </p:attrNameLst>
                                      </p:cBhvr>
                                      <p:tavLst>
                                        <p:tav tm="0">
                                          <p:val>
                                            <p:strVal val="ppt_y"/>
                                          </p:val>
                                        </p:tav>
                                        <p:tav tm="100000">
                                          <p:val>
                                            <p:strVal val="ppt_y"/>
                                          </p:val>
                                        </p:tav>
                                      </p:tavLst>
                                    </p:anim>
                                    <p:set>
                                      <p:cBhvr>
                                        <p:cTn id="364" dur="1" fill="hold">
                                          <p:stCondLst>
                                            <p:cond delay="3499"/>
                                          </p:stCondLst>
                                        </p:cTn>
                                        <p:tgtEl>
                                          <p:spTgt spid="35"/>
                                        </p:tgtEl>
                                        <p:attrNameLst>
                                          <p:attrName>style.visibility</p:attrName>
                                        </p:attrNameLst>
                                      </p:cBhvr>
                                      <p:to>
                                        <p:strVal val="hidden"/>
                                      </p:to>
                                    </p:set>
                                  </p:childTnLst>
                                </p:cTn>
                              </p:par>
                              <p:par>
                                <p:cTn id="365" presetID="2" presetClass="entr" presetSubtype="9"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additive="base">
                                        <p:cTn id="367" dur="3500" fill="hold"/>
                                        <p:tgtEl>
                                          <p:spTgt spid="52"/>
                                        </p:tgtEl>
                                        <p:attrNameLst>
                                          <p:attrName>ppt_x</p:attrName>
                                        </p:attrNameLst>
                                      </p:cBhvr>
                                      <p:tavLst>
                                        <p:tav tm="0">
                                          <p:val>
                                            <p:strVal val="0-#ppt_w/2"/>
                                          </p:val>
                                        </p:tav>
                                        <p:tav tm="100000">
                                          <p:val>
                                            <p:strVal val="#ppt_x"/>
                                          </p:val>
                                        </p:tav>
                                      </p:tavLst>
                                    </p:anim>
                                    <p:anim calcmode="lin" valueType="num">
                                      <p:cBhvr additive="base">
                                        <p:cTn id="368" dur="3500" fill="hold"/>
                                        <p:tgtEl>
                                          <p:spTgt spid="52"/>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2"/>
                                        </p:tgtEl>
                                        <p:attrNameLst>
                                          <p:attrName>style.visibility</p:attrName>
                                        </p:attrNameLst>
                                      </p:cBhvr>
                                      <p:to>
                                        <p:strVal val="visible"/>
                                      </p:to>
                                    </p:set>
                                    <p:anim calcmode="lin" valueType="num">
                                      <p:cBhvr>
                                        <p:cTn id="371" dur="3500" fill="hold"/>
                                        <p:tgtEl>
                                          <p:spTgt spid="52"/>
                                        </p:tgtEl>
                                        <p:attrNameLst>
                                          <p:attrName>ppt_w</p:attrName>
                                        </p:attrNameLst>
                                      </p:cBhvr>
                                      <p:tavLst>
                                        <p:tav tm="0" fmla="#ppt_w*sin(2.5*pi*$)">
                                          <p:val>
                                            <p:fltVal val="0"/>
                                          </p:val>
                                        </p:tav>
                                        <p:tav tm="100000">
                                          <p:val>
                                            <p:fltVal val="1"/>
                                          </p:val>
                                        </p:tav>
                                      </p:tavLst>
                                    </p:anim>
                                    <p:anim calcmode="lin" valueType="num">
                                      <p:cBhvr>
                                        <p:cTn id="372" dur="3500" fill="hold"/>
                                        <p:tgtEl>
                                          <p:spTgt spid="52"/>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3500"/>
                                        <p:tgtEl>
                                          <p:spTgt spid="52"/>
                                        </p:tgtEl>
                                        <p:attrNameLst>
                                          <p:attrName>ppt_x</p:attrName>
                                        </p:attrNameLst>
                                      </p:cBhvr>
                                      <p:tavLst>
                                        <p:tav tm="0">
                                          <p:val>
                                            <p:strVal val="ppt_x"/>
                                          </p:val>
                                        </p:tav>
                                        <p:tav tm="100000">
                                          <p:val>
                                            <p:strVal val="0-ppt_w/2"/>
                                          </p:val>
                                        </p:tav>
                                      </p:tavLst>
                                    </p:anim>
                                    <p:anim calcmode="lin" valueType="num">
                                      <p:cBhvr additive="base">
                                        <p:cTn id="375" dur="3500"/>
                                        <p:tgtEl>
                                          <p:spTgt spid="52"/>
                                        </p:tgtEl>
                                        <p:attrNameLst>
                                          <p:attrName>ppt_y</p:attrName>
                                        </p:attrNameLst>
                                      </p:cBhvr>
                                      <p:tavLst>
                                        <p:tav tm="0">
                                          <p:val>
                                            <p:strVal val="ppt_y"/>
                                          </p:val>
                                        </p:tav>
                                        <p:tav tm="100000">
                                          <p:val>
                                            <p:strVal val="ppt_y"/>
                                          </p:val>
                                        </p:tav>
                                      </p:tavLst>
                                    </p:anim>
                                    <p:set>
                                      <p:cBhvr>
                                        <p:cTn id="376" dur="1" fill="hold">
                                          <p:stCondLst>
                                            <p:cond delay="3499"/>
                                          </p:stCondLst>
                                        </p:cTn>
                                        <p:tgtEl>
                                          <p:spTgt spid="52"/>
                                        </p:tgtEl>
                                        <p:attrNameLst>
                                          <p:attrName>style.visibility</p:attrName>
                                        </p:attrNameLst>
                                      </p:cBhvr>
                                      <p:to>
                                        <p:strVal val="hidden"/>
                                      </p:to>
                                    </p:set>
                                  </p:childTnLst>
                                </p:cTn>
                              </p:par>
                              <p:par>
                                <p:cTn id="377" presetID="2" presetClass="entr" presetSubtype="9" fill="hold" grpId="0" nodeType="withEffect">
                                  <p:stCondLst>
                                    <p:cond delay="0"/>
                                  </p:stCondLst>
                                  <p:childTnLst>
                                    <p:set>
                                      <p:cBhvr>
                                        <p:cTn id="378" dur="1" fill="hold">
                                          <p:stCondLst>
                                            <p:cond delay="0"/>
                                          </p:stCondLst>
                                        </p:cTn>
                                        <p:tgtEl>
                                          <p:spTgt spid="50"/>
                                        </p:tgtEl>
                                        <p:attrNameLst>
                                          <p:attrName>style.visibility</p:attrName>
                                        </p:attrNameLst>
                                      </p:cBhvr>
                                      <p:to>
                                        <p:strVal val="visible"/>
                                      </p:to>
                                    </p:set>
                                    <p:anim calcmode="lin" valueType="num">
                                      <p:cBhvr additive="base">
                                        <p:cTn id="379" dur="3500" fill="hold"/>
                                        <p:tgtEl>
                                          <p:spTgt spid="50"/>
                                        </p:tgtEl>
                                        <p:attrNameLst>
                                          <p:attrName>ppt_x</p:attrName>
                                        </p:attrNameLst>
                                      </p:cBhvr>
                                      <p:tavLst>
                                        <p:tav tm="0">
                                          <p:val>
                                            <p:strVal val="0-#ppt_w/2"/>
                                          </p:val>
                                        </p:tav>
                                        <p:tav tm="100000">
                                          <p:val>
                                            <p:strVal val="#ppt_x"/>
                                          </p:val>
                                        </p:tav>
                                      </p:tavLst>
                                    </p:anim>
                                    <p:anim calcmode="lin" valueType="num">
                                      <p:cBhvr additive="base">
                                        <p:cTn id="380" dur="3500" fill="hold"/>
                                        <p:tgtEl>
                                          <p:spTgt spid="50"/>
                                        </p:tgtEl>
                                        <p:attrNameLst>
                                          <p:attrName>ppt_y</p:attrName>
                                        </p:attrNameLst>
                                      </p:cBhvr>
                                      <p:tavLst>
                                        <p:tav tm="0">
                                          <p:val>
                                            <p:strVal val="0-#ppt_h/2"/>
                                          </p:val>
                                        </p:tav>
                                        <p:tav tm="100000">
                                          <p:val>
                                            <p:strVal val="#ppt_y"/>
                                          </p:val>
                                        </p:tav>
                                      </p:tavLst>
                                    </p:anim>
                                  </p:childTnLst>
                                </p:cTn>
                              </p:par>
                              <p:par>
                                <p:cTn id="381" presetID="19" presetClass="entr" presetSubtype="10" fill="hold" grpId="1" nodeType="withEffect">
                                  <p:stCondLst>
                                    <p:cond delay="0"/>
                                  </p:stCondLst>
                                  <p:childTnLst>
                                    <p:set>
                                      <p:cBhvr>
                                        <p:cTn id="382" dur="1" fill="hold">
                                          <p:stCondLst>
                                            <p:cond delay="0"/>
                                          </p:stCondLst>
                                        </p:cTn>
                                        <p:tgtEl>
                                          <p:spTgt spid="50"/>
                                        </p:tgtEl>
                                        <p:attrNameLst>
                                          <p:attrName>style.visibility</p:attrName>
                                        </p:attrNameLst>
                                      </p:cBhvr>
                                      <p:to>
                                        <p:strVal val="visible"/>
                                      </p:to>
                                    </p:set>
                                    <p:anim calcmode="lin" valueType="num">
                                      <p:cBhvr>
                                        <p:cTn id="383" dur="3500" fill="hold"/>
                                        <p:tgtEl>
                                          <p:spTgt spid="50"/>
                                        </p:tgtEl>
                                        <p:attrNameLst>
                                          <p:attrName>ppt_w</p:attrName>
                                        </p:attrNameLst>
                                      </p:cBhvr>
                                      <p:tavLst>
                                        <p:tav tm="0" fmla="#ppt_w*sin(2.5*pi*$)">
                                          <p:val>
                                            <p:fltVal val="0"/>
                                          </p:val>
                                        </p:tav>
                                        <p:tav tm="100000">
                                          <p:val>
                                            <p:fltVal val="1"/>
                                          </p:val>
                                        </p:tav>
                                      </p:tavLst>
                                    </p:anim>
                                    <p:anim calcmode="lin" valueType="num">
                                      <p:cBhvr>
                                        <p:cTn id="384" dur="3500" fill="hold"/>
                                        <p:tgtEl>
                                          <p:spTgt spid="50"/>
                                        </p:tgtEl>
                                        <p:attrNameLst>
                                          <p:attrName>ppt_h</p:attrName>
                                        </p:attrNameLst>
                                      </p:cBhvr>
                                      <p:tavLst>
                                        <p:tav tm="0">
                                          <p:val>
                                            <p:strVal val="#ppt_h"/>
                                          </p:val>
                                        </p:tav>
                                        <p:tav tm="100000">
                                          <p:val>
                                            <p:strVal val="#ppt_h"/>
                                          </p:val>
                                        </p:tav>
                                      </p:tavLst>
                                    </p:anim>
                                  </p:childTnLst>
                                </p:cTn>
                              </p:par>
                              <p:par>
                                <p:cTn id="385" presetID="2" presetClass="exit" presetSubtype="8" fill="hold" grpId="2" nodeType="withEffect">
                                  <p:stCondLst>
                                    <p:cond delay="0"/>
                                  </p:stCondLst>
                                  <p:childTnLst>
                                    <p:anim calcmode="lin" valueType="num">
                                      <p:cBhvr additive="base">
                                        <p:cTn id="386" dur="3500"/>
                                        <p:tgtEl>
                                          <p:spTgt spid="50"/>
                                        </p:tgtEl>
                                        <p:attrNameLst>
                                          <p:attrName>ppt_x</p:attrName>
                                        </p:attrNameLst>
                                      </p:cBhvr>
                                      <p:tavLst>
                                        <p:tav tm="0">
                                          <p:val>
                                            <p:strVal val="ppt_x"/>
                                          </p:val>
                                        </p:tav>
                                        <p:tav tm="100000">
                                          <p:val>
                                            <p:strVal val="0-ppt_w/2"/>
                                          </p:val>
                                        </p:tav>
                                      </p:tavLst>
                                    </p:anim>
                                    <p:anim calcmode="lin" valueType="num">
                                      <p:cBhvr additive="base">
                                        <p:cTn id="387" dur="3500"/>
                                        <p:tgtEl>
                                          <p:spTgt spid="50"/>
                                        </p:tgtEl>
                                        <p:attrNameLst>
                                          <p:attrName>ppt_y</p:attrName>
                                        </p:attrNameLst>
                                      </p:cBhvr>
                                      <p:tavLst>
                                        <p:tav tm="0">
                                          <p:val>
                                            <p:strVal val="ppt_y"/>
                                          </p:val>
                                        </p:tav>
                                        <p:tav tm="100000">
                                          <p:val>
                                            <p:strVal val="ppt_y"/>
                                          </p:val>
                                        </p:tav>
                                      </p:tavLst>
                                    </p:anim>
                                    <p:set>
                                      <p:cBhvr>
                                        <p:cTn id="388" dur="1" fill="hold">
                                          <p:stCondLst>
                                            <p:cond delay="3499"/>
                                          </p:stCondLst>
                                        </p:cTn>
                                        <p:tgtEl>
                                          <p:spTgt spid="50"/>
                                        </p:tgtEl>
                                        <p:attrNameLst>
                                          <p:attrName>style.visibility</p:attrName>
                                        </p:attrNameLst>
                                      </p:cBhvr>
                                      <p:to>
                                        <p:strVal val="hidden"/>
                                      </p:to>
                                    </p:set>
                                  </p:childTnLst>
                                </p:cTn>
                              </p:par>
                              <p:par>
                                <p:cTn id="389" presetID="2" presetClass="entr" presetSubtype="9" fill="hold" grpId="0" nodeType="withEffect">
                                  <p:stCondLst>
                                    <p:cond delay="0"/>
                                  </p:stCondLst>
                                  <p:childTnLst>
                                    <p:set>
                                      <p:cBhvr>
                                        <p:cTn id="390" dur="1" fill="hold">
                                          <p:stCondLst>
                                            <p:cond delay="0"/>
                                          </p:stCondLst>
                                        </p:cTn>
                                        <p:tgtEl>
                                          <p:spTgt spid="51"/>
                                        </p:tgtEl>
                                        <p:attrNameLst>
                                          <p:attrName>style.visibility</p:attrName>
                                        </p:attrNameLst>
                                      </p:cBhvr>
                                      <p:to>
                                        <p:strVal val="visible"/>
                                      </p:to>
                                    </p:set>
                                    <p:anim calcmode="lin" valueType="num">
                                      <p:cBhvr additive="base">
                                        <p:cTn id="391" dur="3500" fill="hold"/>
                                        <p:tgtEl>
                                          <p:spTgt spid="51"/>
                                        </p:tgtEl>
                                        <p:attrNameLst>
                                          <p:attrName>ppt_x</p:attrName>
                                        </p:attrNameLst>
                                      </p:cBhvr>
                                      <p:tavLst>
                                        <p:tav tm="0">
                                          <p:val>
                                            <p:strVal val="0-#ppt_w/2"/>
                                          </p:val>
                                        </p:tav>
                                        <p:tav tm="100000">
                                          <p:val>
                                            <p:strVal val="#ppt_x"/>
                                          </p:val>
                                        </p:tav>
                                      </p:tavLst>
                                    </p:anim>
                                    <p:anim calcmode="lin" valueType="num">
                                      <p:cBhvr additive="base">
                                        <p:cTn id="392" dur="3500" fill="hold"/>
                                        <p:tgtEl>
                                          <p:spTgt spid="51"/>
                                        </p:tgtEl>
                                        <p:attrNameLst>
                                          <p:attrName>ppt_y</p:attrName>
                                        </p:attrNameLst>
                                      </p:cBhvr>
                                      <p:tavLst>
                                        <p:tav tm="0">
                                          <p:val>
                                            <p:strVal val="0-#ppt_h/2"/>
                                          </p:val>
                                        </p:tav>
                                        <p:tav tm="100000">
                                          <p:val>
                                            <p:strVal val="#ppt_y"/>
                                          </p:val>
                                        </p:tav>
                                      </p:tavLst>
                                    </p:anim>
                                  </p:childTnLst>
                                </p:cTn>
                              </p:par>
                              <p:par>
                                <p:cTn id="393" presetID="19" presetClass="entr" presetSubtype="10" fill="hold" grpId="1" nodeType="withEffect">
                                  <p:stCondLst>
                                    <p:cond delay="0"/>
                                  </p:stCondLst>
                                  <p:childTnLst>
                                    <p:set>
                                      <p:cBhvr>
                                        <p:cTn id="394" dur="1" fill="hold">
                                          <p:stCondLst>
                                            <p:cond delay="0"/>
                                          </p:stCondLst>
                                        </p:cTn>
                                        <p:tgtEl>
                                          <p:spTgt spid="51"/>
                                        </p:tgtEl>
                                        <p:attrNameLst>
                                          <p:attrName>style.visibility</p:attrName>
                                        </p:attrNameLst>
                                      </p:cBhvr>
                                      <p:to>
                                        <p:strVal val="visible"/>
                                      </p:to>
                                    </p:set>
                                    <p:anim calcmode="lin" valueType="num">
                                      <p:cBhvr>
                                        <p:cTn id="395" dur="3500" fill="hold"/>
                                        <p:tgtEl>
                                          <p:spTgt spid="51"/>
                                        </p:tgtEl>
                                        <p:attrNameLst>
                                          <p:attrName>ppt_w</p:attrName>
                                        </p:attrNameLst>
                                      </p:cBhvr>
                                      <p:tavLst>
                                        <p:tav tm="0" fmla="#ppt_w*sin(2.5*pi*$)">
                                          <p:val>
                                            <p:fltVal val="0"/>
                                          </p:val>
                                        </p:tav>
                                        <p:tav tm="100000">
                                          <p:val>
                                            <p:fltVal val="1"/>
                                          </p:val>
                                        </p:tav>
                                      </p:tavLst>
                                    </p:anim>
                                    <p:anim calcmode="lin" valueType="num">
                                      <p:cBhvr>
                                        <p:cTn id="396" dur="3500" fill="hold"/>
                                        <p:tgtEl>
                                          <p:spTgt spid="51"/>
                                        </p:tgtEl>
                                        <p:attrNameLst>
                                          <p:attrName>ppt_h</p:attrName>
                                        </p:attrNameLst>
                                      </p:cBhvr>
                                      <p:tavLst>
                                        <p:tav tm="0">
                                          <p:val>
                                            <p:strVal val="#ppt_h"/>
                                          </p:val>
                                        </p:tav>
                                        <p:tav tm="100000">
                                          <p:val>
                                            <p:strVal val="#ppt_h"/>
                                          </p:val>
                                        </p:tav>
                                      </p:tavLst>
                                    </p:anim>
                                  </p:childTnLst>
                                </p:cTn>
                              </p:par>
                              <p:par>
                                <p:cTn id="397" presetID="2" presetClass="exit" presetSubtype="8" fill="hold" grpId="2" nodeType="withEffect">
                                  <p:stCondLst>
                                    <p:cond delay="0"/>
                                  </p:stCondLst>
                                  <p:childTnLst>
                                    <p:anim calcmode="lin" valueType="num">
                                      <p:cBhvr additive="base">
                                        <p:cTn id="398" dur="3500"/>
                                        <p:tgtEl>
                                          <p:spTgt spid="51"/>
                                        </p:tgtEl>
                                        <p:attrNameLst>
                                          <p:attrName>ppt_x</p:attrName>
                                        </p:attrNameLst>
                                      </p:cBhvr>
                                      <p:tavLst>
                                        <p:tav tm="0">
                                          <p:val>
                                            <p:strVal val="ppt_x"/>
                                          </p:val>
                                        </p:tav>
                                        <p:tav tm="100000">
                                          <p:val>
                                            <p:strVal val="0-ppt_w/2"/>
                                          </p:val>
                                        </p:tav>
                                      </p:tavLst>
                                    </p:anim>
                                    <p:anim calcmode="lin" valueType="num">
                                      <p:cBhvr additive="base">
                                        <p:cTn id="399" dur="3500"/>
                                        <p:tgtEl>
                                          <p:spTgt spid="51"/>
                                        </p:tgtEl>
                                        <p:attrNameLst>
                                          <p:attrName>ppt_y</p:attrName>
                                        </p:attrNameLst>
                                      </p:cBhvr>
                                      <p:tavLst>
                                        <p:tav tm="0">
                                          <p:val>
                                            <p:strVal val="ppt_y"/>
                                          </p:val>
                                        </p:tav>
                                        <p:tav tm="100000">
                                          <p:val>
                                            <p:strVal val="ppt_y"/>
                                          </p:val>
                                        </p:tav>
                                      </p:tavLst>
                                    </p:anim>
                                    <p:set>
                                      <p:cBhvr>
                                        <p:cTn id="400" dur="1" fill="hold">
                                          <p:stCondLst>
                                            <p:cond delay="3499"/>
                                          </p:stCondLst>
                                        </p:cTn>
                                        <p:tgtEl>
                                          <p:spTgt spid="51"/>
                                        </p:tgtEl>
                                        <p:attrNameLst>
                                          <p:attrName>style.visibility</p:attrName>
                                        </p:attrNameLst>
                                      </p:cBhvr>
                                      <p:to>
                                        <p:strVal val="hidden"/>
                                      </p:to>
                                    </p:set>
                                  </p:childTnLst>
                                </p:cTn>
                              </p:par>
                              <p:par>
                                <p:cTn id="401" presetID="2" presetClass="entr" presetSubtype="9" fill="hold" grpId="0" nodeType="withEffect">
                                  <p:stCondLst>
                                    <p:cond delay="0"/>
                                  </p:stCondLst>
                                  <p:childTnLst>
                                    <p:set>
                                      <p:cBhvr>
                                        <p:cTn id="402" dur="1" fill="hold">
                                          <p:stCondLst>
                                            <p:cond delay="0"/>
                                          </p:stCondLst>
                                        </p:cTn>
                                        <p:tgtEl>
                                          <p:spTgt spid="53"/>
                                        </p:tgtEl>
                                        <p:attrNameLst>
                                          <p:attrName>style.visibility</p:attrName>
                                        </p:attrNameLst>
                                      </p:cBhvr>
                                      <p:to>
                                        <p:strVal val="visible"/>
                                      </p:to>
                                    </p:set>
                                    <p:anim calcmode="lin" valueType="num">
                                      <p:cBhvr additive="base">
                                        <p:cTn id="403" dur="3500" fill="hold"/>
                                        <p:tgtEl>
                                          <p:spTgt spid="53"/>
                                        </p:tgtEl>
                                        <p:attrNameLst>
                                          <p:attrName>ppt_x</p:attrName>
                                        </p:attrNameLst>
                                      </p:cBhvr>
                                      <p:tavLst>
                                        <p:tav tm="0">
                                          <p:val>
                                            <p:strVal val="0-#ppt_w/2"/>
                                          </p:val>
                                        </p:tav>
                                        <p:tav tm="100000">
                                          <p:val>
                                            <p:strVal val="#ppt_x"/>
                                          </p:val>
                                        </p:tav>
                                      </p:tavLst>
                                    </p:anim>
                                    <p:anim calcmode="lin" valueType="num">
                                      <p:cBhvr additive="base">
                                        <p:cTn id="404" dur="3500" fill="hold"/>
                                        <p:tgtEl>
                                          <p:spTgt spid="53"/>
                                        </p:tgtEl>
                                        <p:attrNameLst>
                                          <p:attrName>ppt_y</p:attrName>
                                        </p:attrNameLst>
                                      </p:cBhvr>
                                      <p:tavLst>
                                        <p:tav tm="0">
                                          <p:val>
                                            <p:strVal val="0-#ppt_h/2"/>
                                          </p:val>
                                        </p:tav>
                                        <p:tav tm="100000">
                                          <p:val>
                                            <p:strVal val="#ppt_y"/>
                                          </p:val>
                                        </p:tav>
                                      </p:tavLst>
                                    </p:anim>
                                  </p:childTnLst>
                                </p:cTn>
                              </p:par>
                              <p:par>
                                <p:cTn id="405" presetID="19" presetClass="entr" presetSubtype="10" fill="hold" grpId="1"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3500" fill="hold"/>
                                        <p:tgtEl>
                                          <p:spTgt spid="53"/>
                                        </p:tgtEl>
                                        <p:attrNameLst>
                                          <p:attrName>ppt_w</p:attrName>
                                        </p:attrNameLst>
                                      </p:cBhvr>
                                      <p:tavLst>
                                        <p:tav tm="0" fmla="#ppt_w*sin(2.5*pi*$)">
                                          <p:val>
                                            <p:fltVal val="0"/>
                                          </p:val>
                                        </p:tav>
                                        <p:tav tm="100000">
                                          <p:val>
                                            <p:fltVal val="1"/>
                                          </p:val>
                                        </p:tav>
                                      </p:tavLst>
                                    </p:anim>
                                    <p:anim calcmode="lin" valueType="num">
                                      <p:cBhvr>
                                        <p:cTn id="408" dur="3500" fill="hold"/>
                                        <p:tgtEl>
                                          <p:spTgt spid="53"/>
                                        </p:tgtEl>
                                        <p:attrNameLst>
                                          <p:attrName>ppt_h</p:attrName>
                                        </p:attrNameLst>
                                      </p:cBhvr>
                                      <p:tavLst>
                                        <p:tav tm="0">
                                          <p:val>
                                            <p:strVal val="#ppt_h"/>
                                          </p:val>
                                        </p:tav>
                                        <p:tav tm="100000">
                                          <p:val>
                                            <p:strVal val="#ppt_h"/>
                                          </p:val>
                                        </p:tav>
                                      </p:tavLst>
                                    </p:anim>
                                  </p:childTnLst>
                                </p:cTn>
                              </p:par>
                              <p:par>
                                <p:cTn id="409" presetID="2" presetClass="exit" presetSubtype="8" fill="hold" grpId="2" nodeType="withEffect">
                                  <p:stCondLst>
                                    <p:cond delay="0"/>
                                  </p:stCondLst>
                                  <p:childTnLst>
                                    <p:anim calcmode="lin" valueType="num">
                                      <p:cBhvr additive="base">
                                        <p:cTn id="410" dur="3500"/>
                                        <p:tgtEl>
                                          <p:spTgt spid="53"/>
                                        </p:tgtEl>
                                        <p:attrNameLst>
                                          <p:attrName>ppt_x</p:attrName>
                                        </p:attrNameLst>
                                      </p:cBhvr>
                                      <p:tavLst>
                                        <p:tav tm="0">
                                          <p:val>
                                            <p:strVal val="ppt_x"/>
                                          </p:val>
                                        </p:tav>
                                        <p:tav tm="100000">
                                          <p:val>
                                            <p:strVal val="0-ppt_w/2"/>
                                          </p:val>
                                        </p:tav>
                                      </p:tavLst>
                                    </p:anim>
                                    <p:anim calcmode="lin" valueType="num">
                                      <p:cBhvr additive="base">
                                        <p:cTn id="411" dur="3500"/>
                                        <p:tgtEl>
                                          <p:spTgt spid="53"/>
                                        </p:tgtEl>
                                        <p:attrNameLst>
                                          <p:attrName>ppt_y</p:attrName>
                                        </p:attrNameLst>
                                      </p:cBhvr>
                                      <p:tavLst>
                                        <p:tav tm="0">
                                          <p:val>
                                            <p:strVal val="ppt_y"/>
                                          </p:val>
                                        </p:tav>
                                        <p:tav tm="100000">
                                          <p:val>
                                            <p:strVal val="ppt_y"/>
                                          </p:val>
                                        </p:tav>
                                      </p:tavLst>
                                    </p:anim>
                                    <p:set>
                                      <p:cBhvr>
                                        <p:cTn id="412" dur="1" fill="hold">
                                          <p:stCondLst>
                                            <p:cond delay="3499"/>
                                          </p:stCondLst>
                                        </p:cTn>
                                        <p:tgtEl>
                                          <p:spTgt spid="53"/>
                                        </p:tgtEl>
                                        <p:attrNameLst>
                                          <p:attrName>style.visibility</p:attrName>
                                        </p:attrNameLst>
                                      </p:cBhvr>
                                      <p:to>
                                        <p:strVal val="hidden"/>
                                      </p:to>
                                    </p:set>
                                  </p:childTnLst>
                                </p:cTn>
                              </p:par>
                              <p:par>
                                <p:cTn id="413" presetID="2" presetClass="entr" presetSubtype="9" fill="hold" grpId="0" nodeType="withEffect">
                                  <p:stCondLst>
                                    <p:cond delay="0"/>
                                  </p:stCondLst>
                                  <p:childTnLst>
                                    <p:set>
                                      <p:cBhvr>
                                        <p:cTn id="414" dur="1" fill="hold">
                                          <p:stCondLst>
                                            <p:cond delay="0"/>
                                          </p:stCondLst>
                                        </p:cTn>
                                        <p:tgtEl>
                                          <p:spTgt spid="49"/>
                                        </p:tgtEl>
                                        <p:attrNameLst>
                                          <p:attrName>style.visibility</p:attrName>
                                        </p:attrNameLst>
                                      </p:cBhvr>
                                      <p:to>
                                        <p:strVal val="visible"/>
                                      </p:to>
                                    </p:set>
                                    <p:anim calcmode="lin" valueType="num">
                                      <p:cBhvr additive="base">
                                        <p:cTn id="415" dur="3500" fill="hold"/>
                                        <p:tgtEl>
                                          <p:spTgt spid="49"/>
                                        </p:tgtEl>
                                        <p:attrNameLst>
                                          <p:attrName>ppt_x</p:attrName>
                                        </p:attrNameLst>
                                      </p:cBhvr>
                                      <p:tavLst>
                                        <p:tav tm="0">
                                          <p:val>
                                            <p:strVal val="0-#ppt_w/2"/>
                                          </p:val>
                                        </p:tav>
                                        <p:tav tm="100000">
                                          <p:val>
                                            <p:strVal val="#ppt_x"/>
                                          </p:val>
                                        </p:tav>
                                      </p:tavLst>
                                    </p:anim>
                                    <p:anim calcmode="lin" valueType="num">
                                      <p:cBhvr additive="base">
                                        <p:cTn id="416" dur="3500" fill="hold"/>
                                        <p:tgtEl>
                                          <p:spTgt spid="49"/>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49"/>
                                        </p:tgtEl>
                                        <p:attrNameLst>
                                          <p:attrName>style.visibility</p:attrName>
                                        </p:attrNameLst>
                                      </p:cBhvr>
                                      <p:to>
                                        <p:strVal val="visible"/>
                                      </p:to>
                                    </p:set>
                                    <p:anim calcmode="lin" valueType="num">
                                      <p:cBhvr>
                                        <p:cTn id="419" dur="3500" fill="hold"/>
                                        <p:tgtEl>
                                          <p:spTgt spid="49"/>
                                        </p:tgtEl>
                                        <p:attrNameLst>
                                          <p:attrName>ppt_w</p:attrName>
                                        </p:attrNameLst>
                                      </p:cBhvr>
                                      <p:tavLst>
                                        <p:tav tm="0" fmla="#ppt_w*sin(2.5*pi*$)">
                                          <p:val>
                                            <p:fltVal val="0"/>
                                          </p:val>
                                        </p:tav>
                                        <p:tav tm="100000">
                                          <p:val>
                                            <p:fltVal val="1"/>
                                          </p:val>
                                        </p:tav>
                                      </p:tavLst>
                                    </p:anim>
                                    <p:anim calcmode="lin" valueType="num">
                                      <p:cBhvr>
                                        <p:cTn id="420" dur="3500" fill="hold"/>
                                        <p:tgtEl>
                                          <p:spTgt spid="49"/>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3500"/>
                                        <p:tgtEl>
                                          <p:spTgt spid="49"/>
                                        </p:tgtEl>
                                        <p:attrNameLst>
                                          <p:attrName>ppt_x</p:attrName>
                                        </p:attrNameLst>
                                      </p:cBhvr>
                                      <p:tavLst>
                                        <p:tav tm="0">
                                          <p:val>
                                            <p:strVal val="ppt_x"/>
                                          </p:val>
                                        </p:tav>
                                        <p:tav tm="100000">
                                          <p:val>
                                            <p:strVal val="0-ppt_w/2"/>
                                          </p:val>
                                        </p:tav>
                                      </p:tavLst>
                                    </p:anim>
                                    <p:anim calcmode="lin" valueType="num">
                                      <p:cBhvr additive="base">
                                        <p:cTn id="423" dur="3500"/>
                                        <p:tgtEl>
                                          <p:spTgt spid="49"/>
                                        </p:tgtEl>
                                        <p:attrNameLst>
                                          <p:attrName>ppt_y</p:attrName>
                                        </p:attrNameLst>
                                      </p:cBhvr>
                                      <p:tavLst>
                                        <p:tav tm="0">
                                          <p:val>
                                            <p:strVal val="ppt_y"/>
                                          </p:val>
                                        </p:tav>
                                        <p:tav tm="100000">
                                          <p:val>
                                            <p:strVal val="ppt_y"/>
                                          </p:val>
                                        </p:tav>
                                      </p:tavLst>
                                    </p:anim>
                                    <p:set>
                                      <p:cBhvr>
                                        <p:cTn id="424" dur="1" fill="hold">
                                          <p:stCondLst>
                                            <p:cond delay="3499"/>
                                          </p:stCondLst>
                                        </p:cTn>
                                        <p:tgtEl>
                                          <p:spTgt spid="49"/>
                                        </p:tgtEl>
                                        <p:attrNameLst>
                                          <p:attrName>style.visibility</p:attrName>
                                        </p:attrNameLst>
                                      </p:cBhvr>
                                      <p:to>
                                        <p:strVal val="hidden"/>
                                      </p:to>
                                    </p:set>
                                  </p:childTnLst>
                                </p:cTn>
                              </p:par>
                              <p:par>
                                <p:cTn id="425" presetID="2" presetClass="entr" presetSubtype="9"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3500" fill="hold"/>
                                        <p:tgtEl>
                                          <p:spTgt spid="62"/>
                                        </p:tgtEl>
                                        <p:attrNameLst>
                                          <p:attrName>ppt_x</p:attrName>
                                        </p:attrNameLst>
                                      </p:cBhvr>
                                      <p:tavLst>
                                        <p:tav tm="0">
                                          <p:val>
                                            <p:strVal val="0-#ppt_w/2"/>
                                          </p:val>
                                        </p:tav>
                                        <p:tav tm="100000">
                                          <p:val>
                                            <p:strVal val="#ppt_x"/>
                                          </p:val>
                                        </p:tav>
                                      </p:tavLst>
                                    </p:anim>
                                    <p:anim calcmode="lin" valueType="num">
                                      <p:cBhvr additive="base">
                                        <p:cTn id="428" dur="3500" fill="hold"/>
                                        <p:tgtEl>
                                          <p:spTgt spid="62"/>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3500" fill="hold"/>
                                        <p:tgtEl>
                                          <p:spTgt spid="62"/>
                                        </p:tgtEl>
                                        <p:attrNameLst>
                                          <p:attrName>ppt_w</p:attrName>
                                        </p:attrNameLst>
                                      </p:cBhvr>
                                      <p:tavLst>
                                        <p:tav tm="0" fmla="#ppt_w*sin(2.5*pi*$)">
                                          <p:val>
                                            <p:fltVal val="0"/>
                                          </p:val>
                                        </p:tav>
                                        <p:tav tm="100000">
                                          <p:val>
                                            <p:fltVal val="1"/>
                                          </p:val>
                                        </p:tav>
                                      </p:tavLst>
                                    </p:anim>
                                    <p:anim calcmode="lin" valueType="num">
                                      <p:cBhvr>
                                        <p:cTn id="432" dur="35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3500"/>
                                        <p:tgtEl>
                                          <p:spTgt spid="62"/>
                                        </p:tgtEl>
                                        <p:attrNameLst>
                                          <p:attrName>ppt_x</p:attrName>
                                        </p:attrNameLst>
                                      </p:cBhvr>
                                      <p:tavLst>
                                        <p:tav tm="0">
                                          <p:val>
                                            <p:strVal val="ppt_x"/>
                                          </p:val>
                                        </p:tav>
                                        <p:tav tm="100000">
                                          <p:val>
                                            <p:strVal val="0-ppt_w/2"/>
                                          </p:val>
                                        </p:tav>
                                      </p:tavLst>
                                    </p:anim>
                                    <p:anim calcmode="lin" valueType="num">
                                      <p:cBhvr additive="base">
                                        <p:cTn id="435" dur="3500"/>
                                        <p:tgtEl>
                                          <p:spTgt spid="62"/>
                                        </p:tgtEl>
                                        <p:attrNameLst>
                                          <p:attrName>ppt_y</p:attrName>
                                        </p:attrNameLst>
                                      </p:cBhvr>
                                      <p:tavLst>
                                        <p:tav tm="0">
                                          <p:val>
                                            <p:strVal val="ppt_y"/>
                                          </p:val>
                                        </p:tav>
                                        <p:tav tm="100000">
                                          <p:val>
                                            <p:strVal val="ppt_y"/>
                                          </p:val>
                                        </p:tav>
                                      </p:tavLst>
                                    </p:anim>
                                    <p:set>
                                      <p:cBhvr>
                                        <p:cTn id="436" dur="1" fill="hold">
                                          <p:stCondLst>
                                            <p:cond delay="3499"/>
                                          </p:stCondLst>
                                        </p:cTn>
                                        <p:tgtEl>
                                          <p:spTgt spid="62"/>
                                        </p:tgtEl>
                                        <p:attrNameLst>
                                          <p:attrName>style.visibility</p:attrName>
                                        </p:attrNameLst>
                                      </p:cBhvr>
                                      <p:to>
                                        <p:strVal val="hidden"/>
                                      </p:to>
                                    </p:set>
                                  </p:childTnLst>
                                </p:cTn>
                              </p:par>
                              <p:par>
                                <p:cTn id="437" presetID="2" presetClass="entr" presetSubtype="9" fill="hold" grpId="0"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3500" fill="hold"/>
                                        <p:tgtEl>
                                          <p:spTgt spid="60"/>
                                        </p:tgtEl>
                                        <p:attrNameLst>
                                          <p:attrName>ppt_x</p:attrName>
                                        </p:attrNameLst>
                                      </p:cBhvr>
                                      <p:tavLst>
                                        <p:tav tm="0">
                                          <p:val>
                                            <p:strVal val="0-#ppt_w/2"/>
                                          </p:val>
                                        </p:tav>
                                        <p:tav tm="100000">
                                          <p:val>
                                            <p:strVal val="#ppt_x"/>
                                          </p:val>
                                        </p:tav>
                                      </p:tavLst>
                                    </p:anim>
                                    <p:anim calcmode="lin" valueType="num">
                                      <p:cBhvr additive="base">
                                        <p:cTn id="440" dur="3500" fill="hold"/>
                                        <p:tgtEl>
                                          <p:spTgt spid="60"/>
                                        </p:tgtEl>
                                        <p:attrNameLst>
                                          <p:attrName>ppt_y</p:attrName>
                                        </p:attrNameLst>
                                      </p:cBhvr>
                                      <p:tavLst>
                                        <p:tav tm="0">
                                          <p:val>
                                            <p:strVal val="0-#ppt_h/2"/>
                                          </p:val>
                                        </p:tav>
                                        <p:tav tm="100000">
                                          <p:val>
                                            <p:strVal val="#ppt_y"/>
                                          </p:val>
                                        </p:tav>
                                      </p:tavLst>
                                    </p:anim>
                                  </p:childTnLst>
                                </p:cTn>
                              </p:par>
                              <p:par>
                                <p:cTn id="441" presetID="19" presetClass="entr" presetSubtype="10" fill="hold" grpId="1" nodeType="withEffect">
                                  <p:stCondLst>
                                    <p:cond delay="0"/>
                                  </p:stCondLst>
                                  <p:childTnLst>
                                    <p:set>
                                      <p:cBhvr>
                                        <p:cTn id="442" dur="1" fill="hold">
                                          <p:stCondLst>
                                            <p:cond delay="0"/>
                                          </p:stCondLst>
                                        </p:cTn>
                                        <p:tgtEl>
                                          <p:spTgt spid="60"/>
                                        </p:tgtEl>
                                        <p:attrNameLst>
                                          <p:attrName>style.visibility</p:attrName>
                                        </p:attrNameLst>
                                      </p:cBhvr>
                                      <p:to>
                                        <p:strVal val="visible"/>
                                      </p:to>
                                    </p:set>
                                    <p:anim calcmode="lin" valueType="num">
                                      <p:cBhvr>
                                        <p:cTn id="443" dur="3500" fill="hold"/>
                                        <p:tgtEl>
                                          <p:spTgt spid="60"/>
                                        </p:tgtEl>
                                        <p:attrNameLst>
                                          <p:attrName>ppt_w</p:attrName>
                                        </p:attrNameLst>
                                      </p:cBhvr>
                                      <p:tavLst>
                                        <p:tav tm="0" fmla="#ppt_w*sin(2.5*pi*$)">
                                          <p:val>
                                            <p:fltVal val="0"/>
                                          </p:val>
                                        </p:tav>
                                        <p:tav tm="100000">
                                          <p:val>
                                            <p:fltVal val="1"/>
                                          </p:val>
                                        </p:tav>
                                      </p:tavLst>
                                    </p:anim>
                                    <p:anim calcmode="lin" valueType="num">
                                      <p:cBhvr>
                                        <p:cTn id="444" dur="3500" fill="hold"/>
                                        <p:tgtEl>
                                          <p:spTgt spid="60"/>
                                        </p:tgtEl>
                                        <p:attrNameLst>
                                          <p:attrName>ppt_h</p:attrName>
                                        </p:attrNameLst>
                                      </p:cBhvr>
                                      <p:tavLst>
                                        <p:tav tm="0">
                                          <p:val>
                                            <p:strVal val="#ppt_h"/>
                                          </p:val>
                                        </p:tav>
                                        <p:tav tm="100000">
                                          <p:val>
                                            <p:strVal val="#ppt_h"/>
                                          </p:val>
                                        </p:tav>
                                      </p:tavLst>
                                    </p:anim>
                                  </p:childTnLst>
                                </p:cTn>
                              </p:par>
                              <p:par>
                                <p:cTn id="445" presetID="2" presetClass="exit" presetSubtype="8" fill="hold" grpId="2" nodeType="withEffect">
                                  <p:stCondLst>
                                    <p:cond delay="0"/>
                                  </p:stCondLst>
                                  <p:childTnLst>
                                    <p:anim calcmode="lin" valueType="num">
                                      <p:cBhvr additive="base">
                                        <p:cTn id="446" dur="3500"/>
                                        <p:tgtEl>
                                          <p:spTgt spid="60"/>
                                        </p:tgtEl>
                                        <p:attrNameLst>
                                          <p:attrName>ppt_x</p:attrName>
                                        </p:attrNameLst>
                                      </p:cBhvr>
                                      <p:tavLst>
                                        <p:tav tm="0">
                                          <p:val>
                                            <p:strVal val="ppt_x"/>
                                          </p:val>
                                        </p:tav>
                                        <p:tav tm="100000">
                                          <p:val>
                                            <p:strVal val="0-ppt_w/2"/>
                                          </p:val>
                                        </p:tav>
                                      </p:tavLst>
                                    </p:anim>
                                    <p:anim calcmode="lin" valueType="num">
                                      <p:cBhvr additive="base">
                                        <p:cTn id="447" dur="3500"/>
                                        <p:tgtEl>
                                          <p:spTgt spid="60"/>
                                        </p:tgtEl>
                                        <p:attrNameLst>
                                          <p:attrName>ppt_y</p:attrName>
                                        </p:attrNameLst>
                                      </p:cBhvr>
                                      <p:tavLst>
                                        <p:tav tm="0">
                                          <p:val>
                                            <p:strVal val="ppt_y"/>
                                          </p:val>
                                        </p:tav>
                                        <p:tav tm="100000">
                                          <p:val>
                                            <p:strVal val="ppt_y"/>
                                          </p:val>
                                        </p:tav>
                                      </p:tavLst>
                                    </p:anim>
                                    <p:set>
                                      <p:cBhvr>
                                        <p:cTn id="448" dur="1" fill="hold">
                                          <p:stCondLst>
                                            <p:cond delay="3499"/>
                                          </p:stCondLst>
                                        </p:cTn>
                                        <p:tgtEl>
                                          <p:spTgt spid="60"/>
                                        </p:tgtEl>
                                        <p:attrNameLst>
                                          <p:attrName>style.visibility</p:attrName>
                                        </p:attrNameLst>
                                      </p:cBhvr>
                                      <p:to>
                                        <p:strVal val="hidden"/>
                                      </p:to>
                                    </p:set>
                                  </p:childTnLst>
                                </p:cTn>
                              </p:par>
                              <p:par>
                                <p:cTn id="449" presetID="2" presetClass="entr" presetSubtype="9" fill="hold" grpId="0" nodeType="withEffect">
                                  <p:stCondLst>
                                    <p:cond delay="0"/>
                                  </p:stCondLst>
                                  <p:childTnLst>
                                    <p:set>
                                      <p:cBhvr>
                                        <p:cTn id="450" dur="1" fill="hold">
                                          <p:stCondLst>
                                            <p:cond delay="0"/>
                                          </p:stCondLst>
                                        </p:cTn>
                                        <p:tgtEl>
                                          <p:spTgt spid="61"/>
                                        </p:tgtEl>
                                        <p:attrNameLst>
                                          <p:attrName>style.visibility</p:attrName>
                                        </p:attrNameLst>
                                      </p:cBhvr>
                                      <p:to>
                                        <p:strVal val="visible"/>
                                      </p:to>
                                    </p:set>
                                    <p:anim calcmode="lin" valueType="num">
                                      <p:cBhvr additive="base">
                                        <p:cTn id="451" dur="3500" fill="hold"/>
                                        <p:tgtEl>
                                          <p:spTgt spid="61"/>
                                        </p:tgtEl>
                                        <p:attrNameLst>
                                          <p:attrName>ppt_x</p:attrName>
                                        </p:attrNameLst>
                                      </p:cBhvr>
                                      <p:tavLst>
                                        <p:tav tm="0">
                                          <p:val>
                                            <p:strVal val="0-#ppt_w/2"/>
                                          </p:val>
                                        </p:tav>
                                        <p:tav tm="100000">
                                          <p:val>
                                            <p:strVal val="#ppt_x"/>
                                          </p:val>
                                        </p:tav>
                                      </p:tavLst>
                                    </p:anim>
                                    <p:anim calcmode="lin" valueType="num">
                                      <p:cBhvr additive="base">
                                        <p:cTn id="452" dur="3500" fill="hold"/>
                                        <p:tgtEl>
                                          <p:spTgt spid="61"/>
                                        </p:tgtEl>
                                        <p:attrNameLst>
                                          <p:attrName>ppt_y</p:attrName>
                                        </p:attrNameLst>
                                      </p:cBhvr>
                                      <p:tavLst>
                                        <p:tav tm="0">
                                          <p:val>
                                            <p:strVal val="0-#ppt_h/2"/>
                                          </p:val>
                                        </p:tav>
                                        <p:tav tm="100000">
                                          <p:val>
                                            <p:strVal val="#ppt_y"/>
                                          </p:val>
                                        </p:tav>
                                      </p:tavLst>
                                    </p:anim>
                                  </p:childTnLst>
                                </p:cTn>
                              </p:par>
                              <p:par>
                                <p:cTn id="453" presetID="19" presetClass="entr" presetSubtype="10" fill="hold" grpId="1" nodeType="withEffect">
                                  <p:stCondLst>
                                    <p:cond delay="0"/>
                                  </p:stCondLst>
                                  <p:childTnLst>
                                    <p:set>
                                      <p:cBhvr>
                                        <p:cTn id="454" dur="1" fill="hold">
                                          <p:stCondLst>
                                            <p:cond delay="0"/>
                                          </p:stCondLst>
                                        </p:cTn>
                                        <p:tgtEl>
                                          <p:spTgt spid="61"/>
                                        </p:tgtEl>
                                        <p:attrNameLst>
                                          <p:attrName>style.visibility</p:attrName>
                                        </p:attrNameLst>
                                      </p:cBhvr>
                                      <p:to>
                                        <p:strVal val="visible"/>
                                      </p:to>
                                    </p:set>
                                    <p:anim calcmode="lin" valueType="num">
                                      <p:cBhvr>
                                        <p:cTn id="455" dur="3500" fill="hold"/>
                                        <p:tgtEl>
                                          <p:spTgt spid="61"/>
                                        </p:tgtEl>
                                        <p:attrNameLst>
                                          <p:attrName>ppt_w</p:attrName>
                                        </p:attrNameLst>
                                      </p:cBhvr>
                                      <p:tavLst>
                                        <p:tav tm="0" fmla="#ppt_w*sin(2.5*pi*$)">
                                          <p:val>
                                            <p:fltVal val="0"/>
                                          </p:val>
                                        </p:tav>
                                        <p:tav tm="100000">
                                          <p:val>
                                            <p:fltVal val="1"/>
                                          </p:val>
                                        </p:tav>
                                      </p:tavLst>
                                    </p:anim>
                                    <p:anim calcmode="lin" valueType="num">
                                      <p:cBhvr>
                                        <p:cTn id="456" dur="3500" fill="hold"/>
                                        <p:tgtEl>
                                          <p:spTgt spid="61"/>
                                        </p:tgtEl>
                                        <p:attrNameLst>
                                          <p:attrName>ppt_h</p:attrName>
                                        </p:attrNameLst>
                                      </p:cBhvr>
                                      <p:tavLst>
                                        <p:tav tm="0">
                                          <p:val>
                                            <p:strVal val="#ppt_h"/>
                                          </p:val>
                                        </p:tav>
                                        <p:tav tm="100000">
                                          <p:val>
                                            <p:strVal val="#ppt_h"/>
                                          </p:val>
                                        </p:tav>
                                      </p:tavLst>
                                    </p:anim>
                                  </p:childTnLst>
                                </p:cTn>
                              </p:par>
                              <p:par>
                                <p:cTn id="457" presetID="2" presetClass="exit" presetSubtype="8" fill="hold" grpId="2" nodeType="withEffect">
                                  <p:stCondLst>
                                    <p:cond delay="0"/>
                                  </p:stCondLst>
                                  <p:childTnLst>
                                    <p:anim calcmode="lin" valueType="num">
                                      <p:cBhvr additive="base">
                                        <p:cTn id="458" dur="3500"/>
                                        <p:tgtEl>
                                          <p:spTgt spid="61"/>
                                        </p:tgtEl>
                                        <p:attrNameLst>
                                          <p:attrName>ppt_x</p:attrName>
                                        </p:attrNameLst>
                                      </p:cBhvr>
                                      <p:tavLst>
                                        <p:tav tm="0">
                                          <p:val>
                                            <p:strVal val="ppt_x"/>
                                          </p:val>
                                        </p:tav>
                                        <p:tav tm="100000">
                                          <p:val>
                                            <p:strVal val="0-ppt_w/2"/>
                                          </p:val>
                                        </p:tav>
                                      </p:tavLst>
                                    </p:anim>
                                    <p:anim calcmode="lin" valueType="num">
                                      <p:cBhvr additive="base">
                                        <p:cTn id="459" dur="3500"/>
                                        <p:tgtEl>
                                          <p:spTgt spid="61"/>
                                        </p:tgtEl>
                                        <p:attrNameLst>
                                          <p:attrName>ppt_y</p:attrName>
                                        </p:attrNameLst>
                                      </p:cBhvr>
                                      <p:tavLst>
                                        <p:tav tm="0">
                                          <p:val>
                                            <p:strVal val="ppt_y"/>
                                          </p:val>
                                        </p:tav>
                                        <p:tav tm="100000">
                                          <p:val>
                                            <p:strVal val="ppt_y"/>
                                          </p:val>
                                        </p:tav>
                                      </p:tavLst>
                                    </p:anim>
                                    <p:set>
                                      <p:cBhvr>
                                        <p:cTn id="460" dur="1" fill="hold">
                                          <p:stCondLst>
                                            <p:cond delay="3499"/>
                                          </p:stCondLst>
                                        </p:cTn>
                                        <p:tgtEl>
                                          <p:spTgt spid="61"/>
                                        </p:tgtEl>
                                        <p:attrNameLst>
                                          <p:attrName>style.visibility</p:attrName>
                                        </p:attrNameLst>
                                      </p:cBhvr>
                                      <p:to>
                                        <p:strVal val="hidden"/>
                                      </p:to>
                                    </p:set>
                                  </p:childTnLst>
                                </p:cTn>
                              </p:par>
                              <p:par>
                                <p:cTn id="461" presetID="2" presetClass="entr" presetSubtype="9" fill="hold" grpId="0"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3500" fill="hold"/>
                                        <p:tgtEl>
                                          <p:spTgt spid="63"/>
                                        </p:tgtEl>
                                        <p:attrNameLst>
                                          <p:attrName>ppt_x</p:attrName>
                                        </p:attrNameLst>
                                      </p:cBhvr>
                                      <p:tavLst>
                                        <p:tav tm="0">
                                          <p:val>
                                            <p:strVal val="0-#ppt_w/2"/>
                                          </p:val>
                                        </p:tav>
                                        <p:tav tm="100000">
                                          <p:val>
                                            <p:strVal val="#ppt_x"/>
                                          </p:val>
                                        </p:tav>
                                      </p:tavLst>
                                    </p:anim>
                                    <p:anim calcmode="lin" valueType="num">
                                      <p:cBhvr additive="base">
                                        <p:cTn id="464" dur="3500" fill="hold"/>
                                        <p:tgtEl>
                                          <p:spTgt spid="63"/>
                                        </p:tgtEl>
                                        <p:attrNameLst>
                                          <p:attrName>ppt_y</p:attrName>
                                        </p:attrNameLst>
                                      </p:cBhvr>
                                      <p:tavLst>
                                        <p:tav tm="0">
                                          <p:val>
                                            <p:strVal val="0-#ppt_h/2"/>
                                          </p:val>
                                        </p:tav>
                                        <p:tav tm="100000">
                                          <p:val>
                                            <p:strVal val="#ppt_y"/>
                                          </p:val>
                                        </p:tav>
                                      </p:tavLst>
                                    </p:anim>
                                  </p:childTnLst>
                                </p:cTn>
                              </p:par>
                              <p:par>
                                <p:cTn id="465" presetID="19" presetClass="entr" presetSubtype="10" fill="hold" grpId="1" nodeType="withEffect">
                                  <p:stCondLst>
                                    <p:cond delay="0"/>
                                  </p:stCondLst>
                                  <p:childTnLst>
                                    <p:set>
                                      <p:cBhvr>
                                        <p:cTn id="466" dur="1" fill="hold">
                                          <p:stCondLst>
                                            <p:cond delay="0"/>
                                          </p:stCondLst>
                                        </p:cTn>
                                        <p:tgtEl>
                                          <p:spTgt spid="63"/>
                                        </p:tgtEl>
                                        <p:attrNameLst>
                                          <p:attrName>style.visibility</p:attrName>
                                        </p:attrNameLst>
                                      </p:cBhvr>
                                      <p:to>
                                        <p:strVal val="visible"/>
                                      </p:to>
                                    </p:set>
                                    <p:anim calcmode="lin" valueType="num">
                                      <p:cBhvr>
                                        <p:cTn id="467" dur="3500" fill="hold"/>
                                        <p:tgtEl>
                                          <p:spTgt spid="63"/>
                                        </p:tgtEl>
                                        <p:attrNameLst>
                                          <p:attrName>ppt_w</p:attrName>
                                        </p:attrNameLst>
                                      </p:cBhvr>
                                      <p:tavLst>
                                        <p:tav tm="0" fmla="#ppt_w*sin(2.5*pi*$)">
                                          <p:val>
                                            <p:fltVal val="0"/>
                                          </p:val>
                                        </p:tav>
                                        <p:tav tm="100000">
                                          <p:val>
                                            <p:fltVal val="1"/>
                                          </p:val>
                                        </p:tav>
                                      </p:tavLst>
                                    </p:anim>
                                    <p:anim calcmode="lin" valueType="num">
                                      <p:cBhvr>
                                        <p:cTn id="468" dur="3500" fill="hold"/>
                                        <p:tgtEl>
                                          <p:spTgt spid="63"/>
                                        </p:tgtEl>
                                        <p:attrNameLst>
                                          <p:attrName>ppt_h</p:attrName>
                                        </p:attrNameLst>
                                      </p:cBhvr>
                                      <p:tavLst>
                                        <p:tav tm="0">
                                          <p:val>
                                            <p:strVal val="#ppt_h"/>
                                          </p:val>
                                        </p:tav>
                                        <p:tav tm="100000">
                                          <p:val>
                                            <p:strVal val="#ppt_h"/>
                                          </p:val>
                                        </p:tav>
                                      </p:tavLst>
                                    </p:anim>
                                  </p:childTnLst>
                                </p:cTn>
                              </p:par>
                              <p:par>
                                <p:cTn id="469" presetID="2" presetClass="exit" presetSubtype="8" fill="hold" grpId="2" nodeType="withEffect">
                                  <p:stCondLst>
                                    <p:cond delay="0"/>
                                  </p:stCondLst>
                                  <p:childTnLst>
                                    <p:anim calcmode="lin" valueType="num">
                                      <p:cBhvr additive="base">
                                        <p:cTn id="470" dur="3500"/>
                                        <p:tgtEl>
                                          <p:spTgt spid="63"/>
                                        </p:tgtEl>
                                        <p:attrNameLst>
                                          <p:attrName>ppt_x</p:attrName>
                                        </p:attrNameLst>
                                      </p:cBhvr>
                                      <p:tavLst>
                                        <p:tav tm="0">
                                          <p:val>
                                            <p:strVal val="ppt_x"/>
                                          </p:val>
                                        </p:tav>
                                        <p:tav tm="100000">
                                          <p:val>
                                            <p:strVal val="0-ppt_w/2"/>
                                          </p:val>
                                        </p:tav>
                                      </p:tavLst>
                                    </p:anim>
                                    <p:anim calcmode="lin" valueType="num">
                                      <p:cBhvr additive="base">
                                        <p:cTn id="471" dur="3500"/>
                                        <p:tgtEl>
                                          <p:spTgt spid="63"/>
                                        </p:tgtEl>
                                        <p:attrNameLst>
                                          <p:attrName>ppt_y</p:attrName>
                                        </p:attrNameLst>
                                      </p:cBhvr>
                                      <p:tavLst>
                                        <p:tav tm="0">
                                          <p:val>
                                            <p:strVal val="ppt_y"/>
                                          </p:val>
                                        </p:tav>
                                        <p:tav tm="100000">
                                          <p:val>
                                            <p:strVal val="ppt_y"/>
                                          </p:val>
                                        </p:tav>
                                      </p:tavLst>
                                    </p:anim>
                                    <p:set>
                                      <p:cBhvr>
                                        <p:cTn id="472" dur="1" fill="hold">
                                          <p:stCondLst>
                                            <p:cond delay="3499"/>
                                          </p:stCondLst>
                                        </p:cTn>
                                        <p:tgtEl>
                                          <p:spTgt spid="63"/>
                                        </p:tgtEl>
                                        <p:attrNameLst>
                                          <p:attrName>style.visibility</p:attrName>
                                        </p:attrNameLst>
                                      </p:cBhvr>
                                      <p:to>
                                        <p:strVal val="hidden"/>
                                      </p:to>
                                    </p:set>
                                  </p:childTnLst>
                                </p:cTn>
                              </p:par>
                              <p:par>
                                <p:cTn id="473" presetID="2" presetClass="entr" presetSubtype="9" fill="hold" grpId="0" nodeType="withEffect">
                                  <p:stCondLst>
                                    <p:cond delay="0"/>
                                  </p:stCondLst>
                                  <p:childTnLst>
                                    <p:set>
                                      <p:cBhvr>
                                        <p:cTn id="474" dur="1" fill="hold">
                                          <p:stCondLst>
                                            <p:cond delay="0"/>
                                          </p:stCondLst>
                                        </p:cTn>
                                        <p:tgtEl>
                                          <p:spTgt spid="56"/>
                                        </p:tgtEl>
                                        <p:attrNameLst>
                                          <p:attrName>style.visibility</p:attrName>
                                        </p:attrNameLst>
                                      </p:cBhvr>
                                      <p:to>
                                        <p:strVal val="visible"/>
                                      </p:to>
                                    </p:set>
                                    <p:anim calcmode="lin" valueType="num">
                                      <p:cBhvr additive="base">
                                        <p:cTn id="475" dur="3500" fill="hold"/>
                                        <p:tgtEl>
                                          <p:spTgt spid="56"/>
                                        </p:tgtEl>
                                        <p:attrNameLst>
                                          <p:attrName>ppt_x</p:attrName>
                                        </p:attrNameLst>
                                      </p:cBhvr>
                                      <p:tavLst>
                                        <p:tav tm="0">
                                          <p:val>
                                            <p:strVal val="0-#ppt_w/2"/>
                                          </p:val>
                                        </p:tav>
                                        <p:tav tm="100000">
                                          <p:val>
                                            <p:strVal val="#ppt_x"/>
                                          </p:val>
                                        </p:tav>
                                      </p:tavLst>
                                    </p:anim>
                                    <p:anim calcmode="lin" valueType="num">
                                      <p:cBhvr additive="base">
                                        <p:cTn id="476" dur="3500" fill="hold"/>
                                        <p:tgtEl>
                                          <p:spTgt spid="56"/>
                                        </p:tgtEl>
                                        <p:attrNameLst>
                                          <p:attrName>ppt_y</p:attrName>
                                        </p:attrNameLst>
                                      </p:cBhvr>
                                      <p:tavLst>
                                        <p:tav tm="0">
                                          <p:val>
                                            <p:strVal val="0-#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56"/>
                                        </p:tgtEl>
                                        <p:attrNameLst>
                                          <p:attrName>style.visibility</p:attrName>
                                        </p:attrNameLst>
                                      </p:cBhvr>
                                      <p:to>
                                        <p:strVal val="visible"/>
                                      </p:to>
                                    </p:set>
                                    <p:anim calcmode="lin" valueType="num">
                                      <p:cBhvr>
                                        <p:cTn id="479" dur="3500" fill="hold"/>
                                        <p:tgtEl>
                                          <p:spTgt spid="56"/>
                                        </p:tgtEl>
                                        <p:attrNameLst>
                                          <p:attrName>ppt_w</p:attrName>
                                        </p:attrNameLst>
                                      </p:cBhvr>
                                      <p:tavLst>
                                        <p:tav tm="0" fmla="#ppt_w*sin(2.5*pi*$)">
                                          <p:val>
                                            <p:fltVal val="0"/>
                                          </p:val>
                                        </p:tav>
                                        <p:tav tm="100000">
                                          <p:val>
                                            <p:fltVal val="1"/>
                                          </p:val>
                                        </p:tav>
                                      </p:tavLst>
                                    </p:anim>
                                    <p:anim calcmode="lin" valueType="num">
                                      <p:cBhvr>
                                        <p:cTn id="480" dur="3500" fill="hold"/>
                                        <p:tgtEl>
                                          <p:spTgt spid="56"/>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3500"/>
                                        <p:tgtEl>
                                          <p:spTgt spid="56"/>
                                        </p:tgtEl>
                                        <p:attrNameLst>
                                          <p:attrName>ppt_x</p:attrName>
                                        </p:attrNameLst>
                                      </p:cBhvr>
                                      <p:tavLst>
                                        <p:tav tm="0">
                                          <p:val>
                                            <p:strVal val="ppt_x"/>
                                          </p:val>
                                        </p:tav>
                                        <p:tav tm="100000">
                                          <p:val>
                                            <p:strVal val="0-ppt_w/2"/>
                                          </p:val>
                                        </p:tav>
                                      </p:tavLst>
                                    </p:anim>
                                    <p:anim calcmode="lin" valueType="num">
                                      <p:cBhvr additive="base">
                                        <p:cTn id="483" dur="3500"/>
                                        <p:tgtEl>
                                          <p:spTgt spid="56"/>
                                        </p:tgtEl>
                                        <p:attrNameLst>
                                          <p:attrName>ppt_y</p:attrName>
                                        </p:attrNameLst>
                                      </p:cBhvr>
                                      <p:tavLst>
                                        <p:tav tm="0">
                                          <p:val>
                                            <p:strVal val="ppt_y"/>
                                          </p:val>
                                        </p:tav>
                                        <p:tav tm="100000">
                                          <p:val>
                                            <p:strVal val="ppt_y"/>
                                          </p:val>
                                        </p:tav>
                                      </p:tavLst>
                                    </p:anim>
                                    <p:set>
                                      <p:cBhvr>
                                        <p:cTn id="484" dur="1" fill="hold">
                                          <p:stCondLst>
                                            <p:cond delay="3499"/>
                                          </p:stCondLst>
                                        </p:cTn>
                                        <p:tgtEl>
                                          <p:spTgt spid="56"/>
                                        </p:tgtEl>
                                        <p:attrNameLst>
                                          <p:attrName>style.visibility</p:attrName>
                                        </p:attrNameLst>
                                      </p:cBhvr>
                                      <p:to>
                                        <p:strVal val="hidden"/>
                                      </p:to>
                                    </p:set>
                                  </p:childTnLst>
                                </p:cTn>
                              </p:par>
                              <p:par>
                                <p:cTn id="485" presetID="2" presetClass="entr" presetSubtype="9" fill="hold" grpId="0" nodeType="withEffect">
                                  <p:stCondLst>
                                    <p:cond delay="0"/>
                                  </p:stCondLst>
                                  <p:childTnLst>
                                    <p:set>
                                      <p:cBhvr>
                                        <p:cTn id="486" dur="1" fill="hold">
                                          <p:stCondLst>
                                            <p:cond delay="0"/>
                                          </p:stCondLst>
                                        </p:cTn>
                                        <p:tgtEl>
                                          <p:spTgt spid="54"/>
                                        </p:tgtEl>
                                        <p:attrNameLst>
                                          <p:attrName>style.visibility</p:attrName>
                                        </p:attrNameLst>
                                      </p:cBhvr>
                                      <p:to>
                                        <p:strVal val="visible"/>
                                      </p:to>
                                    </p:set>
                                    <p:anim calcmode="lin" valueType="num">
                                      <p:cBhvr additive="base">
                                        <p:cTn id="487" dur="3500" fill="hold"/>
                                        <p:tgtEl>
                                          <p:spTgt spid="54"/>
                                        </p:tgtEl>
                                        <p:attrNameLst>
                                          <p:attrName>ppt_x</p:attrName>
                                        </p:attrNameLst>
                                      </p:cBhvr>
                                      <p:tavLst>
                                        <p:tav tm="0">
                                          <p:val>
                                            <p:strVal val="0-#ppt_w/2"/>
                                          </p:val>
                                        </p:tav>
                                        <p:tav tm="100000">
                                          <p:val>
                                            <p:strVal val="#ppt_x"/>
                                          </p:val>
                                        </p:tav>
                                      </p:tavLst>
                                    </p:anim>
                                    <p:anim calcmode="lin" valueType="num">
                                      <p:cBhvr additive="base">
                                        <p:cTn id="488" dur="3500" fill="hold"/>
                                        <p:tgtEl>
                                          <p:spTgt spid="54"/>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54"/>
                                        </p:tgtEl>
                                        <p:attrNameLst>
                                          <p:attrName>style.visibility</p:attrName>
                                        </p:attrNameLst>
                                      </p:cBhvr>
                                      <p:to>
                                        <p:strVal val="visible"/>
                                      </p:to>
                                    </p:set>
                                    <p:anim calcmode="lin" valueType="num">
                                      <p:cBhvr>
                                        <p:cTn id="491" dur="3500" fill="hold"/>
                                        <p:tgtEl>
                                          <p:spTgt spid="54"/>
                                        </p:tgtEl>
                                        <p:attrNameLst>
                                          <p:attrName>ppt_w</p:attrName>
                                        </p:attrNameLst>
                                      </p:cBhvr>
                                      <p:tavLst>
                                        <p:tav tm="0" fmla="#ppt_w*sin(2.5*pi*$)">
                                          <p:val>
                                            <p:fltVal val="0"/>
                                          </p:val>
                                        </p:tav>
                                        <p:tav tm="100000">
                                          <p:val>
                                            <p:fltVal val="1"/>
                                          </p:val>
                                        </p:tav>
                                      </p:tavLst>
                                    </p:anim>
                                    <p:anim calcmode="lin" valueType="num">
                                      <p:cBhvr>
                                        <p:cTn id="492" dur="3500" fill="hold"/>
                                        <p:tgtEl>
                                          <p:spTgt spid="54"/>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3500"/>
                                        <p:tgtEl>
                                          <p:spTgt spid="54"/>
                                        </p:tgtEl>
                                        <p:attrNameLst>
                                          <p:attrName>ppt_x</p:attrName>
                                        </p:attrNameLst>
                                      </p:cBhvr>
                                      <p:tavLst>
                                        <p:tav tm="0">
                                          <p:val>
                                            <p:strVal val="ppt_x"/>
                                          </p:val>
                                        </p:tav>
                                        <p:tav tm="100000">
                                          <p:val>
                                            <p:strVal val="0-ppt_w/2"/>
                                          </p:val>
                                        </p:tav>
                                      </p:tavLst>
                                    </p:anim>
                                    <p:anim calcmode="lin" valueType="num">
                                      <p:cBhvr additive="base">
                                        <p:cTn id="495" dur="3500"/>
                                        <p:tgtEl>
                                          <p:spTgt spid="54"/>
                                        </p:tgtEl>
                                        <p:attrNameLst>
                                          <p:attrName>ppt_y</p:attrName>
                                        </p:attrNameLst>
                                      </p:cBhvr>
                                      <p:tavLst>
                                        <p:tav tm="0">
                                          <p:val>
                                            <p:strVal val="ppt_y"/>
                                          </p:val>
                                        </p:tav>
                                        <p:tav tm="100000">
                                          <p:val>
                                            <p:strVal val="ppt_y"/>
                                          </p:val>
                                        </p:tav>
                                      </p:tavLst>
                                    </p:anim>
                                    <p:set>
                                      <p:cBhvr>
                                        <p:cTn id="496" dur="1" fill="hold">
                                          <p:stCondLst>
                                            <p:cond delay="3499"/>
                                          </p:stCondLst>
                                        </p:cTn>
                                        <p:tgtEl>
                                          <p:spTgt spid="54"/>
                                        </p:tgtEl>
                                        <p:attrNameLst>
                                          <p:attrName>style.visibility</p:attrName>
                                        </p:attrNameLst>
                                      </p:cBhvr>
                                      <p:to>
                                        <p:strVal val="hidden"/>
                                      </p:to>
                                    </p:set>
                                  </p:childTnLst>
                                </p:cTn>
                              </p:par>
                              <p:par>
                                <p:cTn id="497" presetID="2" presetClass="entr" presetSubtype="9" fill="hold" grpId="0" nodeType="withEffect">
                                  <p:stCondLst>
                                    <p:cond delay="0"/>
                                  </p:stCondLst>
                                  <p:childTnLst>
                                    <p:set>
                                      <p:cBhvr>
                                        <p:cTn id="498" dur="1" fill="hold">
                                          <p:stCondLst>
                                            <p:cond delay="0"/>
                                          </p:stCondLst>
                                        </p:cTn>
                                        <p:tgtEl>
                                          <p:spTgt spid="55"/>
                                        </p:tgtEl>
                                        <p:attrNameLst>
                                          <p:attrName>style.visibility</p:attrName>
                                        </p:attrNameLst>
                                      </p:cBhvr>
                                      <p:to>
                                        <p:strVal val="visible"/>
                                      </p:to>
                                    </p:set>
                                    <p:anim calcmode="lin" valueType="num">
                                      <p:cBhvr additive="base">
                                        <p:cTn id="499" dur="3500" fill="hold"/>
                                        <p:tgtEl>
                                          <p:spTgt spid="55"/>
                                        </p:tgtEl>
                                        <p:attrNameLst>
                                          <p:attrName>ppt_x</p:attrName>
                                        </p:attrNameLst>
                                      </p:cBhvr>
                                      <p:tavLst>
                                        <p:tav tm="0">
                                          <p:val>
                                            <p:strVal val="0-#ppt_w/2"/>
                                          </p:val>
                                        </p:tav>
                                        <p:tav tm="100000">
                                          <p:val>
                                            <p:strVal val="#ppt_x"/>
                                          </p:val>
                                        </p:tav>
                                      </p:tavLst>
                                    </p:anim>
                                    <p:anim calcmode="lin" valueType="num">
                                      <p:cBhvr additive="base">
                                        <p:cTn id="500" dur="3500" fill="hold"/>
                                        <p:tgtEl>
                                          <p:spTgt spid="55"/>
                                        </p:tgtEl>
                                        <p:attrNameLst>
                                          <p:attrName>ppt_y</p:attrName>
                                        </p:attrNameLst>
                                      </p:cBhvr>
                                      <p:tavLst>
                                        <p:tav tm="0">
                                          <p:val>
                                            <p:strVal val="0-#ppt_h/2"/>
                                          </p:val>
                                        </p:tav>
                                        <p:tav tm="100000">
                                          <p:val>
                                            <p:strVal val="#ppt_y"/>
                                          </p:val>
                                        </p:tav>
                                      </p:tavLst>
                                    </p:anim>
                                  </p:childTnLst>
                                </p:cTn>
                              </p:par>
                              <p:par>
                                <p:cTn id="501" presetID="19" presetClass="entr" presetSubtype="10" fill="hold" grpId="1" nodeType="withEffect">
                                  <p:stCondLst>
                                    <p:cond delay="0"/>
                                  </p:stCondLst>
                                  <p:childTnLst>
                                    <p:set>
                                      <p:cBhvr>
                                        <p:cTn id="502" dur="1" fill="hold">
                                          <p:stCondLst>
                                            <p:cond delay="0"/>
                                          </p:stCondLst>
                                        </p:cTn>
                                        <p:tgtEl>
                                          <p:spTgt spid="55"/>
                                        </p:tgtEl>
                                        <p:attrNameLst>
                                          <p:attrName>style.visibility</p:attrName>
                                        </p:attrNameLst>
                                      </p:cBhvr>
                                      <p:to>
                                        <p:strVal val="visible"/>
                                      </p:to>
                                    </p:set>
                                    <p:anim calcmode="lin" valueType="num">
                                      <p:cBhvr>
                                        <p:cTn id="503" dur="3500" fill="hold"/>
                                        <p:tgtEl>
                                          <p:spTgt spid="55"/>
                                        </p:tgtEl>
                                        <p:attrNameLst>
                                          <p:attrName>ppt_w</p:attrName>
                                        </p:attrNameLst>
                                      </p:cBhvr>
                                      <p:tavLst>
                                        <p:tav tm="0" fmla="#ppt_w*sin(2.5*pi*$)">
                                          <p:val>
                                            <p:fltVal val="0"/>
                                          </p:val>
                                        </p:tav>
                                        <p:tav tm="100000">
                                          <p:val>
                                            <p:fltVal val="1"/>
                                          </p:val>
                                        </p:tav>
                                      </p:tavLst>
                                    </p:anim>
                                    <p:anim calcmode="lin" valueType="num">
                                      <p:cBhvr>
                                        <p:cTn id="504" dur="3500" fill="hold"/>
                                        <p:tgtEl>
                                          <p:spTgt spid="55"/>
                                        </p:tgtEl>
                                        <p:attrNameLst>
                                          <p:attrName>ppt_h</p:attrName>
                                        </p:attrNameLst>
                                      </p:cBhvr>
                                      <p:tavLst>
                                        <p:tav tm="0">
                                          <p:val>
                                            <p:strVal val="#ppt_h"/>
                                          </p:val>
                                        </p:tav>
                                        <p:tav tm="100000">
                                          <p:val>
                                            <p:strVal val="#ppt_h"/>
                                          </p:val>
                                        </p:tav>
                                      </p:tavLst>
                                    </p:anim>
                                  </p:childTnLst>
                                </p:cTn>
                              </p:par>
                              <p:par>
                                <p:cTn id="505" presetID="2" presetClass="exit" presetSubtype="8" fill="hold" grpId="2" nodeType="withEffect">
                                  <p:stCondLst>
                                    <p:cond delay="0"/>
                                  </p:stCondLst>
                                  <p:childTnLst>
                                    <p:anim calcmode="lin" valueType="num">
                                      <p:cBhvr additive="base">
                                        <p:cTn id="506" dur="3500"/>
                                        <p:tgtEl>
                                          <p:spTgt spid="55"/>
                                        </p:tgtEl>
                                        <p:attrNameLst>
                                          <p:attrName>ppt_x</p:attrName>
                                        </p:attrNameLst>
                                      </p:cBhvr>
                                      <p:tavLst>
                                        <p:tav tm="0">
                                          <p:val>
                                            <p:strVal val="ppt_x"/>
                                          </p:val>
                                        </p:tav>
                                        <p:tav tm="100000">
                                          <p:val>
                                            <p:strVal val="0-ppt_w/2"/>
                                          </p:val>
                                        </p:tav>
                                      </p:tavLst>
                                    </p:anim>
                                    <p:anim calcmode="lin" valueType="num">
                                      <p:cBhvr additive="base">
                                        <p:cTn id="507" dur="3500"/>
                                        <p:tgtEl>
                                          <p:spTgt spid="55"/>
                                        </p:tgtEl>
                                        <p:attrNameLst>
                                          <p:attrName>ppt_y</p:attrName>
                                        </p:attrNameLst>
                                      </p:cBhvr>
                                      <p:tavLst>
                                        <p:tav tm="0">
                                          <p:val>
                                            <p:strVal val="ppt_y"/>
                                          </p:val>
                                        </p:tav>
                                        <p:tav tm="100000">
                                          <p:val>
                                            <p:strVal val="ppt_y"/>
                                          </p:val>
                                        </p:tav>
                                      </p:tavLst>
                                    </p:anim>
                                    <p:set>
                                      <p:cBhvr>
                                        <p:cTn id="508" dur="1" fill="hold">
                                          <p:stCondLst>
                                            <p:cond delay="3499"/>
                                          </p:stCondLst>
                                        </p:cTn>
                                        <p:tgtEl>
                                          <p:spTgt spid="55"/>
                                        </p:tgtEl>
                                        <p:attrNameLst>
                                          <p:attrName>style.visibility</p:attrName>
                                        </p:attrNameLst>
                                      </p:cBhvr>
                                      <p:to>
                                        <p:strVal val="hidden"/>
                                      </p:to>
                                    </p:set>
                                  </p:childTnLst>
                                </p:cTn>
                              </p:par>
                              <p:par>
                                <p:cTn id="509" presetID="2" presetClass="entr" presetSubtype="9" fill="hold" grpId="0" nodeType="withEffect">
                                  <p:stCondLst>
                                    <p:cond delay="0"/>
                                  </p:stCondLst>
                                  <p:childTnLst>
                                    <p:set>
                                      <p:cBhvr>
                                        <p:cTn id="510" dur="1" fill="hold">
                                          <p:stCondLst>
                                            <p:cond delay="0"/>
                                          </p:stCondLst>
                                        </p:cTn>
                                        <p:tgtEl>
                                          <p:spTgt spid="48"/>
                                        </p:tgtEl>
                                        <p:attrNameLst>
                                          <p:attrName>style.visibility</p:attrName>
                                        </p:attrNameLst>
                                      </p:cBhvr>
                                      <p:to>
                                        <p:strVal val="visible"/>
                                      </p:to>
                                    </p:set>
                                    <p:anim calcmode="lin" valueType="num">
                                      <p:cBhvr additive="base">
                                        <p:cTn id="511" dur="3500" fill="hold"/>
                                        <p:tgtEl>
                                          <p:spTgt spid="48"/>
                                        </p:tgtEl>
                                        <p:attrNameLst>
                                          <p:attrName>ppt_x</p:attrName>
                                        </p:attrNameLst>
                                      </p:cBhvr>
                                      <p:tavLst>
                                        <p:tav tm="0">
                                          <p:val>
                                            <p:strVal val="0-#ppt_w/2"/>
                                          </p:val>
                                        </p:tav>
                                        <p:tav tm="100000">
                                          <p:val>
                                            <p:strVal val="#ppt_x"/>
                                          </p:val>
                                        </p:tav>
                                      </p:tavLst>
                                    </p:anim>
                                    <p:anim calcmode="lin" valueType="num">
                                      <p:cBhvr additive="base">
                                        <p:cTn id="512" dur="3500" fill="hold"/>
                                        <p:tgtEl>
                                          <p:spTgt spid="48"/>
                                        </p:tgtEl>
                                        <p:attrNameLst>
                                          <p:attrName>ppt_y</p:attrName>
                                        </p:attrNameLst>
                                      </p:cBhvr>
                                      <p:tavLst>
                                        <p:tav tm="0">
                                          <p:val>
                                            <p:strVal val="0-#ppt_h/2"/>
                                          </p:val>
                                        </p:tav>
                                        <p:tav tm="100000">
                                          <p:val>
                                            <p:strVal val="#ppt_y"/>
                                          </p:val>
                                        </p:tav>
                                      </p:tavLst>
                                    </p:anim>
                                  </p:childTnLst>
                                </p:cTn>
                              </p:par>
                              <p:par>
                                <p:cTn id="513" presetID="19" presetClass="entr" presetSubtype="10" fill="hold" grpId="1" nodeType="withEffect">
                                  <p:stCondLst>
                                    <p:cond delay="0"/>
                                  </p:stCondLst>
                                  <p:childTnLst>
                                    <p:set>
                                      <p:cBhvr>
                                        <p:cTn id="514" dur="1" fill="hold">
                                          <p:stCondLst>
                                            <p:cond delay="0"/>
                                          </p:stCondLst>
                                        </p:cTn>
                                        <p:tgtEl>
                                          <p:spTgt spid="48"/>
                                        </p:tgtEl>
                                        <p:attrNameLst>
                                          <p:attrName>style.visibility</p:attrName>
                                        </p:attrNameLst>
                                      </p:cBhvr>
                                      <p:to>
                                        <p:strVal val="visible"/>
                                      </p:to>
                                    </p:set>
                                    <p:anim calcmode="lin" valueType="num">
                                      <p:cBhvr>
                                        <p:cTn id="515" dur="3500" fill="hold"/>
                                        <p:tgtEl>
                                          <p:spTgt spid="48"/>
                                        </p:tgtEl>
                                        <p:attrNameLst>
                                          <p:attrName>ppt_w</p:attrName>
                                        </p:attrNameLst>
                                      </p:cBhvr>
                                      <p:tavLst>
                                        <p:tav tm="0" fmla="#ppt_w*sin(2.5*pi*$)">
                                          <p:val>
                                            <p:fltVal val="0"/>
                                          </p:val>
                                        </p:tav>
                                        <p:tav tm="100000">
                                          <p:val>
                                            <p:fltVal val="1"/>
                                          </p:val>
                                        </p:tav>
                                      </p:tavLst>
                                    </p:anim>
                                    <p:anim calcmode="lin" valueType="num">
                                      <p:cBhvr>
                                        <p:cTn id="516" dur="3500" fill="hold"/>
                                        <p:tgtEl>
                                          <p:spTgt spid="48"/>
                                        </p:tgtEl>
                                        <p:attrNameLst>
                                          <p:attrName>ppt_h</p:attrName>
                                        </p:attrNameLst>
                                      </p:cBhvr>
                                      <p:tavLst>
                                        <p:tav tm="0">
                                          <p:val>
                                            <p:strVal val="#ppt_h"/>
                                          </p:val>
                                        </p:tav>
                                        <p:tav tm="100000">
                                          <p:val>
                                            <p:strVal val="#ppt_h"/>
                                          </p:val>
                                        </p:tav>
                                      </p:tavLst>
                                    </p:anim>
                                  </p:childTnLst>
                                </p:cTn>
                              </p:par>
                              <p:par>
                                <p:cTn id="517" presetID="2" presetClass="exit" presetSubtype="8" fill="hold" grpId="2" nodeType="withEffect">
                                  <p:stCondLst>
                                    <p:cond delay="0"/>
                                  </p:stCondLst>
                                  <p:childTnLst>
                                    <p:anim calcmode="lin" valueType="num">
                                      <p:cBhvr additive="base">
                                        <p:cTn id="518" dur="3500"/>
                                        <p:tgtEl>
                                          <p:spTgt spid="48"/>
                                        </p:tgtEl>
                                        <p:attrNameLst>
                                          <p:attrName>ppt_x</p:attrName>
                                        </p:attrNameLst>
                                      </p:cBhvr>
                                      <p:tavLst>
                                        <p:tav tm="0">
                                          <p:val>
                                            <p:strVal val="ppt_x"/>
                                          </p:val>
                                        </p:tav>
                                        <p:tav tm="100000">
                                          <p:val>
                                            <p:strVal val="0-ppt_w/2"/>
                                          </p:val>
                                        </p:tav>
                                      </p:tavLst>
                                    </p:anim>
                                    <p:anim calcmode="lin" valueType="num">
                                      <p:cBhvr additive="base">
                                        <p:cTn id="519" dur="3500"/>
                                        <p:tgtEl>
                                          <p:spTgt spid="48"/>
                                        </p:tgtEl>
                                        <p:attrNameLst>
                                          <p:attrName>ppt_y</p:attrName>
                                        </p:attrNameLst>
                                      </p:cBhvr>
                                      <p:tavLst>
                                        <p:tav tm="0">
                                          <p:val>
                                            <p:strVal val="ppt_y"/>
                                          </p:val>
                                        </p:tav>
                                        <p:tav tm="100000">
                                          <p:val>
                                            <p:strVal val="ppt_y"/>
                                          </p:val>
                                        </p:tav>
                                      </p:tavLst>
                                    </p:anim>
                                    <p:set>
                                      <p:cBhvr>
                                        <p:cTn id="520" dur="1" fill="hold">
                                          <p:stCondLst>
                                            <p:cond delay="3499"/>
                                          </p:stCondLst>
                                        </p:cTn>
                                        <p:tgtEl>
                                          <p:spTgt spid="48"/>
                                        </p:tgtEl>
                                        <p:attrNameLst>
                                          <p:attrName>style.visibility</p:attrName>
                                        </p:attrNameLst>
                                      </p:cBhvr>
                                      <p:to>
                                        <p:strVal val="hidden"/>
                                      </p:to>
                                    </p:set>
                                  </p:childTnLst>
                                </p:cTn>
                              </p:par>
                              <p:par>
                                <p:cTn id="521" presetID="2" presetClass="entr" presetSubtype="9" fill="hold" grpId="0" nodeType="withEffect">
                                  <p:stCondLst>
                                    <p:cond delay="0"/>
                                  </p:stCondLst>
                                  <p:childTnLst>
                                    <p:set>
                                      <p:cBhvr>
                                        <p:cTn id="522" dur="1" fill="hold">
                                          <p:stCondLst>
                                            <p:cond delay="0"/>
                                          </p:stCondLst>
                                        </p:cTn>
                                        <p:tgtEl>
                                          <p:spTgt spid="47"/>
                                        </p:tgtEl>
                                        <p:attrNameLst>
                                          <p:attrName>style.visibility</p:attrName>
                                        </p:attrNameLst>
                                      </p:cBhvr>
                                      <p:to>
                                        <p:strVal val="visible"/>
                                      </p:to>
                                    </p:set>
                                    <p:anim calcmode="lin" valueType="num">
                                      <p:cBhvr additive="base">
                                        <p:cTn id="523" dur="3500" fill="hold"/>
                                        <p:tgtEl>
                                          <p:spTgt spid="47"/>
                                        </p:tgtEl>
                                        <p:attrNameLst>
                                          <p:attrName>ppt_x</p:attrName>
                                        </p:attrNameLst>
                                      </p:cBhvr>
                                      <p:tavLst>
                                        <p:tav tm="0">
                                          <p:val>
                                            <p:strVal val="0-#ppt_w/2"/>
                                          </p:val>
                                        </p:tav>
                                        <p:tav tm="100000">
                                          <p:val>
                                            <p:strVal val="#ppt_x"/>
                                          </p:val>
                                        </p:tav>
                                      </p:tavLst>
                                    </p:anim>
                                    <p:anim calcmode="lin" valueType="num">
                                      <p:cBhvr additive="base">
                                        <p:cTn id="524" dur="3500" fill="hold"/>
                                        <p:tgtEl>
                                          <p:spTgt spid="47"/>
                                        </p:tgtEl>
                                        <p:attrNameLst>
                                          <p:attrName>ppt_y</p:attrName>
                                        </p:attrNameLst>
                                      </p:cBhvr>
                                      <p:tavLst>
                                        <p:tav tm="0">
                                          <p:val>
                                            <p:strVal val="0-#ppt_h/2"/>
                                          </p:val>
                                        </p:tav>
                                        <p:tav tm="100000">
                                          <p:val>
                                            <p:strVal val="#ppt_y"/>
                                          </p:val>
                                        </p:tav>
                                      </p:tavLst>
                                    </p:anim>
                                  </p:childTnLst>
                                </p:cTn>
                              </p:par>
                              <p:par>
                                <p:cTn id="525" presetID="19" presetClass="entr" presetSubtype="10" fill="hold" grpId="1" nodeType="withEffect">
                                  <p:stCondLst>
                                    <p:cond delay="0"/>
                                  </p:stCondLst>
                                  <p:childTnLst>
                                    <p:set>
                                      <p:cBhvr>
                                        <p:cTn id="526" dur="1" fill="hold">
                                          <p:stCondLst>
                                            <p:cond delay="0"/>
                                          </p:stCondLst>
                                        </p:cTn>
                                        <p:tgtEl>
                                          <p:spTgt spid="47"/>
                                        </p:tgtEl>
                                        <p:attrNameLst>
                                          <p:attrName>style.visibility</p:attrName>
                                        </p:attrNameLst>
                                      </p:cBhvr>
                                      <p:to>
                                        <p:strVal val="visible"/>
                                      </p:to>
                                    </p:set>
                                    <p:anim calcmode="lin" valueType="num">
                                      <p:cBhvr>
                                        <p:cTn id="527" dur="3500" fill="hold"/>
                                        <p:tgtEl>
                                          <p:spTgt spid="47"/>
                                        </p:tgtEl>
                                        <p:attrNameLst>
                                          <p:attrName>ppt_w</p:attrName>
                                        </p:attrNameLst>
                                      </p:cBhvr>
                                      <p:tavLst>
                                        <p:tav tm="0" fmla="#ppt_w*sin(2.5*pi*$)">
                                          <p:val>
                                            <p:fltVal val="0"/>
                                          </p:val>
                                        </p:tav>
                                        <p:tav tm="100000">
                                          <p:val>
                                            <p:fltVal val="1"/>
                                          </p:val>
                                        </p:tav>
                                      </p:tavLst>
                                    </p:anim>
                                    <p:anim calcmode="lin" valueType="num">
                                      <p:cBhvr>
                                        <p:cTn id="528" dur="3500" fill="hold"/>
                                        <p:tgtEl>
                                          <p:spTgt spid="47"/>
                                        </p:tgtEl>
                                        <p:attrNameLst>
                                          <p:attrName>ppt_h</p:attrName>
                                        </p:attrNameLst>
                                      </p:cBhvr>
                                      <p:tavLst>
                                        <p:tav tm="0">
                                          <p:val>
                                            <p:strVal val="#ppt_h"/>
                                          </p:val>
                                        </p:tav>
                                        <p:tav tm="100000">
                                          <p:val>
                                            <p:strVal val="#ppt_h"/>
                                          </p:val>
                                        </p:tav>
                                      </p:tavLst>
                                    </p:anim>
                                  </p:childTnLst>
                                </p:cTn>
                              </p:par>
                              <p:par>
                                <p:cTn id="529" presetID="2" presetClass="exit" presetSubtype="8" fill="hold" grpId="2" nodeType="withEffect">
                                  <p:stCondLst>
                                    <p:cond delay="0"/>
                                  </p:stCondLst>
                                  <p:childTnLst>
                                    <p:anim calcmode="lin" valueType="num">
                                      <p:cBhvr additive="base">
                                        <p:cTn id="530" dur="3500"/>
                                        <p:tgtEl>
                                          <p:spTgt spid="47"/>
                                        </p:tgtEl>
                                        <p:attrNameLst>
                                          <p:attrName>ppt_x</p:attrName>
                                        </p:attrNameLst>
                                      </p:cBhvr>
                                      <p:tavLst>
                                        <p:tav tm="0">
                                          <p:val>
                                            <p:strVal val="ppt_x"/>
                                          </p:val>
                                        </p:tav>
                                        <p:tav tm="100000">
                                          <p:val>
                                            <p:strVal val="0-ppt_w/2"/>
                                          </p:val>
                                        </p:tav>
                                      </p:tavLst>
                                    </p:anim>
                                    <p:anim calcmode="lin" valueType="num">
                                      <p:cBhvr additive="base">
                                        <p:cTn id="531" dur="3500"/>
                                        <p:tgtEl>
                                          <p:spTgt spid="47"/>
                                        </p:tgtEl>
                                        <p:attrNameLst>
                                          <p:attrName>ppt_y</p:attrName>
                                        </p:attrNameLst>
                                      </p:cBhvr>
                                      <p:tavLst>
                                        <p:tav tm="0">
                                          <p:val>
                                            <p:strVal val="ppt_y"/>
                                          </p:val>
                                        </p:tav>
                                        <p:tav tm="100000">
                                          <p:val>
                                            <p:strVal val="ppt_y"/>
                                          </p:val>
                                        </p:tav>
                                      </p:tavLst>
                                    </p:anim>
                                    <p:set>
                                      <p:cBhvr>
                                        <p:cTn id="532" dur="1" fill="hold">
                                          <p:stCondLst>
                                            <p:cond delay="3499"/>
                                          </p:stCondLst>
                                        </p:cTn>
                                        <p:tgtEl>
                                          <p:spTgt spid="47"/>
                                        </p:tgtEl>
                                        <p:attrNameLst>
                                          <p:attrName>style.visibility</p:attrName>
                                        </p:attrNameLst>
                                      </p:cBhvr>
                                      <p:to>
                                        <p:strVal val="hidden"/>
                                      </p:to>
                                    </p:set>
                                  </p:childTnLst>
                                </p:cTn>
                              </p:par>
                              <p:par>
                                <p:cTn id="533" presetID="2" presetClass="entr" presetSubtype="9" fill="hold" grpId="0" nodeType="withEffect">
                                  <p:stCondLst>
                                    <p:cond delay="0"/>
                                  </p:stCondLst>
                                  <p:childTnLst>
                                    <p:set>
                                      <p:cBhvr>
                                        <p:cTn id="534" dur="1" fill="hold">
                                          <p:stCondLst>
                                            <p:cond delay="0"/>
                                          </p:stCondLst>
                                        </p:cTn>
                                        <p:tgtEl>
                                          <p:spTgt spid="66"/>
                                        </p:tgtEl>
                                        <p:attrNameLst>
                                          <p:attrName>style.visibility</p:attrName>
                                        </p:attrNameLst>
                                      </p:cBhvr>
                                      <p:to>
                                        <p:strVal val="visible"/>
                                      </p:to>
                                    </p:set>
                                    <p:anim calcmode="lin" valueType="num">
                                      <p:cBhvr additive="base">
                                        <p:cTn id="535" dur="3500" fill="hold"/>
                                        <p:tgtEl>
                                          <p:spTgt spid="66"/>
                                        </p:tgtEl>
                                        <p:attrNameLst>
                                          <p:attrName>ppt_x</p:attrName>
                                        </p:attrNameLst>
                                      </p:cBhvr>
                                      <p:tavLst>
                                        <p:tav tm="0">
                                          <p:val>
                                            <p:strVal val="0-#ppt_w/2"/>
                                          </p:val>
                                        </p:tav>
                                        <p:tav tm="100000">
                                          <p:val>
                                            <p:strVal val="#ppt_x"/>
                                          </p:val>
                                        </p:tav>
                                      </p:tavLst>
                                    </p:anim>
                                    <p:anim calcmode="lin" valueType="num">
                                      <p:cBhvr additive="base">
                                        <p:cTn id="536" dur="3500" fill="hold"/>
                                        <p:tgtEl>
                                          <p:spTgt spid="66"/>
                                        </p:tgtEl>
                                        <p:attrNameLst>
                                          <p:attrName>ppt_y</p:attrName>
                                        </p:attrNameLst>
                                      </p:cBhvr>
                                      <p:tavLst>
                                        <p:tav tm="0">
                                          <p:val>
                                            <p:strVal val="0-#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66"/>
                                        </p:tgtEl>
                                        <p:attrNameLst>
                                          <p:attrName>style.visibility</p:attrName>
                                        </p:attrNameLst>
                                      </p:cBhvr>
                                      <p:to>
                                        <p:strVal val="visible"/>
                                      </p:to>
                                    </p:set>
                                    <p:anim calcmode="lin" valueType="num">
                                      <p:cBhvr>
                                        <p:cTn id="539" dur="3500" fill="hold"/>
                                        <p:tgtEl>
                                          <p:spTgt spid="66"/>
                                        </p:tgtEl>
                                        <p:attrNameLst>
                                          <p:attrName>ppt_w</p:attrName>
                                        </p:attrNameLst>
                                      </p:cBhvr>
                                      <p:tavLst>
                                        <p:tav tm="0" fmla="#ppt_w*sin(2.5*pi*$)">
                                          <p:val>
                                            <p:fltVal val="0"/>
                                          </p:val>
                                        </p:tav>
                                        <p:tav tm="100000">
                                          <p:val>
                                            <p:fltVal val="1"/>
                                          </p:val>
                                        </p:tav>
                                      </p:tavLst>
                                    </p:anim>
                                    <p:anim calcmode="lin" valueType="num">
                                      <p:cBhvr>
                                        <p:cTn id="540" dur="3500" fill="hold"/>
                                        <p:tgtEl>
                                          <p:spTgt spid="66"/>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3500"/>
                                        <p:tgtEl>
                                          <p:spTgt spid="66"/>
                                        </p:tgtEl>
                                        <p:attrNameLst>
                                          <p:attrName>ppt_x</p:attrName>
                                        </p:attrNameLst>
                                      </p:cBhvr>
                                      <p:tavLst>
                                        <p:tav tm="0">
                                          <p:val>
                                            <p:strVal val="ppt_x"/>
                                          </p:val>
                                        </p:tav>
                                        <p:tav tm="100000">
                                          <p:val>
                                            <p:strVal val="0-ppt_w/2"/>
                                          </p:val>
                                        </p:tav>
                                      </p:tavLst>
                                    </p:anim>
                                    <p:anim calcmode="lin" valueType="num">
                                      <p:cBhvr additive="base">
                                        <p:cTn id="543" dur="3500"/>
                                        <p:tgtEl>
                                          <p:spTgt spid="66"/>
                                        </p:tgtEl>
                                        <p:attrNameLst>
                                          <p:attrName>ppt_y</p:attrName>
                                        </p:attrNameLst>
                                      </p:cBhvr>
                                      <p:tavLst>
                                        <p:tav tm="0">
                                          <p:val>
                                            <p:strVal val="ppt_y"/>
                                          </p:val>
                                        </p:tav>
                                        <p:tav tm="100000">
                                          <p:val>
                                            <p:strVal val="ppt_y"/>
                                          </p:val>
                                        </p:tav>
                                      </p:tavLst>
                                    </p:anim>
                                    <p:set>
                                      <p:cBhvr>
                                        <p:cTn id="544" dur="1" fill="hold">
                                          <p:stCondLst>
                                            <p:cond delay="3499"/>
                                          </p:stCondLst>
                                        </p:cTn>
                                        <p:tgtEl>
                                          <p:spTgt spid="66"/>
                                        </p:tgtEl>
                                        <p:attrNameLst>
                                          <p:attrName>style.visibility</p:attrName>
                                        </p:attrNameLst>
                                      </p:cBhvr>
                                      <p:to>
                                        <p:strVal val="hidden"/>
                                      </p:to>
                                    </p:set>
                                  </p:childTnLst>
                                </p:cTn>
                              </p:par>
                              <p:par>
                                <p:cTn id="545" presetID="2" presetClass="entr" presetSubtype="9" fill="hold" grpId="0" nodeType="withEffect">
                                  <p:stCondLst>
                                    <p:cond delay="0"/>
                                  </p:stCondLst>
                                  <p:childTnLst>
                                    <p:set>
                                      <p:cBhvr>
                                        <p:cTn id="546" dur="1" fill="hold">
                                          <p:stCondLst>
                                            <p:cond delay="0"/>
                                          </p:stCondLst>
                                        </p:cTn>
                                        <p:tgtEl>
                                          <p:spTgt spid="64"/>
                                        </p:tgtEl>
                                        <p:attrNameLst>
                                          <p:attrName>style.visibility</p:attrName>
                                        </p:attrNameLst>
                                      </p:cBhvr>
                                      <p:to>
                                        <p:strVal val="visible"/>
                                      </p:to>
                                    </p:set>
                                    <p:anim calcmode="lin" valueType="num">
                                      <p:cBhvr additive="base">
                                        <p:cTn id="547" dur="3500" fill="hold"/>
                                        <p:tgtEl>
                                          <p:spTgt spid="64"/>
                                        </p:tgtEl>
                                        <p:attrNameLst>
                                          <p:attrName>ppt_x</p:attrName>
                                        </p:attrNameLst>
                                      </p:cBhvr>
                                      <p:tavLst>
                                        <p:tav tm="0">
                                          <p:val>
                                            <p:strVal val="0-#ppt_w/2"/>
                                          </p:val>
                                        </p:tav>
                                        <p:tav tm="100000">
                                          <p:val>
                                            <p:strVal val="#ppt_x"/>
                                          </p:val>
                                        </p:tav>
                                      </p:tavLst>
                                    </p:anim>
                                    <p:anim calcmode="lin" valueType="num">
                                      <p:cBhvr additive="base">
                                        <p:cTn id="548" dur="3500" fill="hold"/>
                                        <p:tgtEl>
                                          <p:spTgt spid="64"/>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64"/>
                                        </p:tgtEl>
                                        <p:attrNameLst>
                                          <p:attrName>style.visibility</p:attrName>
                                        </p:attrNameLst>
                                      </p:cBhvr>
                                      <p:to>
                                        <p:strVal val="visible"/>
                                      </p:to>
                                    </p:set>
                                    <p:anim calcmode="lin" valueType="num">
                                      <p:cBhvr>
                                        <p:cTn id="551" dur="3500" fill="hold"/>
                                        <p:tgtEl>
                                          <p:spTgt spid="64"/>
                                        </p:tgtEl>
                                        <p:attrNameLst>
                                          <p:attrName>ppt_w</p:attrName>
                                        </p:attrNameLst>
                                      </p:cBhvr>
                                      <p:tavLst>
                                        <p:tav tm="0" fmla="#ppt_w*sin(2.5*pi*$)">
                                          <p:val>
                                            <p:fltVal val="0"/>
                                          </p:val>
                                        </p:tav>
                                        <p:tav tm="100000">
                                          <p:val>
                                            <p:fltVal val="1"/>
                                          </p:val>
                                        </p:tav>
                                      </p:tavLst>
                                    </p:anim>
                                    <p:anim calcmode="lin" valueType="num">
                                      <p:cBhvr>
                                        <p:cTn id="552" dur="3500" fill="hold"/>
                                        <p:tgtEl>
                                          <p:spTgt spid="64"/>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3500"/>
                                        <p:tgtEl>
                                          <p:spTgt spid="64"/>
                                        </p:tgtEl>
                                        <p:attrNameLst>
                                          <p:attrName>ppt_x</p:attrName>
                                        </p:attrNameLst>
                                      </p:cBhvr>
                                      <p:tavLst>
                                        <p:tav tm="0">
                                          <p:val>
                                            <p:strVal val="ppt_x"/>
                                          </p:val>
                                        </p:tav>
                                        <p:tav tm="100000">
                                          <p:val>
                                            <p:strVal val="0-ppt_w/2"/>
                                          </p:val>
                                        </p:tav>
                                      </p:tavLst>
                                    </p:anim>
                                    <p:anim calcmode="lin" valueType="num">
                                      <p:cBhvr additive="base">
                                        <p:cTn id="555" dur="3500"/>
                                        <p:tgtEl>
                                          <p:spTgt spid="64"/>
                                        </p:tgtEl>
                                        <p:attrNameLst>
                                          <p:attrName>ppt_y</p:attrName>
                                        </p:attrNameLst>
                                      </p:cBhvr>
                                      <p:tavLst>
                                        <p:tav tm="0">
                                          <p:val>
                                            <p:strVal val="ppt_y"/>
                                          </p:val>
                                        </p:tav>
                                        <p:tav tm="100000">
                                          <p:val>
                                            <p:strVal val="ppt_y"/>
                                          </p:val>
                                        </p:tav>
                                      </p:tavLst>
                                    </p:anim>
                                    <p:set>
                                      <p:cBhvr>
                                        <p:cTn id="556" dur="1" fill="hold">
                                          <p:stCondLst>
                                            <p:cond delay="3499"/>
                                          </p:stCondLst>
                                        </p:cTn>
                                        <p:tgtEl>
                                          <p:spTgt spid="64"/>
                                        </p:tgtEl>
                                        <p:attrNameLst>
                                          <p:attrName>style.visibility</p:attrName>
                                        </p:attrNameLst>
                                      </p:cBhvr>
                                      <p:to>
                                        <p:strVal val="hidden"/>
                                      </p:to>
                                    </p:set>
                                  </p:childTnLst>
                                </p:cTn>
                              </p:par>
                              <p:par>
                                <p:cTn id="557" presetID="2" presetClass="entr" presetSubtype="9" fill="hold" grpId="0" nodeType="withEffect">
                                  <p:stCondLst>
                                    <p:cond delay="0"/>
                                  </p:stCondLst>
                                  <p:childTnLst>
                                    <p:set>
                                      <p:cBhvr>
                                        <p:cTn id="558" dur="1" fill="hold">
                                          <p:stCondLst>
                                            <p:cond delay="0"/>
                                          </p:stCondLst>
                                        </p:cTn>
                                        <p:tgtEl>
                                          <p:spTgt spid="65"/>
                                        </p:tgtEl>
                                        <p:attrNameLst>
                                          <p:attrName>style.visibility</p:attrName>
                                        </p:attrNameLst>
                                      </p:cBhvr>
                                      <p:to>
                                        <p:strVal val="visible"/>
                                      </p:to>
                                    </p:set>
                                    <p:anim calcmode="lin" valueType="num">
                                      <p:cBhvr additive="base">
                                        <p:cTn id="559" dur="3500" fill="hold"/>
                                        <p:tgtEl>
                                          <p:spTgt spid="65"/>
                                        </p:tgtEl>
                                        <p:attrNameLst>
                                          <p:attrName>ppt_x</p:attrName>
                                        </p:attrNameLst>
                                      </p:cBhvr>
                                      <p:tavLst>
                                        <p:tav tm="0">
                                          <p:val>
                                            <p:strVal val="0-#ppt_w/2"/>
                                          </p:val>
                                        </p:tav>
                                        <p:tav tm="100000">
                                          <p:val>
                                            <p:strVal val="#ppt_x"/>
                                          </p:val>
                                        </p:tav>
                                      </p:tavLst>
                                    </p:anim>
                                    <p:anim calcmode="lin" valueType="num">
                                      <p:cBhvr additive="base">
                                        <p:cTn id="560" dur="3500" fill="hold"/>
                                        <p:tgtEl>
                                          <p:spTgt spid="65"/>
                                        </p:tgtEl>
                                        <p:attrNameLst>
                                          <p:attrName>ppt_y</p:attrName>
                                        </p:attrNameLst>
                                      </p:cBhvr>
                                      <p:tavLst>
                                        <p:tav tm="0">
                                          <p:val>
                                            <p:strVal val="0-#ppt_h/2"/>
                                          </p:val>
                                        </p:tav>
                                        <p:tav tm="100000">
                                          <p:val>
                                            <p:strVal val="#ppt_y"/>
                                          </p:val>
                                        </p:tav>
                                      </p:tavLst>
                                    </p:anim>
                                  </p:childTnLst>
                                </p:cTn>
                              </p:par>
                              <p:par>
                                <p:cTn id="561" presetID="19" presetClass="entr" presetSubtype="10" fill="hold" grpId="1" nodeType="withEffect">
                                  <p:stCondLst>
                                    <p:cond delay="0"/>
                                  </p:stCondLst>
                                  <p:childTnLst>
                                    <p:set>
                                      <p:cBhvr>
                                        <p:cTn id="562" dur="1" fill="hold">
                                          <p:stCondLst>
                                            <p:cond delay="0"/>
                                          </p:stCondLst>
                                        </p:cTn>
                                        <p:tgtEl>
                                          <p:spTgt spid="65"/>
                                        </p:tgtEl>
                                        <p:attrNameLst>
                                          <p:attrName>style.visibility</p:attrName>
                                        </p:attrNameLst>
                                      </p:cBhvr>
                                      <p:to>
                                        <p:strVal val="visible"/>
                                      </p:to>
                                    </p:set>
                                    <p:anim calcmode="lin" valueType="num">
                                      <p:cBhvr>
                                        <p:cTn id="563" dur="3500" fill="hold"/>
                                        <p:tgtEl>
                                          <p:spTgt spid="65"/>
                                        </p:tgtEl>
                                        <p:attrNameLst>
                                          <p:attrName>ppt_w</p:attrName>
                                        </p:attrNameLst>
                                      </p:cBhvr>
                                      <p:tavLst>
                                        <p:tav tm="0" fmla="#ppt_w*sin(2.5*pi*$)">
                                          <p:val>
                                            <p:fltVal val="0"/>
                                          </p:val>
                                        </p:tav>
                                        <p:tav tm="100000">
                                          <p:val>
                                            <p:fltVal val="1"/>
                                          </p:val>
                                        </p:tav>
                                      </p:tavLst>
                                    </p:anim>
                                    <p:anim calcmode="lin" valueType="num">
                                      <p:cBhvr>
                                        <p:cTn id="564" dur="3500" fill="hold"/>
                                        <p:tgtEl>
                                          <p:spTgt spid="65"/>
                                        </p:tgtEl>
                                        <p:attrNameLst>
                                          <p:attrName>ppt_h</p:attrName>
                                        </p:attrNameLst>
                                      </p:cBhvr>
                                      <p:tavLst>
                                        <p:tav tm="0">
                                          <p:val>
                                            <p:strVal val="#ppt_h"/>
                                          </p:val>
                                        </p:tav>
                                        <p:tav tm="100000">
                                          <p:val>
                                            <p:strVal val="#ppt_h"/>
                                          </p:val>
                                        </p:tav>
                                      </p:tavLst>
                                    </p:anim>
                                  </p:childTnLst>
                                </p:cTn>
                              </p:par>
                              <p:par>
                                <p:cTn id="565" presetID="2" presetClass="exit" presetSubtype="8" fill="hold" grpId="2" nodeType="withEffect">
                                  <p:stCondLst>
                                    <p:cond delay="0"/>
                                  </p:stCondLst>
                                  <p:childTnLst>
                                    <p:anim calcmode="lin" valueType="num">
                                      <p:cBhvr additive="base">
                                        <p:cTn id="566" dur="3500"/>
                                        <p:tgtEl>
                                          <p:spTgt spid="65"/>
                                        </p:tgtEl>
                                        <p:attrNameLst>
                                          <p:attrName>ppt_x</p:attrName>
                                        </p:attrNameLst>
                                      </p:cBhvr>
                                      <p:tavLst>
                                        <p:tav tm="0">
                                          <p:val>
                                            <p:strVal val="ppt_x"/>
                                          </p:val>
                                        </p:tav>
                                        <p:tav tm="100000">
                                          <p:val>
                                            <p:strVal val="0-ppt_w/2"/>
                                          </p:val>
                                        </p:tav>
                                      </p:tavLst>
                                    </p:anim>
                                    <p:anim calcmode="lin" valueType="num">
                                      <p:cBhvr additive="base">
                                        <p:cTn id="567" dur="3500"/>
                                        <p:tgtEl>
                                          <p:spTgt spid="65"/>
                                        </p:tgtEl>
                                        <p:attrNameLst>
                                          <p:attrName>ppt_y</p:attrName>
                                        </p:attrNameLst>
                                      </p:cBhvr>
                                      <p:tavLst>
                                        <p:tav tm="0">
                                          <p:val>
                                            <p:strVal val="ppt_y"/>
                                          </p:val>
                                        </p:tav>
                                        <p:tav tm="100000">
                                          <p:val>
                                            <p:strVal val="ppt_y"/>
                                          </p:val>
                                        </p:tav>
                                      </p:tavLst>
                                    </p:anim>
                                    <p:set>
                                      <p:cBhvr>
                                        <p:cTn id="568" dur="1" fill="hold">
                                          <p:stCondLst>
                                            <p:cond delay="3499"/>
                                          </p:stCondLst>
                                        </p:cTn>
                                        <p:tgtEl>
                                          <p:spTgt spid="65"/>
                                        </p:tgtEl>
                                        <p:attrNameLst>
                                          <p:attrName>style.visibility</p:attrName>
                                        </p:attrNameLst>
                                      </p:cBhvr>
                                      <p:to>
                                        <p:strVal val="hidden"/>
                                      </p:to>
                                    </p:set>
                                  </p:childTnLst>
                                </p:cTn>
                              </p:par>
                              <p:par>
                                <p:cTn id="569" presetID="2" presetClass="entr" presetSubtype="9" fill="hold" grpId="0" nodeType="withEffect">
                                  <p:stCondLst>
                                    <p:cond delay="0"/>
                                  </p:stCondLst>
                                  <p:childTnLst>
                                    <p:set>
                                      <p:cBhvr>
                                        <p:cTn id="570" dur="1" fill="hold">
                                          <p:stCondLst>
                                            <p:cond delay="0"/>
                                          </p:stCondLst>
                                        </p:cTn>
                                        <p:tgtEl>
                                          <p:spTgt spid="58"/>
                                        </p:tgtEl>
                                        <p:attrNameLst>
                                          <p:attrName>style.visibility</p:attrName>
                                        </p:attrNameLst>
                                      </p:cBhvr>
                                      <p:to>
                                        <p:strVal val="visible"/>
                                      </p:to>
                                    </p:set>
                                    <p:anim calcmode="lin" valueType="num">
                                      <p:cBhvr additive="base">
                                        <p:cTn id="571" dur="3500" fill="hold"/>
                                        <p:tgtEl>
                                          <p:spTgt spid="58"/>
                                        </p:tgtEl>
                                        <p:attrNameLst>
                                          <p:attrName>ppt_x</p:attrName>
                                        </p:attrNameLst>
                                      </p:cBhvr>
                                      <p:tavLst>
                                        <p:tav tm="0">
                                          <p:val>
                                            <p:strVal val="0-#ppt_w/2"/>
                                          </p:val>
                                        </p:tav>
                                        <p:tav tm="100000">
                                          <p:val>
                                            <p:strVal val="#ppt_x"/>
                                          </p:val>
                                        </p:tav>
                                      </p:tavLst>
                                    </p:anim>
                                    <p:anim calcmode="lin" valueType="num">
                                      <p:cBhvr additive="base">
                                        <p:cTn id="572" dur="3500" fill="hold"/>
                                        <p:tgtEl>
                                          <p:spTgt spid="58"/>
                                        </p:tgtEl>
                                        <p:attrNameLst>
                                          <p:attrName>ppt_y</p:attrName>
                                        </p:attrNameLst>
                                      </p:cBhvr>
                                      <p:tavLst>
                                        <p:tav tm="0">
                                          <p:val>
                                            <p:strVal val="0-#ppt_h/2"/>
                                          </p:val>
                                        </p:tav>
                                        <p:tav tm="100000">
                                          <p:val>
                                            <p:strVal val="#ppt_y"/>
                                          </p:val>
                                        </p:tav>
                                      </p:tavLst>
                                    </p:anim>
                                  </p:childTnLst>
                                </p:cTn>
                              </p:par>
                              <p:par>
                                <p:cTn id="573" presetID="19" presetClass="entr" presetSubtype="10" fill="hold" grpId="1" nodeType="withEffect">
                                  <p:stCondLst>
                                    <p:cond delay="0"/>
                                  </p:stCondLst>
                                  <p:childTnLst>
                                    <p:set>
                                      <p:cBhvr>
                                        <p:cTn id="574" dur="1" fill="hold">
                                          <p:stCondLst>
                                            <p:cond delay="0"/>
                                          </p:stCondLst>
                                        </p:cTn>
                                        <p:tgtEl>
                                          <p:spTgt spid="58"/>
                                        </p:tgtEl>
                                        <p:attrNameLst>
                                          <p:attrName>style.visibility</p:attrName>
                                        </p:attrNameLst>
                                      </p:cBhvr>
                                      <p:to>
                                        <p:strVal val="visible"/>
                                      </p:to>
                                    </p:set>
                                    <p:anim calcmode="lin" valueType="num">
                                      <p:cBhvr>
                                        <p:cTn id="575" dur="3500" fill="hold"/>
                                        <p:tgtEl>
                                          <p:spTgt spid="58"/>
                                        </p:tgtEl>
                                        <p:attrNameLst>
                                          <p:attrName>ppt_w</p:attrName>
                                        </p:attrNameLst>
                                      </p:cBhvr>
                                      <p:tavLst>
                                        <p:tav tm="0" fmla="#ppt_w*sin(2.5*pi*$)">
                                          <p:val>
                                            <p:fltVal val="0"/>
                                          </p:val>
                                        </p:tav>
                                        <p:tav tm="100000">
                                          <p:val>
                                            <p:fltVal val="1"/>
                                          </p:val>
                                        </p:tav>
                                      </p:tavLst>
                                    </p:anim>
                                    <p:anim calcmode="lin" valueType="num">
                                      <p:cBhvr>
                                        <p:cTn id="576" dur="3500" fill="hold"/>
                                        <p:tgtEl>
                                          <p:spTgt spid="58"/>
                                        </p:tgtEl>
                                        <p:attrNameLst>
                                          <p:attrName>ppt_h</p:attrName>
                                        </p:attrNameLst>
                                      </p:cBhvr>
                                      <p:tavLst>
                                        <p:tav tm="0">
                                          <p:val>
                                            <p:strVal val="#ppt_h"/>
                                          </p:val>
                                        </p:tav>
                                        <p:tav tm="100000">
                                          <p:val>
                                            <p:strVal val="#ppt_h"/>
                                          </p:val>
                                        </p:tav>
                                      </p:tavLst>
                                    </p:anim>
                                  </p:childTnLst>
                                </p:cTn>
                              </p:par>
                              <p:par>
                                <p:cTn id="577" presetID="2" presetClass="exit" presetSubtype="8" fill="hold" grpId="2" nodeType="withEffect">
                                  <p:stCondLst>
                                    <p:cond delay="0"/>
                                  </p:stCondLst>
                                  <p:childTnLst>
                                    <p:anim calcmode="lin" valueType="num">
                                      <p:cBhvr additive="base">
                                        <p:cTn id="578" dur="3500"/>
                                        <p:tgtEl>
                                          <p:spTgt spid="58"/>
                                        </p:tgtEl>
                                        <p:attrNameLst>
                                          <p:attrName>ppt_x</p:attrName>
                                        </p:attrNameLst>
                                      </p:cBhvr>
                                      <p:tavLst>
                                        <p:tav tm="0">
                                          <p:val>
                                            <p:strVal val="ppt_x"/>
                                          </p:val>
                                        </p:tav>
                                        <p:tav tm="100000">
                                          <p:val>
                                            <p:strVal val="0-ppt_w/2"/>
                                          </p:val>
                                        </p:tav>
                                      </p:tavLst>
                                    </p:anim>
                                    <p:anim calcmode="lin" valueType="num">
                                      <p:cBhvr additive="base">
                                        <p:cTn id="579" dur="3500"/>
                                        <p:tgtEl>
                                          <p:spTgt spid="58"/>
                                        </p:tgtEl>
                                        <p:attrNameLst>
                                          <p:attrName>ppt_y</p:attrName>
                                        </p:attrNameLst>
                                      </p:cBhvr>
                                      <p:tavLst>
                                        <p:tav tm="0">
                                          <p:val>
                                            <p:strVal val="ppt_y"/>
                                          </p:val>
                                        </p:tav>
                                        <p:tav tm="100000">
                                          <p:val>
                                            <p:strVal val="ppt_y"/>
                                          </p:val>
                                        </p:tav>
                                      </p:tavLst>
                                    </p:anim>
                                    <p:set>
                                      <p:cBhvr>
                                        <p:cTn id="580" dur="1" fill="hold">
                                          <p:stCondLst>
                                            <p:cond delay="3499"/>
                                          </p:stCondLst>
                                        </p:cTn>
                                        <p:tgtEl>
                                          <p:spTgt spid="58"/>
                                        </p:tgtEl>
                                        <p:attrNameLst>
                                          <p:attrName>style.visibility</p:attrName>
                                        </p:attrNameLst>
                                      </p:cBhvr>
                                      <p:to>
                                        <p:strVal val="hidden"/>
                                      </p:to>
                                    </p:set>
                                  </p:childTnLst>
                                </p:cTn>
                              </p:par>
                              <p:par>
                                <p:cTn id="581" presetID="2" presetClass="entr" presetSubtype="9" fill="hold" grpId="0" nodeType="withEffect">
                                  <p:stCondLst>
                                    <p:cond delay="0"/>
                                  </p:stCondLst>
                                  <p:childTnLst>
                                    <p:set>
                                      <p:cBhvr>
                                        <p:cTn id="582" dur="1" fill="hold">
                                          <p:stCondLst>
                                            <p:cond delay="0"/>
                                          </p:stCondLst>
                                        </p:cTn>
                                        <p:tgtEl>
                                          <p:spTgt spid="57"/>
                                        </p:tgtEl>
                                        <p:attrNameLst>
                                          <p:attrName>style.visibility</p:attrName>
                                        </p:attrNameLst>
                                      </p:cBhvr>
                                      <p:to>
                                        <p:strVal val="visible"/>
                                      </p:to>
                                    </p:set>
                                    <p:anim calcmode="lin" valueType="num">
                                      <p:cBhvr additive="base">
                                        <p:cTn id="583" dur="3500" fill="hold"/>
                                        <p:tgtEl>
                                          <p:spTgt spid="57"/>
                                        </p:tgtEl>
                                        <p:attrNameLst>
                                          <p:attrName>ppt_x</p:attrName>
                                        </p:attrNameLst>
                                      </p:cBhvr>
                                      <p:tavLst>
                                        <p:tav tm="0">
                                          <p:val>
                                            <p:strVal val="0-#ppt_w/2"/>
                                          </p:val>
                                        </p:tav>
                                        <p:tav tm="100000">
                                          <p:val>
                                            <p:strVal val="#ppt_x"/>
                                          </p:val>
                                        </p:tav>
                                      </p:tavLst>
                                    </p:anim>
                                    <p:anim calcmode="lin" valueType="num">
                                      <p:cBhvr additive="base">
                                        <p:cTn id="584" dur="3500" fill="hold"/>
                                        <p:tgtEl>
                                          <p:spTgt spid="57"/>
                                        </p:tgtEl>
                                        <p:attrNameLst>
                                          <p:attrName>ppt_y</p:attrName>
                                        </p:attrNameLst>
                                      </p:cBhvr>
                                      <p:tavLst>
                                        <p:tav tm="0">
                                          <p:val>
                                            <p:strVal val="0-#ppt_h/2"/>
                                          </p:val>
                                        </p:tav>
                                        <p:tav tm="100000">
                                          <p:val>
                                            <p:strVal val="#ppt_y"/>
                                          </p:val>
                                        </p:tav>
                                      </p:tavLst>
                                    </p:anim>
                                  </p:childTnLst>
                                </p:cTn>
                              </p:par>
                              <p:par>
                                <p:cTn id="585" presetID="19" presetClass="entr" presetSubtype="10" fill="hold" grpId="1" nodeType="withEffect">
                                  <p:stCondLst>
                                    <p:cond delay="0"/>
                                  </p:stCondLst>
                                  <p:childTnLst>
                                    <p:set>
                                      <p:cBhvr>
                                        <p:cTn id="586" dur="1" fill="hold">
                                          <p:stCondLst>
                                            <p:cond delay="0"/>
                                          </p:stCondLst>
                                        </p:cTn>
                                        <p:tgtEl>
                                          <p:spTgt spid="57"/>
                                        </p:tgtEl>
                                        <p:attrNameLst>
                                          <p:attrName>style.visibility</p:attrName>
                                        </p:attrNameLst>
                                      </p:cBhvr>
                                      <p:to>
                                        <p:strVal val="visible"/>
                                      </p:to>
                                    </p:set>
                                    <p:anim calcmode="lin" valueType="num">
                                      <p:cBhvr>
                                        <p:cTn id="587" dur="3500" fill="hold"/>
                                        <p:tgtEl>
                                          <p:spTgt spid="57"/>
                                        </p:tgtEl>
                                        <p:attrNameLst>
                                          <p:attrName>ppt_w</p:attrName>
                                        </p:attrNameLst>
                                      </p:cBhvr>
                                      <p:tavLst>
                                        <p:tav tm="0" fmla="#ppt_w*sin(2.5*pi*$)">
                                          <p:val>
                                            <p:fltVal val="0"/>
                                          </p:val>
                                        </p:tav>
                                        <p:tav tm="100000">
                                          <p:val>
                                            <p:fltVal val="1"/>
                                          </p:val>
                                        </p:tav>
                                      </p:tavLst>
                                    </p:anim>
                                    <p:anim calcmode="lin" valueType="num">
                                      <p:cBhvr>
                                        <p:cTn id="588" dur="3500" fill="hold"/>
                                        <p:tgtEl>
                                          <p:spTgt spid="57"/>
                                        </p:tgtEl>
                                        <p:attrNameLst>
                                          <p:attrName>ppt_h</p:attrName>
                                        </p:attrNameLst>
                                      </p:cBhvr>
                                      <p:tavLst>
                                        <p:tav tm="0">
                                          <p:val>
                                            <p:strVal val="#ppt_h"/>
                                          </p:val>
                                        </p:tav>
                                        <p:tav tm="100000">
                                          <p:val>
                                            <p:strVal val="#ppt_h"/>
                                          </p:val>
                                        </p:tav>
                                      </p:tavLst>
                                    </p:anim>
                                  </p:childTnLst>
                                </p:cTn>
                              </p:par>
                              <p:par>
                                <p:cTn id="589" presetID="2" presetClass="exit" presetSubtype="8" fill="hold" grpId="2" nodeType="withEffect">
                                  <p:stCondLst>
                                    <p:cond delay="0"/>
                                  </p:stCondLst>
                                  <p:childTnLst>
                                    <p:anim calcmode="lin" valueType="num">
                                      <p:cBhvr additive="base">
                                        <p:cTn id="590" dur="3500"/>
                                        <p:tgtEl>
                                          <p:spTgt spid="57"/>
                                        </p:tgtEl>
                                        <p:attrNameLst>
                                          <p:attrName>ppt_x</p:attrName>
                                        </p:attrNameLst>
                                      </p:cBhvr>
                                      <p:tavLst>
                                        <p:tav tm="0">
                                          <p:val>
                                            <p:strVal val="ppt_x"/>
                                          </p:val>
                                        </p:tav>
                                        <p:tav tm="100000">
                                          <p:val>
                                            <p:strVal val="0-ppt_w/2"/>
                                          </p:val>
                                        </p:tav>
                                      </p:tavLst>
                                    </p:anim>
                                    <p:anim calcmode="lin" valueType="num">
                                      <p:cBhvr additive="base">
                                        <p:cTn id="591" dur="3500"/>
                                        <p:tgtEl>
                                          <p:spTgt spid="57"/>
                                        </p:tgtEl>
                                        <p:attrNameLst>
                                          <p:attrName>ppt_y</p:attrName>
                                        </p:attrNameLst>
                                      </p:cBhvr>
                                      <p:tavLst>
                                        <p:tav tm="0">
                                          <p:val>
                                            <p:strVal val="ppt_y"/>
                                          </p:val>
                                        </p:tav>
                                        <p:tav tm="100000">
                                          <p:val>
                                            <p:strVal val="ppt_y"/>
                                          </p:val>
                                        </p:tav>
                                      </p:tavLst>
                                    </p:anim>
                                    <p:set>
                                      <p:cBhvr>
                                        <p:cTn id="592" dur="1" fill="hold">
                                          <p:stCondLst>
                                            <p:cond delay="3499"/>
                                          </p:stCondLst>
                                        </p:cTn>
                                        <p:tgtEl>
                                          <p:spTgt spid="57"/>
                                        </p:tgtEl>
                                        <p:attrNameLst>
                                          <p:attrName>style.visibility</p:attrName>
                                        </p:attrNameLst>
                                      </p:cBhvr>
                                      <p:to>
                                        <p:strVal val="hidden"/>
                                      </p:to>
                                    </p:set>
                                  </p:childTnLst>
                                </p:cTn>
                              </p:par>
                              <p:par>
                                <p:cTn id="593" presetID="2" presetClass="entr" presetSubtype="9" fill="hold" grpId="0" nodeType="withEffect">
                                  <p:stCondLst>
                                    <p:cond delay="0"/>
                                  </p:stCondLst>
                                  <p:childTnLst>
                                    <p:set>
                                      <p:cBhvr>
                                        <p:cTn id="594" dur="1" fill="hold">
                                          <p:stCondLst>
                                            <p:cond delay="0"/>
                                          </p:stCondLst>
                                        </p:cTn>
                                        <p:tgtEl>
                                          <p:spTgt spid="46"/>
                                        </p:tgtEl>
                                        <p:attrNameLst>
                                          <p:attrName>style.visibility</p:attrName>
                                        </p:attrNameLst>
                                      </p:cBhvr>
                                      <p:to>
                                        <p:strVal val="visible"/>
                                      </p:to>
                                    </p:set>
                                    <p:anim calcmode="lin" valueType="num">
                                      <p:cBhvr additive="base">
                                        <p:cTn id="595" dur="3500" fill="hold"/>
                                        <p:tgtEl>
                                          <p:spTgt spid="46"/>
                                        </p:tgtEl>
                                        <p:attrNameLst>
                                          <p:attrName>ppt_x</p:attrName>
                                        </p:attrNameLst>
                                      </p:cBhvr>
                                      <p:tavLst>
                                        <p:tav tm="0">
                                          <p:val>
                                            <p:strVal val="0-#ppt_w/2"/>
                                          </p:val>
                                        </p:tav>
                                        <p:tav tm="100000">
                                          <p:val>
                                            <p:strVal val="#ppt_x"/>
                                          </p:val>
                                        </p:tav>
                                      </p:tavLst>
                                    </p:anim>
                                    <p:anim calcmode="lin" valueType="num">
                                      <p:cBhvr additive="base">
                                        <p:cTn id="596" dur="3500" fill="hold"/>
                                        <p:tgtEl>
                                          <p:spTgt spid="46"/>
                                        </p:tgtEl>
                                        <p:attrNameLst>
                                          <p:attrName>ppt_y</p:attrName>
                                        </p:attrNameLst>
                                      </p:cBhvr>
                                      <p:tavLst>
                                        <p:tav tm="0">
                                          <p:val>
                                            <p:strVal val="0-#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6"/>
                                        </p:tgtEl>
                                        <p:attrNameLst>
                                          <p:attrName>style.visibility</p:attrName>
                                        </p:attrNameLst>
                                      </p:cBhvr>
                                      <p:to>
                                        <p:strVal val="visible"/>
                                      </p:to>
                                    </p:set>
                                    <p:anim calcmode="lin" valueType="num">
                                      <p:cBhvr>
                                        <p:cTn id="599" dur="3500" fill="hold"/>
                                        <p:tgtEl>
                                          <p:spTgt spid="46"/>
                                        </p:tgtEl>
                                        <p:attrNameLst>
                                          <p:attrName>ppt_w</p:attrName>
                                        </p:attrNameLst>
                                      </p:cBhvr>
                                      <p:tavLst>
                                        <p:tav tm="0" fmla="#ppt_w*sin(2.5*pi*$)">
                                          <p:val>
                                            <p:fltVal val="0"/>
                                          </p:val>
                                        </p:tav>
                                        <p:tav tm="100000">
                                          <p:val>
                                            <p:fltVal val="1"/>
                                          </p:val>
                                        </p:tav>
                                      </p:tavLst>
                                    </p:anim>
                                    <p:anim calcmode="lin" valueType="num">
                                      <p:cBhvr>
                                        <p:cTn id="600" dur="3500" fill="hold"/>
                                        <p:tgtEl>
                                          <p:spTgt spid="46"/>
                                        </p:tgtEl>
                                        <p:attrNameLst>
                                          <p:attrName>ppt_h</p:attrName>
                                        </p:attrNameLst>
                                      </p:cBhvr>
                                      <p:tavLst>
                                        <p:tav tm="0">
                                          <p:val>
                                            <p:strVal val="#ppt_h"/>
                                          </p:val>
                                        </p:tav>
                                        <p:tav tm="100000">
                                          <p:val>
                                            <p:strVal val="#ppt_h"/>
                                          </p:val>
                                        </p:tav>
                                      </p:tavLst>
                                    </p:anim>
                                  </p:childTnLst>
                                </p:cTn>
                              </p:par>
                              <p:par>
                                <p:cTn id="601" presetID="2" presetClass="exit" presetSubtype="8" fill="hold" grpId="2" nodeType="withEffect">
                                  <p:stCondLst>
                                    <p:cond delay="0"/>
                                  </p:stCondLst>
                                  <p:childTnLst>
                                    <p:anim calcmode="lin" valueType="num">
                                      <p:cBhvr additive="base">
                                        <p:cTn id="602" dur="3500"/>
                                        <p:tgtEl>
                                          <p:spTgt spid="46"/>
                                        </p:tgtEl>
                                        <p:attrNameLst>
                                          <p:attrName>ppt_x</p:attrName>
                                        </p:attrNameLst>
                                      </p:cBhvr>
                                      <p:tavLst>
                                        <p:tav tm="0">
                                          <p:val>
                                            <p:strVal val="ppt_x"/>
                                          </p:val>
                                        </p:tav>
                                        <p:tav tm="100000">
                                          <p:val>
                                            <p:strVal val="0-ppt_w/2"/>
                                          </p:val>
                                        </p:tav>
                                      </p:tavLst>
                                    </p:anim>
                                    <p:anim calcmode="lin" valueType="num">
                                      <p:cBhvr additive="base">
                                        <p:cTn id="603" dur="3500"/>
                                        <p:tgtEl>
                                          <p:spTgt spid="46"/>
                                        </p:tgtEl>
                                        <p:attrNameLst>
                                          <p:attrName>ppt_y</p:attrName>
                                        </p:attrNameLst>
                                      </p:cBhvr>
                                      <p:tavLst>
                                        <p:tav tm="0">
                                          <p:val>
                                            <p:strVal val="ppt_y"/>
                                          </p:val>
                                        </p:tav>
                                        <p:tav tm="100000">
                                          <p:val>
                                            <p:strVal val="ppt_y"/>
                                          </p:val>
                                        </p:tav>
                                      </p:tavLst>
                                    </p:anim>
                                    <p:set>
                                      <p:cBhvr>
                                        <p:cTn id="604" dur="1" fill="hold">
                                          <p:stCondLst>
                                            <p:cond delay="3499"/>
                                          </p:stCondLst>
                                        </p:cTn>
                                        <p:tgtEl>
                                          <p:spTgt spid="46"/>
                                        </p:tgtEl>
                                        <p:attrNameLst>
                                          <p:attrName>style.visibility</p:attrName>
                                        </p:attrNameLst>
                                      </p:cBhvr>
                                      <p:to>
                                        <p:strVal val="hidden"/>
                                      </p:to>
                                    </p:set>
                                  </p:childTnLst>
                                </p:cTn>
                              </p:par>
                              <p:par>
                                <p:cTn id="605" presetID="2" presetClass="entr" presetSubtype="9" fill="hold" grpId="0" nodeType="withEffect">
                                  <p:stCondLst>
                                    <p:cond delay="0"/>
                                  </p:stCondLst>
                                  <p:childTnLst>
                                    <p:set>
                                      <p:cBhvr>
                                        <p:cTn id="606" dur="1" fill="hold">
                                          <p:stCondLst>
                                            <p:cond delay="0"/>
                                          </p:stCondLst>
                                        </p:cTn>
                                        <p:tgtEl>
                                          <p:spTgt spid="44"/>
                                        </p:tgtEl>
                                        <p:attrNameLst>
                                          <p:attrName>style.visibility</p:attrName>
                                        </p:attrNameLst>
                                      </p:cBhvr>
                                      <p:to>
                                        <p:strVal val="visible"/>
                                      </p:to>
                                    </p:set>
                                    <p:anim calcmode="lin" valueType="num">
                                      <p:cBhvr additive="base">
                                        <p:cTn id="607" dur="3500" fill="hold"/>
                                        <p:tgtEl>
                                          <p:spTgt spid="44"/>
                                        </p:tgtEl>
                                        <p:attrNameLst>
                                          <p:attrName>ppt_x</p:attrName>
                                        </p:attrNameLst>
                                      </p:cBhvr>
                                      <p:tavLst>
                                        <p:tav tm="0">
                                          <p:val>
                                            <p:strVal val="0-#ppt_w/2"/>
                                          </p:val>
                                        </p:tav>
                                        <p:tav tm="100000">
                                          <p:val>
                                            <p:strVal val="#ppt_x"/>
                                          </p:val>
                                        </p:tav>
                                      </p:tavLst>
                                    </p:anim>
                                    <p:anim calcmode="lin" valueType="num">
                                      <p:cBhvr additive="base">
                                        <p:cTn id="608" dur="3500" fill="hold"/>
                                        <p:tgtEl>
                                          <p:spTgt spid="44"/>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44"/>
                                        </p:tgtEl>
                                        <p:attrNameLst>
                                          <p:attrName>style.visibility</p:attrName>
                                        </p:attrNameLst>
                                      </p:cBhvr>
                                      <p:to>
                                        <p:strVal val="visible"/>
                                      </p:to>
                                    </p:set>
                                    <p:anim calcmode="lin" valueType="num">
                                      <p:cBhvr>
                                        <p:cTn id="611" dur="3500" fill="hold"/>
                                        <p:tgtEl>
                                          <p:spTgt spid="44"/>
                                        </p:tgtEl>
                                        <p:attrNameLst>
                                          <p:attrName>ppt_w</p:attrName>
                                        </p:attrNameLst>
                                      </p:cBhvr>
                                      <p:tavLst>
                                        <p:tav tm="0" fmla="#ppt_w*sin(2.5*pi*$)">
                                          <p:val>
                                            <p:fltVal val="0"/>
                                          </p:val>
                                        </p:tav>
                                        <p:tav tm="100000">
                                          <p:val>
                                            <p:fltVal val="1"/>
                                          </p:val>
                                        </p:tav>
                                      </p:tavLst>
                                    </p:anim>
                                    <p:anim calcmode="lin" valueType="num">
                                      <p:cBhvr>
                                        <p:cTn id="612" dur="3500" fill="hold"/>
                                        <p:tgtEl>
                                          <p:spTgt spid="44"/>
                                        </p:tgtEl>
                                        <p:attrNameLst>
                                          <p:attrName>ppt_h</p:attrName>
                                        </p:attrNameLst>
                                      </p:cBhvr>
                                      <p:tavLst>
                                        <p:tav tm="0">
                                          <p:val>
                                            <p:strVal val="#ppt_h"/>
                                          </p:val>
                                        </p:tav>
                                        <p:tav tm="100000">
                                          <p:val>
                                            <p:strVal val="#ppt_h"/>
                                          </p:val>
                                        </p:tav>
                                      </p:tavLst>
                                    </p:anim>
                                  </p:childTnLst>
                                </p:cTn>
                              </p:par>
                              <p:par>
                                <p:cTn id="613" presetID="2" presetClass="exit" presetSubtype="8" fill="hold" grpId="2" nodeType="withEffect">
                                  <p:stCondLst>
                                    <p:cond delay="0"/>
                                  </p:stCondLst>
                                  <p:childTnLst>
                                    <p:anim calcmode="lin" valueType="num">
                                      <p:cBhvr additive="base">
                                        <p:cTn id="614" dur="3500"/>
                                        <p:tgtEl>
                                          <p:spTgt spid="44"/>
                                        </p:tgtEl>
                                        <p:attrNameLst>
                                          <p:attrName>ppt_x</p:attrName>
                                        </p:attrNameLst>
                                      </p:cBhvr>
                                      <p:tavLst>
                                        <p:tav tm="0">
                                          <p:val>
                                            <p:strVal val="ppt_x"/>
                                          </p:val>
                                        </p:tav>
                                        <p:tav tm="100000">
                                          <p:val>
                                            <p:strVal val="0-ppt_w/2"/>
                                          </p:val>
                                        </p:tav>
                                      </p:tavLst>
                                    </p:anim>
                                    <p:anim calcmode="lin" valueType="num">
                                      <p:cBhvr additive="base">
                                        <p:cTn id="615" dur="3500"/>
                                        <p:tgtEl>
                                          <p:spTgt spid="44"/>
                                        </p:tgtEl>
                                        <p:attrNameLst>
                                          <p:attrName>ppt_y</p:attrName>
                                        </p:attrNameLst>
                                      </p:cBhvr>
                                      <p:tavLst>
                                        <p:tav tm="0">
                                          <p:val>
                                            <p:strVal val="ppt_y"/>
                                          </p:val>
                                        </p:tav>
                                        <p:tav tm="100000">
                                          <p:val>
                                            <p:strVal val="ppt_y"/>
                                          </p:val>
                                        </p:tav>
                                      </p:tavLst>
                                    </p:anim>
                                    <p:set>
                                      <p:cBhvr>
                                        <p:cTn id="616" dur="1" fill="hold">
                                          <p:stCondLst>
                                            <p:cond delay="3499"/>
                                          </p:stCondLst>
                                        </p:cTn>
                                        <p:tgtEl>
                                          <p:spTgt spid="44"/>
                                        </p:tgtEl>
                                        <p:attrNameLst>
                                          <p:attrName>style.visibility</p:attrName>
                                        </p:attrNameLst>
                                      </p:cBhvr>
                                      <p:to>
                                        <p:strVal val="hidden"/>
                                      </p:to>
                                    </p:set>
                                  </p:childTnLst>
                                </p:cTn>
                              </p:par>
                              <p:par>
                                <p:cTn id="617" presetID="2" presetClass="entr" presetSubtype="9" fill="hold" grpId="0" nodeType="withEffect">
                                  <p:stCondLst>
                                    <p:cond delay="0"/>
                                  </p:stCondLst>
                                  <p:childTnLst>
                                    <p:set>
                                      <p:cBhvr>
                                        <p:cTn id="618" dur="1" fill="hold">
                                          <p:stCondLst>
                                            <p:cond delay="0"/>
                                          </p:stCondLst>
                                        </p:cTn>
                                        <p:tgtEl>
                                          <p:spTgt spid="45"/>
                                        </p:tgtEl>
                                        <p:attrNameLst>
                                          <p:attrName>style.visibility</p:attrName>
                                        </p:attrNameLst>
                                      </p:cBhvr>
                                      <p:to>
                                        <p:strVal val="visible"/>
                                      </p:to>
                                    </p:set>
                                    <p:anim calcmode="lin" valueType="num">
                                      <p:cBhvr additive="base">
                                        <p:cTn id="619" dur="3500" fill="hold"/>
                                        <p:tgtEl>
                                          <p:spTgt spid="45"/>
                                        </p:tgtEl>
                                        <p:attrNameLst>
                                          <p:attrName>ppt_x</p:attrName>
                                        </p:attrNameLst>
                                      </p:cBhvr>
                                      <p:tavLst>
                                        <p:tav tm="0">
                                          <p:val>
                                            <p:strVal val="0-#ppt_w/2"/>
                                          </p:val>
                                        </p:tav>
                                        <p:tav tm="100000">
                                          <p:val>
                                            <p:strVal val="#ppt_x"/>
                                          </p:val>
                                        </p:tav>
                                      </p:tavLst>
                                    </p:anim>
                                    <p:anim calcmode="lin" valueType="num">
                                      <p:cBhvr additive="base">
                                        <p:cTn id="620" dur="3500" fill="hold"/>
                                        <p:tgtEl>
                                          <p:spTgt spid="45"/>
                                        </p:tgtEl>
                                        <p:attrNameLst>
                                          <p:attrName>ppt_y</p:attrName>
                                        </p:attrNameLst>
                                      </p:cBhvr>
                                      <p:tavLst>
                                        <p:tav tm="0">
                                          <p:val>
                                            <p:strVal val="0-#ppt_h/2"/>
                                          </p:val>
                                        </p:tav>
                                        <p:tav tm="100000">
                                          <p:val>
                                            <p:strVal val="#ppt_y"/>
                                          </p:val>
                                        </p:tav>
                                      </p:tavLst>
                                    </p:anim>
                                  </p:childTnLst>
                                </p:cTn>
                              </p:par>
                              <p:par>
                                <p:cTn id="621" presetID="19" presetClass="entr" presetSubtype="10" fill="hold" grpId="1" nodeType="withEffect">
                                  <p:stCondLst>
                                    <p:cond delay="0"/>
                                  </p:stCondLst>
                                  <p:childTnLst>
                                    <p:set>
                                      <p:cBhvr>
                                        <p:cTn id="622" dur="1" fill="hold">
                                          <p:stCondLst>
                                            <p:cond delay="0"/>
                                          </p:stCondLst>
                                        </p:cTn>
                                        <p:tgtEl>
                                          <p:spTgt spid="45"/>
                                        </p:tgtEl>
                                        <p:attrNameLst>
                                          <p:attrName>style.visibility</p:attrName>
                                        </p:attrNameLst>
                                      </p:cBhvr>
                                      <p:to>
                                        <p:strVal val="visible"/>
                                      </p:to>
                                    </p:set>
                                    <p:anim calcmode="lin" valueType="num">
                                      <p:cBhvr>
                                        <p:cTn id="623" dur="3500" fill="hold"/>
                                        <p:tgtEl>
                                          <p:spTgt spid="45"/>
                                        </p:tgtEl>
                                        <p:attrNameLst>
                                          <p:attrName>ppt_w</p:attrName>
                                        </p:attrNameLst>
                                      </p:cBhvr>
                                      <p:tavLst>
                                        <p:tav tm="0" fmla="#ppt_w*sin(2.5*pi*$)">
                                          <p:val>
                                            <p:fltVal val="0"/>
                                          </p:val>
                                        </p:tav>
                                        <p:tav tm="100000">
                                          <p:val>
                                            <p:fltVal val="1"/>
                                          </p:val>
                                        </p:tav>
                                      </p:tavLst>
                                    </p:anim>
                                    <p:anim calcmode="lin" valueType="num">
                                      <p:cBhvr>
                                        <p:cTn id="624" dur="3500" fill="hold"/>
                                        <p:tgtEl>
                                          <p:spTgt spid="45"/>
                                        </p:tgtEl>
                                        <p:attrNameLst>
                                          <p:attrName>ppt_h</p:attrName>
                                        </p:attrNameLst>
                                      </p:cBhvr>
                                      <p:tavLst>
                                        <p:tav tm="0">
                                          <p:val>
                                            <p:strVal val="#ppt_h"/>
                                          </p:val>
                                        </p:tav>
                                        <p:tav tm="100000">
                                          <p:val>
                                            <p:strVal val="#ppt_h"/>
                                          </p:val>
                                        </p:tav>
                                      </p:tavLst>
                                    </p:anim>
                                  </p:childTnLst>
                                </p:cTn>
                              </p:par>
                              <p:par>
                                <p:cTn id="625" presetID="2" presetClass="exit" presetSubtype="8" fill="hold" grpId="2" nodeType="withEffect">
                                  <p:stCondLst>
                                    <p:cond delay="0"/>
                                  </p:stCondLst>
                                  <p:childTnLst>
                                    <p:anim calcmode="lin" valueType="num">
                                      <p:cBhvr additive="base">
                                        <p:cTn id="626" dur="3500"/>
                                        <p:tgtEl>
                                          <p:spTgt spid="45"/>
                                        </p:tgtEl>
                                        <p:attrNameLst>
                                          <p:attrName>ppt_x</p:attrName>
                                        </p:attrNameLst>
                                      </p:cBhvr>
                                      <p:tavLst>
                                        <p:tav tm="0">
                                          <p:val>
                                            <p:strVal val="ppt_x"/>
                                          </p:val>
                                        </p:tav>
                                        <p:tav tm="100000">
                                          <p:val>
                                            <p:strVal val="0-ppt_w/2"/>
                                          </p:val>
                                        </p:tav>
                                      </p:tavLst>
                                    </p:anim>
                                    <p:anim calcmode="lin" valueType="num">
                                      <p:cBhvr additive="base">
                                        <p:cTn id="627" dur="3500"/>
                                        <p:tgtEl>
                                          <p:spTgt spid="45"/>
                                        </p:tgtEl>
                                        <p:attrNameLst>
                                          <p:attrName>ppt_y</p:attrName>
                                        </p:attrNameLst>
                                      </p:cBhvr>
                                      <p:tavLst>
                                        <p:tav tm="0">
                                          <p:val>
                                            <p:strVal val="ppt_y"/>
                                          </p:val>
                                        </p:tav>
                                        <p:tav tm="100000">
                                          <p:val>
                                            <p:strVal val="ppt_y"/>
                                          </p:val>
                                        </p:tav>
                                      </p:tavLst>
                                    </p:anim>
                                    <p:set>
                                      <p:cBhvr>
                                        <p:cTn id="628" dur="1" fill="hold">
                                          <p:stCondLst>
                                            <p:cond delay="3499"/>
                                          </p:stCondLst>
                                        </p:cTn>
                                        <p:tgtEl>
                                          <p:spTgt spid="45"/>
                                        </p:tgtEl>
                                        <p:attrNameLst>
                                          <p:attrName>style.visibility</p:attrName>
                                        </p:attrNameLst>
                                      </p:cBhvr>
                                      <p:to>
                                        <p:strVal val="hidden"/>
                                      </p:to>
                                    </p:set>
                                  </p:childTnLst>
                                </p:cTn>
                              </p:par>
                              <p:par>
                                <p:cTn id="629" presetID="2" presetClass="entr" presetSubtype="9" fill="hold" grpId="0" nodeType="withEffect">
                                  <p:stCondLst>
                                    <p:cond delay="0"/>
                                  </p:stCondLst>
                                  <p:childTnLst>
                                    <p:set>
                                      <p:cBhvr>
                                        <p:cTn id="630" dur="1" fill="hold">
                                          <p:stCondLst>
                                            <p:cond delay="0"/>
                                          </p:stCondLst>
                                        </p:cTn>
                                        <p:tgtEl>
                                          <p:spTgt spid="68"/>
                                        </p:tgtEl>
                                        <p:attrNameLst>
                                          <p:attrName>style.visibility</p:attrName>
                                        </p:attrNameLst>
                                      </p:cBhvr>
                                      <p:to>
                                        <p:strVal val="visible"/>
                                      </p:to>
                                    </p:set>
                                    <p:anim calcmode="lin" valueType="num">
                                      <p:cBhvr additive="base">
                                        <p:cTn id="631" dur="3500" fill="hold"/>
                                        <p:tgtEl>
                                          <p:spTgt spid="68"/>
                                        </p:tgtEl>
                                        <p:attrNameLst>
                                          <p:attrName>ppt_x</p:attrName>
                                        </p:attrNameLst>
                                      </p:cBhvr>
                                      <p:tavLst>
                                        <p:tav tm="0">
                                          <p:val>
                                            <p:strVal val="0-#ppt_w/2"/>
                                          </p:val>
                                        </p:tav>
                                        <p:tav tm="100000">
                                          <p:val>
                                            <p:strVal val="#ppt_x"/>
                                          </p:val>
                                        </p:tav>
                                      </p:tavLst>
                                    </p:anim>
                                    <p:anim calcmode="lin" valueType="num">
                                      <p:cBhvr additive="base">
                                        <p:cTn id="632" dur="3500" fill="hold"/>
                                        <p:tgtEl>
                                          <p:spTgt spid="68"/>
                                        </p:tgtEl>
                                        <p:attrNameLst>
                                          <p:attrName>ppt_y</p:attrName>
                                        </p:attrNameLst>
                                      </p:cBhvr>
                                      <p:tavLst>
                                        <p:tav tm="0">
                                          <p:val>
                                            <p:strVal val="0-#ppt_h/2"/>
                                          </p:val>
                                        </p:tav>
                                        <p:tav tm="100000">
                                          <p:val>
                                            <p:strVal val="#ppt_y"/>
                                          </p:val>
                                        </p:tav>
                                      </p:tavLst>
                                    </p:anim>
                                  </p:childTnLst>
                                </p:cTn>
                              </p:par>
                              <p:par>
                                <p:cTn id="633" presetID="19" presetClass="entr" presetSubtype="10" fill="hold" grpId="1" nodeType="withEffect">
                                  <p:stCondLst>
                                    <p:cond delay="0"/>
                                  </p:stCondLst>
                                  <p:childTnLst>
                                    <p:set>
                                      <p:cBhvr>
                                        <p:cTn id="634" dur="1" fill="hold">
                                          <p:stCondLst>
                                            <p:cond delay="0"/>
                                          </p:stCondLst>
                                        </p:cTn>
                                        <p:tgtEl>
                                          <p:spTgt spid="68"/>
                                        </p:tgtEl>
                                        <p:attrNameLst>
                                          <p:attrName>style.visibility</p:attrName>
                                        </p:attrNameLst>
                                      </p:cBhvr>
                                      <p:to>
                                        <p:strVal val="visible"/>
                                      </p:to>
                                    </p:set>
                                    <p:anim calcmode="lin" valueType="num">
                                      <p:cBhvr>
                                        <p:cTn id="635" dur="3500" fill="hold"/>
                                        <p:tgtEl>
                                          <p:spTgt spid="68"/>
                                        </p:tgtEl>
                                        <p:attrNameLst>
                                          <p:attrName>ppt_w</p:attrName>
                                        </p:attrNameLst>
                                      </p:cBhvr>
                                      <p:tavLst>
                                        <p:tav tm="0" fmla="#ppt_w*sin(2.5*pi*$)">
                                          <p:val>
                                            <p:fltVal val="0"/>
                                          </p:val>
                                        </p:tav>
                                        <p:tav tm="100000">
                                          <p:val>
                                            <p:fltVal val="1"/>
                                          </p:val>
                                        </p:tav>
                                      </p:tavLst>
                                    </p:anim>
                                    <p:anim calcmode="lin" valueType="num">
                                      <p:cBhvr>
                                        <p:cTn id="636" dur="3500" fill="hold"/>
                                        <p:tgtEl>
                                          <p:spTgt spid="68"/>
                                        </p:tgtEl>
                                        <p:attrNameLst>
                                          <p:attrName>ppt_h</p:attrName>
                                        </p:attrNameLst>
                                      </p:cBhvr>
                                      <p:tavLst>
                                        <p:tav tm="0">
                                          <p:val>
                                            <p:strVal val="#ppt_h"/>
                                          </p:val>
                                        </p:tav>
                                        <p:tav tm="100000">
                                          <p:val>
                                            <p:strVal val="#ppt_h"/>
                                          </p:val>
                                        </p:tav>
                                      </p:tavLst>
                                    </p:anim>
                                  </p:childTnLst>
                                </p:cTn>
                              </p:par>
                              <p:par>
                                <p:cTn id="637" presetID="2" presetClass="exit" presetSubtype="8" fill="hold" grpId="2" nodeType="withEffect">
                                  <p:stCondLst>
                                    <p:cond delay="0"/>
                                  </p:stCondLst>
                                  <p:childTnLst>
                                    <p:anim calcmode="lin" valueType="num">
                                      <p:cBhvr additive="base">
                                        <p:cTn id="638" dur="3500"/>
                                        <p:tgtEl>
                                          <p:spTgt spid="68"/>
                                        </p:tgtEl>
                                        <p:attrNameLst>
                                          <p:attrName>ppt_x</p:attrName>
                                        </p:attrNameLst>
                                      </p:cBhvr>
                                      <p:tavLst>
                                        <p:tav tm="0">
                                          <p:val>
                                            <p:strVal val="ppt_x"/>
                                          </p:val>
                                        </p:tav>
                                        <p:tav tm="100000">
                                          <p:val>
                                            <p:strVal val="0-ppt_w/2"/>
                                          </p:val>
                                        </p:tav>
                                      </p:tavLst>
                                    </p:anim>
                                    <p:anim calcmode="lin" valueType="num">
                                      <p:cBhvr additive="base">
                                        <p:cTn id="639" dur="3500"/>
                                        <p:tgtEl>
                                          <p:spTgt spid="68"/>
                                        </p:tgtEl>
                                        <p:attrNameLst>
                                          <p:attrName>ppt_y</p:attrName>
                                        </p:attrNameLst>
                                      </p:cBhvr>
                                      <p:tavLst>
                                        <p:tav tm="0">
                                          <p:val>
                                            <p:strVal val="ppt_y"/>
                                          </p:val>
                                        </p:tav>
                                        <p:tav tm="100000">
                                          <p:val>
                                            <p:strVal val="ppt_y"/>
                                          </p:val>
                                        </p:tav>
                                      </p:tavLst>
                                    </p:anim>
                                    <p:set>
                                      <p:cBhvr>
                                        <p:cTn id="640" dur="1" fill="hold">
                                          <p:stCondLst>
                                            <p:cond delay="3499"/>
                                          </p:stCondLst>
                                        </p:cTn>
                                        <p:tgtEl>
                                          <p:spTgt spid="68"/>
                                        </p:tgtEl>
                                        <p:attrNameLst>
                                          <p:attrName>style.visibility</p:attrName>
                                        </p:attrNameLst>
                                      </p:cBhvr>
                                      <p:to>
                                        <p:strVal val="hidden"/>
                                      </p:to>
                                    </p:set>
                                  </p:childTnLst>
                                </p:cTn>
                              </p:par>
                              <p:par>
                                <p:cTn id="641" presetID="2" presetClass="entr" presetSubtype="9" fill="hold" grpId="0" nodeType="withEffect">
                                  <p:stCondLst>
                                    <p:cond delay="0"/>
                                  </p:stCondLst>
                                  <p:childTnLst>
                                    <p:set>
                                      <p:cBhvr>
                                        <p:cTn id="642" dur="1" fill="hold">
                                          <p:stCondLst>
                                            <p:cond delay="0"/>
                                          </p:stCondLst>
                                        </p:cTn>
                                        <p:tgtEl>
                                          <p:spTgt spid="67"/>
                                        </p:tgtEl>
                                        <p:attrNameLst>
                                          <p:attrName>style.visibility</p:attrName>
                                        </p:attrNameLst>
                                      </p:cBhvr>
                                      <p:to>
                                        <p:strVal val="visible"/>
                                      </p:to>
                                    </p:set>
                                    <p:anim calcmode="lin" valueType="num">
                                      <p:cBhvr additive="base">
                                        <p:cTn id="643" dur="3500" fill="hold"/>
                                        <p:tgtEl>
                                          <p:spTgt spid="67"/>
                                        </p:tgtEl>
                                        <p:attrNameLst>
                                          <p:attrName>ppt_x</p:attrName>
                                        </p:attrNameLst>
                                      </p:cBhvr>
                                      <p:tavLst>
                                        <p:tav tm="0">
                                          <p:val>
                                            <p:strVal val="0-#ppt_w/2"/>
                                          </p:val>
                                        </p:tav>
                                        <p:tav tm="100000">
                                          <p:val>
                                            <p:strVal val="#ppt_x"/>
                                          </p:val>
                                        </p:tav>
                                      </p:tavLst>
                                    </p:anim>
                                    <p:anim calcmode="lin" valueType="num">
                                      <p:cBhvr additive="base">
                                        <p:cTn id="644" dur="3500" fill="hold"/>
                                        <p:tgtEl>
                                          <p:spTgt spid="67"/>
                                        </p:tgtEl>
                                        <p:attrNameLst>
                                          <p:attrName>ppt_y</p:attrName>
                                        </p:attrNameLst>
                                      </p:cBhvr>
                                      <p:tavLst>
                                        <p:tav tm="0">
                                          <p:val>
                                            <p:strVal val="0-#ppt_h/2"/>
                                          </p:val>
                                        </p:tav>
                                        <p:tav tm="100000">
                                          <p:val>
                                            <p:strVal val="#ppt_y"/>
                                          </p:val>
                                        </p:tav>
                                      </p:tavLst>
                                    </p:anim>
                                  </p:childTnLst>
                                </p:cTn>
                              </p:par>
                              <p:par>
                                <p:cTn id="645" presetID="19" presetClass="entr" presetSubtype="10" fill="hold" grpId="1"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fmla="#ppt_w*sin(2.5*pi*$)">
                                          <p:val>
                                            <p:fltVal val="0"/>
                                          </p:val>
                                        </p:tav>
                                        <p:tav tm="100000">
                                          <p:val>
                                            <p:fltVal val="1"/>
                                          </p:val>
                                        </p:tav>
                                      </p:tavLst>
                                    </p:anim>
                                    <p:anim calcmode="lin" valueType="num">
                                      <p:cBhvr>
                                        <p:cTn id="648" dur="3500" fill="hold"/>
                                        <p:tgtEl>
                                          <p:spTgt spid="67"/>
                                        </p:tgtEl>
                                        <p:attrNameLst>
                                          <p:attrName>ppt_h</p:attrName>
                                        </p:attrNameLst>
                                      </p:cBhvr>
                                      <p:tavLst>
                                        <p:tav tm="0">
                                          <p:val>
                                            <p:strVal val="#ppt_h"/>
                                          </p:val>
                                        </p:tav>
                                        <p:tav tm="100000">
                                          <p:val>
                                            <p:strVal val="#ppt_h"/>
                                          </p:val>
                                        </p:tav>
                                      </p:tavLst>
                                    </p:anim>
                                  </p:childTnLst>
                                </p:cTn>
                              </p:par>
                              <p:par>
                                <p:cTn id="649" presetID="2" presetClass="exit" presetSubtype="8" fill="hold" grpId="2" nodeType="withEffect">
                                  <p:stCondLst>
                                    <p:cond delay="0"/>
                                  </p:stCondLst>
                                  <p:childTnLst>
                                    <p:anim calcmode="lin" valueType="num">
                                      <p:cBhvr additive="base">
                                        <p:cTn id="650" dur="3500"/>
                                        <p:tgtEl>
                                          <p:spTgt spid="67"/>
                                        </p:tgtEl>
                                        <p:attrNameLst>
                                          <p:attrName>ppt_x</p:attrName>
                                        </p:attrNameLst>
                                      </p:cBhvr>
                                      <p:tavLst>
                                        <p:tav tm="0">
                                          <p:val>
                                            <p:strVal val="ppt_x"/>
                                          </p:val>
                                        </p:tav>
                                        <p:tav tm="100000">
                                          <p:val>
                                            <p:strVal val="0-ppt_w/2"/>
                                          </p:val>
                                        </p:tav>
                                      </p:tavLst>
                                    </p:anim>
                                    <p:anim calcmode="lin" valueType="num">
                                      <p:cBhvr additive="base">
                                        <p:cTn id="651" dur="3500"/>
                                        <p:tgtEl>
                                          <p:spTgt spid="67"/>
                                        </p:tgtEl>
                                        <p:attrNameLst>
                                          <p:attrName>ppt_y</p:attrName>
                                        </p:attrNameLst>
                                      </p:cBhvr>
                                      <p:tavLst>
                                        <p:tav tm="0">
                                          <p:val>
                                            <p:strVal val="ppt_y"/>
                                          </p:val>
                                        </p:tav>
                                        <p:tav tm="100000">
                                          <p:val>
                                            <p:strVal val="ppt_y"/>
                                          </p:val>
                                        </p:tav>
                                      </p:tavLst>
                                    </p:anim>
                                    <p:set>
                                      <p:cBhvr>
                                        <p:cTn id="652" dur="1" fill="hold">
                                          <p:stCondLst>
                                            <p:cond delay="3499"/>
                                          </p:stCondLst>
                                        </p:cTn>
                                        <p:tgtEl>
                                          <p:spTgt spid="67"/>
                                        </p:tgtEl>
                                        <p:attrNameLst>
                                          <p:attrName>style.visibility</p:attrName>
                                        </p:attrNameLst>
                                      </p:cBhvr>
                                      <p:to>
                                        <p:strVal val="hidden"/>
                                      </p:to>
                                    </p:set>
                                  </p:childTnLst>
                                </p:cTn>
                              </p:par>
                              <p:par>
                                <p:cTn id="653" presetID="2" presetClass="entr" presetSubtype="9" fill="hold" grpId="0" nodeType="withEffect">
                                  <p:stCondLst>
                                    <p:cond delay="0"/>
                                  </p:stCondLst>
                                  <p:childTnLst>
                                    <p:set>
                                      <p:cBhvr>
                                        <p:cTn id="654" dur="1" fill="hold">
                                          <p:stCondLst>
                                            <p:cond delay="0"/>
                                          </p:stCondLst>
                                        </p:cTn>
                                        <p:tgtEl>
                                          <p:spTgt spid="59"/>
                                        </p:tgtEl>
                                        <p:attrNameLst>
                                          <p:attrName>style.visibility</p:attrName>
                                        </p:attrNameLst>
                                      </p:cBhvr>
                                      <p:to>
                                        <p:strVal val="visible"/>
                                      </p:to>
                                    </p:set>
                                    <p:anim calcmode="lin" valueType="num">
                                      <p:cBhvr additive="base">
                                        <p:cTn id="655" dur="3500" fill="hold"/>
                                        <p:tgtEl>
                                          <p:spTgt spid="59"/>
                                        </p:tgtEl>
                                        <p:attrNameLst>
                                          <p:attrName>ppt_x</p:attrName>
                                        </p:attrNameLst>
                                      </p:cBhvr>
                                      <p:tavLst>
                                        <p:tav tm="0">
                                          <p:val>
                                            <p:strVal val="0-#ppt_w/2"/>
                                          </p:val>
                                        </p:tav>
                                        <p:tav tm="100000">
                                          <p:val>
                                            <p:strVal val="#ppt_x"/>
                                          </p:val>
                                        </p:tav>
                                      </p:tavLst>
                                    </p:anim>
                                    <p:anim calcmode="lin" valueType="num">
                                      <p:cBhvr additive="base">
                                        <p:cTn id="656" dur="3500" fill="hold"/>
                                        <p:tgtEl>
                                          <p:spTgt spid="59"/>
                                        </p:tgtEl>
                                        <p:attrNameLst>
                                          <p:attrName>ppt_y</p:attrName>
                                        </p:attrNameLst>
                                      </p:cBhvr>
                                      <p:tavLst>
                                        <p:tav tm="0">
                                          <p:val>
                                            <p:strVal val="0-#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9"/>
                                        </p:tgtEl>
                                        <p:attrNameLst>
                                          <p:attrName>style.visibility</p:attrName>
                                        </p:attrNameLst>
                                      </p:cBhvr>
                                      <p:to>
                                        <p:strVal val="visible"/>
                                      </p:to>
                                    </p:set>
                                    <p:anim calcmode="lin" valueType="num">
                                      <p:cBhvr>
                                        <p:cTn id="659" dur="3500" fill="hold"/>
                                        <p:tgtEl>
                                          <p:spTgt spid="59"/>
                                        </p:tgtEl>
                                        <p:attrNameLst>
                                          <p:attrName>ppt_w</p:attrName>
                                        </p:attrNameLst>
                                      </p:cBhvr>
                                      <p:tavLst>
                                        <p:tav tm="0" fmla="#ppt_w*sin(2.5*pi*$)">
                                          <p:val>
                                            <p:fltVal val="0"/>
                                          </p:val>
                                        </p:tav>
                                        <p:tav tm="100000">
                                          <p:val>
                                            <p:fltVal val="1"/>
                                          </p:val>
                                        </p:tav>
                                      </p:tavLst>
                                    </p:anim>
                                    <p:anim calcmode="lin" valueType="num">
                                      <p:cBhvr>
                                        <p:cTn id="660" dur="3500" fill="hold"/>
                                        <p:tgtEl>
                                          <p:spTgt spid="59"/>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3500"/>
                                        <p:tgtEl>
                                          <p:spTgt spid="59"/>
                                        </p:tgtEl>
                                        <p:attrNameLst>
                                          <p:attrName>ppt_x</p:attrName>
                                        </p:attrNameLst>
                                      </p:cBhvr>
                                      <p:tavLst>
                                        <p:tav tm="0">
                                          <p:val>
                                            <p:strVal val="ppt_x"/>
                                          </p:val>
                                        </p:tav>
                                        <p:tav tm="100000">
                                          <p:val>
                                            <p:strVal val="0-ppt_w/2"/>
                                          </p:val>
                                        </p:tav>
                                      </p:tavLst>
                                    </p:anim>
                                    <p:anim calcmode="lin" valueType="num">
                                      <p:cBhvr additive="base">
                                        <p:cTn id="663" dur="3500"/>
                                        <p:tgtEl>
                                          <p:spTgt spid="59"/>
                                        </p:tgtEl>
                                        <p:attrNameLst>
                                          <p:attrName>ppt_y</p:attrName>
                                        </p:attrNameLst>
                                      </p:cBhvr>
                                      <p:tavLst>
                                        <p:tav tm="0">
                                          <p:val>
                                            <p:strVal val="ppt_y"/>
                                          </p:val>
                                        </p:tav>
                                        <p:tav tm="100000">
                                          <p:val>
                                            <p:strVal val="ppt_y"/>
                                          </p:val>
                                        </p:tav>
                                      </p:tavLst>
                                    </p:anim>
                                    <p:set>
                                      <p:cBhvr>
                                        <p:cTn id="664" dur="1" fill="hold">
                                          <p:stCondLst>
                                            <p:cond delay="3499"/>
                                          </p:stCondLst>
                                        </p:cTn>
                                        <p:tgtEl>
                                          <p:spTgt spid="59"/>
                                        </p:tgtEl>
                                        <p:attrNameLst>
                                          <p:attrName>style.visibility</p:attrName>
                                        </p:attrNameLst>
                                      </p:cBhvr>
                                      <p:to>
                                        <p:strVal val="hidden"/>
                                      </p:to>
                                    </p:set>
                                  </p:childTnLst>
                                </p:cTn>
                              </p:par>
                              <p:par>
                                <p:cTn id="665" presetID="2" presetClass="entr" presetSubtype="9" fill="hold" grpId="0" nodeType="withEffect">
                                  <p:stCondLst>
                                    <p:cond delay="0"/>
                                  </p:stCondLst>
                                  <p:childTnLst>
                                    <p:set>
                                      <p:cBhvr>
                                        <p:cTn id="666" dur="1" fill="hold">
                                          <p:stCondLst>
                                            <p:cond delay="0"/>
                                          </p:stCondLst>
                                        </p:cTn>
                                        <p:tgtEl>
                                          <p:spTgt spid="42"/>
                                        </p:tgtEl>
                                        <p:attrNameLst>
                                          <p:attrName>style.visibility</p:attrName>
                                        </p:attrNameLst>
                                      </p:cBhvr>
                                      <p:to>
                                        <p:strVal val="visible"/>
                                      </p:to>
                                    </p:set>
                                    <p:anim calcmode="lin" valueType="num">
                                      <p:cBhvr additive="base">
                                        <p:cTn id="667" dur="3500" fill="hold"/>
                                        <p:tgtEl>
                                          <p:spTgt spid="42"/>
                                        </p:tgtEl>
                                        <p:attrNameLst>
                                          <p:attrName>ppt_x</p:attrName>
                                        </p:attrNameLst>
                                      </p:cBhvr>
                                      <p:tavLst>
                                        <p:tav tm="0">
                                          <p:val>
                                            <p:strVal val="0-#ppt_w/2"/>
                                          </p:val>
                                        </p:tav>
                                        <p:tav tm="100000">
                                          <p:val>
                                            <p:strVal val="#ppt_x"/>
                                          </p:val>
                                        </p:tav>
                                      </p:tavLst>
                                    </p:anim>
                                    <p:anim calcmode="lin" valueType="num">
                                      <p:cBhvr additive="base">
                                        <p:cTn id="668" dur="3500" fill="hold"/>
                                        <p:tgtEl>
                                          <p:spTgt spid="42"/>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2"/>
                                        </p:tgtEl>
                                        <p:attrNameLst>
                                          <p:attrName>style.visibility</p:attrName>
                                        </p:attrNameLst>
                                      </p:cBhvr>
                                      <p:to>
                                        <p:strVal val="visible"/>
                                      </p:to>
                                    </p:set>
                                    <p:anim calcmode="lin" valueType="num">
                                      <p:cBhvr>
                                        <p:cTn id="671" dur="3500" fill="hold"/>
                                        <p:tgtEl>
                                          <p:spTgt spid="42"/>
                                        </p:tgtEl>
                                        <p:attrNameLst>
                                          <p:attrName>ppt_w</p:attrName>
                                        </p:attrNameLst>
                                      </p:cBhvr>
                                      <p:tavLst>
                                        <p:tav tm="0" fmla="#ppt_w*sin(2.5*pi*$)">
                                          <p:val>
                                            <p:fltVal val="0"/>
                                          </p:val>
                                        </p:tav>
                                        <p:tav tm="100000">
                                          <p:val>
                                            <p:fltVal val="1"/>
                                          </p:val>
                                        </p:tav>
                                      </p:tavLst>
                                    </p:anim>
                                    <p:anim calcmode="lin" valueType="num">
                                      <p:cBhvr>
                                        <p:cTn id="672" dur="3500" fill="hold"/>
                                        <p:tgtEl>
                                          <p:spTgt spid="42"/>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42"/>
                                        </p:tgtEl>
                                        <p:attrNameLst>
                                          <p:attrName>ppt_x</p:attrName>
                                        </p:attrNameLst>
                                      </p:cBhvr>
                                      <p:tavLst>
                                        <p:tav tm="0">
                                          <p:val>
                                            <p:strVal val="ppt_x"/>
                                          </p:val>
                                        </p:tav>
                                        <p:tav tm="100000">
                                          <p:val>
                                            <p:strVal val="0-ppt_w/2"/>
                                          </p:val>
                                        </p:tav>
                                      </p:tavLst>
                                    </p:anim>
                                    <p:anim calcmode="lin" valueType="num">
                                      <p:cBhvr additive="base">
                                        <p:cTn id="675" dur="3500"/>
                                        <p:tgtEl>
                                          <p:spTgt spid="42"/>
                                        </p:tgtEl>
                                        <p:attrNameLst>
                                          <p:attrName>ppt_y</p:attrName>
                                        </p:attrNameLst>
                                      </p:cBhvr>
                                      <p:tavLst>
                                        <p:tav tm="0">
                                          <p:val>
                                            <p:strVal val="ppt_y"/>
                                          </p:val>
                                        </p:tav>
                                        <p:tav tm="100000">
                                          <p:val>
                                            <p:strVal val="ppt_y"/>
                                          </p:val>
                                        </p:tav>
                                      </p:tavLst>
                                    </p:anim>
                                    <p:set>
                                      <p:cBhvr>
                                        <p:cTn id="676" dur="1" fill="hold">
                                          <p:stCondLst>
                                            <p:cond delay="3499"/>
                                          </p:stCondLst>
                                        </p:cTn>
                                        <p:tgtEl>
                                          <p:spTgt spid="42"/>
                                        </p:tgtEl>
                                        <p:attrNameLst>
                                          <p:attrName>style.visibility</p:attrName>
                                        </p:attrNameLst>
                                      </p:cBhvr>
                                      <p:to>
                                        <p:strVal val="hidden"/>
                                      </p:to>
                                    </p:set>
                                  </p:childTnLst>
                                </p:cTn>
                              </p:par>
                              <p:par>
                                <p:cTn id="677" presetID="2" presetClass="entr" presetSubtype="9" fill="hold" grpId="0" nodeType="withEffect">
                                  <p:stCondLst>
                                    <p:cond delay="0"/>
                                  </p:stCondLst>
                                  <p:childTnLst>
                                    <p:set>
                                      <p:cBhvr>
                                        <p:cTn id="678" dur="1" fill="hold">
                                          <p:stCondLst>
                                            <p:cond delay="0"/>
                                          </p:stCondLst>
                                        </p:cTn>
                                        <p:tgtEl>
                                          <p:spTgt spid="40"/>
                                        </p:tgtEl>
                                        <p:attrNameLst>
                                          <p:attrName>style.visibility</p:attrName>
                                        </p:attrNameLst>
                                      </p:cBhvr>
                                      <p:to>
                                        <p:strVal val="visible"/>
                                      </p:to>
                                    </p:set>
                                    <p:anim calcmode="lin" valueType="num">
                                      <p:cBhvr additive="base">
                                        <p:cTn id="679" dur="3500" fill="hold"/>
                                        <p:tgtEl>
                                          <p:spTgt spid="40"/>
                                        </p:tgtEl>
                                        <p:attrNameLst>
                                          <p:attrName>ppt_x</p:attrName>
                                        </p:attrNameLst>
                                      </p:cBhvr>
                                      <p:tavLst>
                                        <p:tav tm="0">
                                          <p:val>
                                            <p:strVal val="0-#ppt_w/2"/>
                                          </p:val>
                                        </p:tav>
                                        <p:tav tm="100000">
                                          <p:val>
                                            <p:strVal val="#ppt_x"/>
                                          </p:val>
                                        </p:tav>
                                      </p:tavLst>
                                    </p:anim>
                                    <p:anim calcmode="lin" valueType="num">
                                      <p:cBhvr additive="base">
                                        <p:cTn id="680" dur="3500" fill="hold"/>
                                        <p:tgtEl>
                                          <p:spTgt spid="40"/>
                                        </p:tgtEl>
                                        <p:attrNameLst>
                                          <p:attrName>ppt_y</p:attrName>
                                        </p:attrNameLst>
                                      </p:cBhvr>
                                      <p:tavLst>
                                        <p:tav tm="0">
                                          <p:val>
                                            <p:strVal val="0-#ppt_h/2"/>
                                          </p:val>
                                        </p:tav>
                                        <p:tav tm="100000">
                                          <p:val>
                                            <p:strVal val="#ppt_y"/>
                                          </p:val>
                                        </p:tav>
                                      </p:tavLst>
                                    </p:anim>
                                  </p:childTnLst>
                                </p:cTn>
                              </p:par>
                              <p:par>
                                <p:cTn id="681" presetID="19" presetClass="entr" presetSubtype="10" fill="hold" grpId="1" nodeType="withEffect">
                                  <p:stCondLst>
                                    <p:cond delay="0"/>
                                  </p:stCondLst>
                                  <p:childTnLst>
                                    <p:set>
                                      <p:cBhvr>
                                        <p:cTn id="682" dur="1" fill="hold">
                                          <p:stCondLst>
                                            <p:cond delay="0"/>
                                          </p:stCondLst>
                                        </p:cTn>
                                        <p:tgtEl>
                                          <p:spTgt spid="40"/>
                                        </p:tgtEl>
                                        <p:attrNameLst>
                                          <p:attrName>style.visibility</p:attrName>
                                        </p:attrNameLst>
                                      </p:cBhvr>
                                      <p:to>
                                        <p:strVal val="visible"/>
                                      </p:to>
                                    </p:set>
                                    <p:anim calcmode="lin" valueType="num">
                                      <p:cBhvr>
                                        <p:cTn id="683" dur="3500" fill="hold"/>
                                        <p:tgtEl>
                                          <p:spTgt spid="40"/>
                                        </p:tgtEl>
                                        <p:attrNameLst>
                                          <p:attrName>ppt_w</p:attrName>
                                        </p:attrNameLst>
                                      </p:cBhvr>
                                      <p:tavLst>
                                        <p:tav tm="0" fmla="#ppt_w*sin(2.5*pi*$)">
                                          <p:val>
                                            <p:fltVal val="0"/>
                                          </p:val>
                                        </p:tav>
                                        <p:tav tm="100000">
                                          <p:val>
                                            <p:fltVal val="1"/>
                                          </p:val>
                                        </p:tav>
                                      </p:tavLst>
                                    </p:anim>
                                    <p:anim calcmode="lin" valueType="num">
                                      <p:cBhvr>
                                        <p:cTn id="684" dur="3500" fill="hold"/>
                                        <p:tgtEl>
                                          <p:spTgt spid="40"/>
                                        </p:tgtEl>
                                        <p:attrNameLst>
                                          <p:attrName>ppt_h</p:attrName>
                                        </p:attrNameLst>
                                      </p:cBhvr>
                                      <p:tavLst>
                                        <p:tav tm="0">
                                          <p:val>
                                            <p:strVal val="#ppt_h"/>
                                          </p:val>
                                        </p:tav>
                                        <p:tav tm="100000">
                                          <p:val>
                                            <p:strVal val="#ppt_h"/>
                                          </p:val>
                                        </p:tav>
                                      </p:tavLst>
                                    </p:anim>
                                  </p:childTnLst>
                                </p:cTn>
                              </p:par>
                              <p:par>
                                <p:cTn id="685" presetID="2" presetClass="exit" presetSubtype="8" fill="hold" grpId="2" nodeType="withEffect">
                                  <p:stCondLst>
                                    <p:cond delay="0"/>
                                  </p:stCondLst>
                                  <p:childTnLst>
                                    <p:anim calcmode="lin" valueType="num">
                                      <p:cBhvr additive="base">
                                        <p:cTn id="686" dur="3500"/>
                                        <p:tgtEl>
                                          <p:spTgt spid="40"/>
                                        </p:tgtEl>
                                        <p:attrNameLst>
                                          <p:attrName>ppt_x</p:attrName>
                                        </p:attrNameLst>
                                      </p:cBhvr>
                                      <p:tavLst>
                                        <p:tav tm="0">
                                          <p:val>
                                            <p:strVal val="ppt_x"/>
                                          </p:val>
                                        </p:tav>
                                        <p:tav tm="100000">
                                          <p:val>
                                            <p:strVal val="0-ppt_w/2"/>
                                          </p:val>
                                        </p:tav>
                                      </p:tavLst>
                                    </p:anim>
                                    <p:anim calcmode="lin" valueType="num">
                                      <p:cBhvr additive="base">
                                        <p:cTn id="687" dur="3500"/>
                                        <p:tgtEl>
                                          <p:spTgt spid="40"/>
                                        </p:tgtEl>
                                        <p:attrNameLst>
                                          <p:attrName>ppt_y</p:attrName>
                                        </p:attrNameLst>
                                      </p:cBhvr>
                                      <p:tavLst>
                                        <p:tav tm="0">
                                          <p:val>
                                            <p:strVal val="ppt_y"/>
                                          </p:val>
                                        </p:tav>
                                        <p:tav tm="100000">
                                          <p:val>
                                            <p:strVal val="ppt_y"/>
                                          </p:val>
                                        </p:tav>
                                      </p:tavLst>
                                    </p:anim>
                                    <p:set>
                                      <p:cBhvr>
                                        <p:cTn id="688" dur="1" fill="hold">
                                          <p:stCondLst>
                                            <p:cond delay="3499"/>
                                          </p:stCondLst>
                                        </p:cTn>
                                        <p:tgtEl>
                                          <p:spTgt spid="40"/>
                                        </p:tgtEl>
                                        <p:attrNameLst>
                                          <p:attrName>style.visibility</p:attrName>
                                        </p:attrNameLst>
                                      </p:cBhvr>
                                      <p:to>
                                        <p:strVal val="hidden"/>
                                      </p:to>
                                    </p:set>
                                  </p:childTnLst>
                                </p:cTn>
                              </p:par>
                              <p:par>
                                <p:cTn id="689" presetID="2" presetClass="entr" presetSubtype="9" fill="hold" grpId="0" nodeType="withEffect">
                                  <p:stCondLst>
                                    <p:cond delay="0"/>
                                  </p:stCondLst>
                                  <p:childTnLst>
                                    <p:set>
                                      <p:cBhvr>
                                        <p:cTn id="690" dur="1" fill="hold">
                                          <p:stCondLst>
                                            <p:cond delay="0"/>
                                          </p:stCondLst>
                                        </p:cTn>
                                        <p:tgtEl>
                                          <p:spTgt spid="41"/>
                                        </p:tgtEl>
                                        <p:attrNameLst>
                                          <p:attrName>style.visibility</p:attrName>
                                        </p:attrNameLst>
                                      </p:cBhvr>
                                      <p:to>
                                        <p:strVal val="visible"/>
                                      </p:to>
                                    </p:set>
                                    <p:anim calcmode="lin" valueType="num">
                                      <p:cBhvr additive="base">
                                        <p:cTn id="691" dur="3500" fill="hold"/>
                                        <p:tgtEl>
                                          <p:spTgt spid="41"/>
                                        </p:tgtEl>
                                        <p:attrNameLst>
                                          <p:attrName>ppt_x</p:attrName>
                                        </p:attrNameLst>
                                      </p:cBhvr>
                                      <p:tavLst>
                                        <p:tav tm="0">
                                          <p:val>
                                            <p:strVal val="0-#ppt_w/2"/>
                                          </p:val>
                                        </p:tav>
                                        <p:tav tm="100000">
                                          <p:val>
                                            <p:strVal val="#ppt_x"/>
                                          </p:val>
                                        </p:tav>
                                      </p:tavLst>
                                    </p:anim>
                                    <p:anim calcmode="lin" valueType="num">
                                      <p:cBhvr additive="base">
                                        <p:cTn id="692" dur="3500" fill="hold"/>
                                        <p:tgtEl>
                                          <p:spTgt spid="41"/>
                                        </p:tgtEl>
                                        <p:attrNameLst>
                                          <p:attrName>ppt_y</p:attrName>
                                        </p:attrNameLst>
                                      </p:cBhvr>
                                      <p:tavLst>
                                        <p:tav tm="0">
                                          <p:val>
                                            <p:strVal val="0-#ppt_h/2"/>
                                          </p:val>
                                        </p:tav>
                                        <p:tav tm="100000">
                                          <p:val>
                                            <p:strVal val="#ppt_y"/>
                                          </p:val>
                                        </p:tav>
                                      </p:tavLst>
                                    </p:anim>
                                  </p:childTnLst>
                                </p:cTn>
                              </p:par>
                              <p:par>
                                <p:cTn id="693" presetID="19" presetClass="entr" presetSubtype="10" fill="hold" grpId="1" nodeType="withEffect">
                                  <p:stCondLst>
                                    <p:cond delay="0"/>
                                  </p:stCondLst>
                                  <p:childTnLst>
                                    <p:set>
                                      <p:cBhvr>
                                        <p:cTn id="694" dur="1" fill="hold">
                                          <p:stCondLst>
                                            <p:cond delay="0"/>
                                          </p:stCondLst>
                                        </p:cTn>
                                        <p:tgtEl>
                                          <p:spTgt spid="41"/>
                                        </p:tgtEl>
                                        <p:attrNameLst>
                                          <p:attrName>style.visibility</p:attrName>
                                        </p:attrNameLst>
                                      </p:cBhvr>
                                      <p:to>
                                        <p:strVal val="visible"/>
                                      </p:to>
                                    </p:set>
                                    <p:anim calcmode="lin" valueType="num">
                                      <p:cBhvr>
                                        <p:cTn id="695" dur="3500" fill="hold"/>
                                        <p:tgtEl>
                                          <p:spTgt spid="41"/>
                                        </p:tgtEl>
                                        <p:attrNameLst>
                                          <p:attrName>ppt_w</p:attrName>
                                        </p:attrNameLst>
                                      </p:cBhvr>
                                      <p:tavLst>
                                        <p:tav tm="0" fmla="#ppt_w*sin(2.5*pi*$)">
                                          <p:val>
                                            <p:fltVal val="0"/>
                                          </p:val>
                                        </p:tav>
                                        <p:tav tm="100000">
                                          <p:val>
                                            <p:fltVal val="1"/>
                                          </p:val>
                                        </p:tav>
                                      </p:tavLst>
                                    </p:anim>
                                    <p:anim calcmode="lin" valueType="num">
                                      <p:cBhvr>
                                        <p:cTn id="696" dur="3500" fill="hold"/>
                                        <p:tgtEl>
                                          <p:spTgt spid="41"/>
                                        </p:tgtEl>
                                        <p:attrNameLst>
                                          <p:attrName>ppt_h</p:attrName>
                                        </p:attrNameLst>
                                      </p:cBhvr>
                                      <p:tavLst>
                                        <p:tav tm="0">
                                          <p:val>
                                            <p:strVal val="#ppt_h"/>
                                          </p:val>
                                        </p:tav>
                                        <p:tav tm="100000">
                                          <p:val>
                                            <p:strVal val="#ppt_h"/>
                                          </p:val>
                                        </p:tav>
                                      </p:tavLst>
                                    </p:anim>
                                  </p:childTnLst>
                                </p:cTn>
                              </p:par>
                              <p:par>
                                <p:cTn id="697" presetID="2" presetClass="exit" presetSubtype="8" fill="hold" grpId="2" nodeType="withEffect">
                                  <p:stCondLst>
                                    <p:cond delay="0"/>
                                  </p:stCondLst>
                                  <p:childTnLst>
                                    <p:anim calcmode="lin" valueType="num">
                                      <p:cBhvr additive="base">
                                        <p:cTn id="698" dur="3500"/>
                                        <p:tgtEl>
                                          <p:spTgt spid="41"/>
                                        </p:tgtEl>
                                        <p:attrNameLst>
                                          <p:attrName>ppt_x</p:attrName>
                                        </p:attrNameLst>
                                      </p:cBhvr>
                                      <p:tavLst>
                                        <p:tav tm="0">
                                          <p:val>
                                            <p:strVal val="ppt_x"/>
                                          </p:val>
                                        </p:tav>
                                        <p:tav tm="100000">
                                          <p:val>
                                            <p:strVal val="0-ppt_w/2"/>
                                          </p:val>
                                        </p:tav>
                                      </p:tavLst>
                                    </p:anim>
                                    <p:anim calcmode="lin" valueType="num">
                                      <p:cBhvr additive="base">
                                        <p:cTn id="699" dur="3500"/>
                                        <p:tgtEl>
                                          <p:spTgt spid="41"/>
                                        </p:tgtEl>
                                        <p:attrNameLst>
                                          <p:attrName>ppt_y</p:attrName>
                                        </p:attrNameLst>
                                      </p:cBhvr>
                                      <p:tavLst>
                                        <p:tav tm="0">
                                          <p:val>
                                            <p:strVal val="ppt_y"/>
                                          </p:val>
                                        </p:tav>
                                        <p:tav tm="100000">
                                          <p:val>
                                            <p:strVal val="ppt_y"/>
                                          </p:val>
                                        </p:tav>
                                      </p:tavLst>
                                    </p:anim>
                                    <p:set>
                                      <p:cBhvr>
                                        <p:cTn id="700" dur="1" fill="hold">
                                          <p:stCondLst>
                                            <p:cond delay="3499"/>
                                          </p:stCondLst>
                                        </p:cTn>
                                        <p:tgtEl>
                                          <p:spTgt spid="41"/>
                                        </p:tgtEl>
                                        <p:attrNameLst>
                                          <p:attrName>style.visibility</p:attrName>
                                        </p:attrNameLst>
                                      </p:cBhvr>
                                      <p:to>
                                        <p:strVal val="hidden"/>
                                      </p:to>
                                    </p:set>
                                  </p:childTnLst>
                                </p:cTn>
                              </p:par>
                              <p:par>
                                <p:cTn id="701" presetID="2" presetClass="entr" presetSubtype="9" fill="hold" grpId="0" nodeType="withEffect">
                                  <p:stCondLst>
                                    <p:cond delay="0"/>
                                  </p:stCondLst>
                                  <p:childTnLst>
                                    <p:set>
                                      <p:cBhvr>
                                        <p:cTn id="702" dur="1" fill="hold">
                                          <p:stCondLst>
                                            <p:cond delay="0"/>
                                          </p:stCondLst>
                                        </p:cTn>
                                        <p:tgtEl>
                                          <p:spTgt spid="43"/>
                                        </p:tgtEl>
                                        <p:attrNameLst>
                                          <p:attrName>style.visibility</p:attrName>
                                        </p:attrNameLst>
                                      </p:cBhvr>
                                      <p:to>
                                        <p:strVal val="visible"/>
                                      </p:to>
                                    </p:set>
                                    <p:anim calcmode="lin" valueType="num">
                                      <p:cBhvr additive="base">
                                        <p:cTn id="703" dur="3500" fill="hold"/>
                                        <p:tgtEl>
                                          <p:spTgt spid="43"/>
                                        </p:tgtEl>
                                        <p:attrNameLst>
                                          <p:attrName>ppt_x</p:attrName>
                                        </p:attrNameLst>
                                      </p:cBhvr>
                                      <p:tavLst>
                                        <p:tav tm="0">
                                          <p:val>
                                            <p:strVal val="0-#ppt_w/2"/>
                                          </p:val>
                                        </p:tav>
                                        <p:tav tm="100000">
                                          <p:val>
                                            <p:strVal val="#ppt_x"/>
                                          </p:val>
                                        </p:tav>
                                      </p:tavLst>
                                    </p:anim>
                                    <p:anim calcmode="lin" valueType="num">
                                      <p:cBhvr additive="base">
                                        <p:cTn id="704" dur="3500" fill="hold"/>
                                        <p:tgtEl>
                                          <p:spTgt spid="43"/>
                                        </p:tgtEl>
                                        <p:attrNameLst>
                                          <p:attrName>ppt_y</p:attrName>
                                        </p:attrNameLst>
                                      </p:cBhvr>
                                      <p:tavLst>
                                        <p:tav tm="0">
                                          <p:val>
                                            <p:strVal val="0-#ppt_h/2"/>
                                          </p:val>
                                        </p:tav>
                                        <p:tav tm="100000">
                                          <p:val>
                                            <p:strVal val="#ppt_y"/>
                                          </p:val>
                                        </p:tav>
                                      </p:tavLst>
                                    </p:anim>
                                  </p:childTnLst>
                                </p:cTn>
                              </p:par>
                              <p:par>
                                <p:cTn id="705" presetID="19" presetClass="entr" presetSubtype="10" fill="hold" grpId="1" nodeType="withEffect">
                                  <p:stCondLst>
                                    <p:cond delay="0"/>
                                  </p:stCondLst>
                                  <p:childTnLst>
                                    <p:set>
                                      <p:cBhvr>
                                        <p:cTn id="706" dur="1" fill="hold">
                                          <p:stCondLst>
                                            <p:cond delay="0"/>
                                          </p:stCondLst>
                                        </p:cTn>
                                        <p:tgtEl>
                                          <p:spTgt spid="43"/>
                                        </p:tgtEl>
                                        <p:attrNameLst>
                                          <p:attrName>style.visibility</p:attrName>
                                        </p:attrNameLst>
                                      </p:cBhvr>
                                      <p:to>
                                        <p:strVal val="visible"/>
                                      </p:to>
                                    </p:set>
                                    <p:anim calcmode="lin" valueType="num">
                                      <p:cBhvr>
                                        <p:cTn id="707" dur="3500" fill="hold"/>
                                        <p:tgtEl>
                                          <p:spTgt spid="43"/>
                                        </p:tgtEl>
                                        <p:attrNameLst>
                                          <p:attrName>ppt_w</p:attrName>
                                        </p:attrNameLst>
                                      </p:cBhvr>
                                      <p:tavLst>
                                        <p:tav tm="0" fmla="#ppt_w*sin(2.5*pi*$)">
                                          <p:val>
                                            <p:fltVal val="0"/>
                                          </p:val>
                                        </p:tav>
                                        <p:tav tm="100000">
                                          <p:val>
                                            <p:fltVal val="1"/>
                                          </p:val>
                                        </p:tav>
                                      </p:tavLst>
                                    </p:anim>
                                    <p:anim calcmode="lin" valueType="num">
                                      <p:cBhvr>
                                        <p:cTn id="708" dur="3500" fill="hold"/>
                                        <p:tgtEl>
                                          <p:spTgt spid="43"/>
                                        </p:tgtEl>
                                        <p:attrNameLst>
                                          <p:attrName>ppt_h</p:attrName>
                                        </p:attrNameLst>
                                      </p:cBhvr>
                                      <p:tavLst>
                                        <p:tav tm="0">
                                          <p:val>
                                            <p:strVal val="#ppt_h"/>
                                          </p:val>
                                        </p:tav>
                                        <p:tav tm="100000">
                                          <p:val>
                                            <p:strVal val="#ppt_h"/>
                                          </p:val>
                                        </p:tav>
                                      </p:tavLst>
                                    </p:anim>
                                  </p:childTnLst>
                                </p:cTn>
                              </p:par>
                              <p:par>
                                <p:cTn id="709" presetID="2" presetClass="exit" presetSubtype="8" fill="hold" grpId="2" nodeType="withEffect">
                                  <p:stCondLst>
                                    <p:cond delay="0"/>
                                  </p:stCondLst>
                                  <p:childTnLst>
                                    <p:anim calcmode="lin" valueType="num">
                                      <p:cBhvr additive="base">
                                        <p:cTn id="710" dur="3500"/>
                                        <p:tgtEl>
                                          <p:spTgt spid="43"/>
                                        </p:tgtEl>
                                        <p:attrNameLst>
                                          <p:attrName>ppt_x</p:attrName>
                                        </p:attrNameLst>
                                      </p:cBhvr>
                                      <p:tavLst>
                                        <p:tav tm="0">
                                          <p:val>
                                            <p:strVal val="ppt_x"/>
                                          </p:val>
                                        </p:tav>
                                        <p:tav tm="100000">
                                          <p:val>
                                            <p:strVal val="0-ppt_w/2"/>
                                          </p:val>
                                        </p:tav>
                                      </p:tavLst>
                                    </p:anim>
                                    <p:anim calcmode="lin" valueType="num">
                                      <p:cBhvr additive="base">
                                        <p:cTn id="711" dur="3500"/>
                                        <p:tgtEl>
                                          <p:spTgt spid="43"/>
                                        </p:tgtEl>
                                        <p:attrNameLst>
                                          <p:attrName>ppt_y</p:attrName>
                                        </p:attrNameLst>
                                      </p:cBhvr>
                                      <p:tavLst>
                                        <p:tav tm="0">
                                          <p:val>
                                            <p:strVal val="ppt_y"/>
                                          </p:val>
                                        </p:tav>
                                        <p:tav tm="100000">
                                          <p:val>
                                            <p:strVal val="ppt_y"/>
                                          </p:val>
                                        </p:tav>
                                      </p:tavLst>
                                    </p:anim>
                                    <p:set>
                                      <p:cBhvr>
                                        <p:cTn id="712" dur="1" fill="hold">
                                          <p:stCondLst>
                                            <p:cond delay="3499"/>
                                          </p:stCondLst>
                                        </p:cTn>
                                        <p:tgtEl>
                                          <p:spTgt spid="43"/>
                                        </p:tgtEl>
                                        <p:attrNameLst>
                                          <p:attrName>style.visibility</p:attrName>
                                        </p:attrNameLst>
                                      </p:cBhvr>
                                      <p:to>
                                        <p:strVal val="hidden"/>
                                      </p:to>
                                    </p:set>
                                  </p:childTnLst>
                                </p:cTn>
                              </p:par>
                              <p:par>
                                <p:cTn id="713" presetID="2" presetClass="entr" presetSubtype="9" fill="hold" grpId="0" nodeType="withEffect">
                                  <p:stCondLst>
                                    <p:cond delay="0"/>
                                  </p:stCondLst>
                                  <p:childTnLst>
                                    <p:set>
                                      <p:cBhvr>
                                        <p:cTn id="714" dur="1" fill="hold">
                                          <p:stCondLst>
                                            <p:cond delay="0"/>
                                          </p:stCondLst>
                                        </p:cTn>
                                        <p:tgtEl>
                                          <p:spTgt spid="69"/>
                                        </p:tgtEl>
                                        <p:attrNameLst>
                                          <p:attrName>style.visibility</p:attrName>
                                        </p:attrNameLst>
                                      </p:cBhvr>
                                      <p:to>
                                        <p:strVal val="visible"/>
                                      </p:to>
                                    </p:set>
                                    <p:anim calcmode="lin" valueType="num">
                                      <p:cBhvr additive="base">
                                        <p:cTn id="715" dur="3500" fill="hold"/>
                                        <p:tgtEl>
                                          <p:spTgt spid="69"/>
                                        </p:tgtEl>
                                        <p:attrNameLst>
                                          <p:attrName>ppt_x</p:attrName>
                                        </p:attrNameLst>
                                      </p:cBhvr>
                                      <p:tavLst>
                                        <p:tav tm="0">
                                          <p:val>
                                            <p:strVal val="0-#ppt_w/2"/>
                                          </p:val>
                                        </p:tav>
                                        <p:tav tm="100000">
                                          <p:val>
                                            <p:strVal val="#ppt_x"/>
                                          </p:val>
                                        </p:tav>
                                      </p:tavLst>
                                    </p:anim>
                                    <p:anim calcmode="lin" valueType="num">
                                      <p:cBhvr additive="base">
                                        <p:cTn id="716" dur="3500" fill="hold"/>
                                        <p:tgtEl>
                                          <p:spTgt spid="69"/>
                                        </p:tgtEl>
                                        <p:attrNameLst>
                                          <p:attrName>ppt_y</p:attrName>
                                        </p:attrNameLst>
                                      </p:cBhvr>
                                      <p:tavLst>
                                        <p:tav tm="0">
                                          <p:val>
                                            <p:strVal val="0-#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9"/>
                                        </p:tgtEl>
                                        <p:attrNameLst>
                                          <p:attrName>style.visibility</p:attrName>
                                        </p:attrNameLst>
                                      </p:cBhvr>
                                      <p:to>
                                        <p:strVal val="visible"/>
                                      </p:to>
                                    </p:set>
                                    <p:anim calcmode="lin" valueType="num">
                                      <p:cBhvr>
                                        <p:cTn id="719" dur="3500" fill="hold"/>
                                        <p:tgtEl>
                                          <p:spTgt spid="69"/>
                                        </p:tgtEl>
                                        <p:attrNameLst>
                                          <p:attrName>ppt_w</p:attrName>
                                        </p:attrNameLst>
                                      </p:cBhvr>
                                      <p:tavLst>
                                        <p:tav tm="0" fmla="#ppt_w*sin(2.5*pi*$)">
                                          <p:val>
                                            <p:fltVal val="0"/>
                                          </p:val>
                                        </p:tav>
                                        <p:tav tm="100000">
                                          <p:val>
                                            <p:fltVal val="1"/>
                                          </p:val>
                                        </p:tav>
                                      </p:tavLst>
                                    </p:anim>
                                    <p:anim calcmode="lin" valueType="num">
                                      <p:cBhvr>
                                        <p:cTn id="720" dur="3500" fill="hold"/>
                                        <p:tgtEl>
                                          <p:spTgt spid="69"/>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3500"/>
                                        <p:tgtEl>
                                          <p:spTgt spid="69"/>
                                        </p:tgtEl>
                                        <p:attrNameLst>
                                          <p:attrName>ppt_x</p:attrName>
                                        </p:attrNameLst>
                                      </p:cBhvr>
                                      <p:tavLst>
                                        <p:tav tm="0">
                                          <p:val>
                                            <p:strVal val="ppt_x"/>
                                          </p:val>
                                        </p:tav>
                                        <p:tav tm="100000">
                                          <p:val>
                                            <p:strVal val="0-ppt_w/2"/>
                                          </p:val>
                                        </p:tav>
                                      </p:tavLst>
                                    </p:anim>
                                    <p:anim calcmode="lin" valueType="num">
                                      <p:cBhvr additive="base">
                                        <p:cTn id="723" dur="3500"/>
                                        <p:tgtEl>
                                          <p:spTgt spid="69"/>
                                        </p:tgtEl>
                                        <p:attrNameLst>
                                          <p:attrName>ppt_y</p:attrName>
                                        </p:attrNameLst>
                                      </p:cBhvr>
                                      <p:tavLst>
                                        <p:tav tm="0">
                                          <p:val>
                                            <p:strVal val="ppt_y"/>
                                          </p:val>
                                        </p:tav>
                                        <p:tav tm="100000">
                                          <p:val>
                                            <p:strVal val="ppt_y"/>
                                          </p:val>
                                        </p:tav>
                                      </p:tavLst>
                                    </p:anim>
                                    <p:set>
                                      <p:cBhvr>
                                        <p:cTn id="724" dur="1" fill="hold">
                                          <p:stCondLst>
                                            <p:cond delay="3499"/>
                                          </p:stCondLst>
                                        </p:cTn>
                                        <p:tgtEl>
                                          <p:spTgt spid="69"/>
                                        </p:tgtEl>
                                        <p:attrNameLst>
                                          <p:attrName>style.visibility</p:attrName>
                                        </p:attrNameLst>
                                      </p:cBhvr>
                                      <p:to>
                                        <p:strVal val="hidden"/>
                                      </p:to>
                                    </p:set>
                                  </p:childTnLst>
                                </p:cTn>
                              </p:par>
                              <p:par>
                                <p:cTn id="725" presetID="8" presetClass="entr" presetSubtype="16" fill="hold" grpId="3" nodeType="withEffect">
                                  <p:stCondLst>
                                    <p:cond delay="0"/>
                                  </p:stCondLst>
                                  <p:childTnLst>
                                    <p:set>
                                      <p:cBhvr>
                                        <p:cTn id="726" dur="1" fill="hold">
                                          <p:stCondLst>
                                            <p:cond delay="0"/>
                                          </p:stCondLst>
                                        </p:cTn>
                                        <p:tgtEl>
                                          <p:spTgt spid="18"/>
                                        </p:tgtEl>
                                        <p:attrNameLst>
                                          <p:attrName>style.visibility</p:attrName>
                                        </p:attrNameLst>
                                      </p:cBhvr>
                                      <p:to>
                                        <p:strVal val="visible"/>
                                      </p:to>
                                    </p:set>
                                    <p:animEffect transition="in" filter="diamond(in)">
                                      <p:cBhvr>
                                        <p:cTn id="727" dur="3500"/>
                                        <p:tgtEl>
                                          <p:spTgt spid="18"/>
                                        </p:tgtEl>
                                      </p:cBhvr>
                                    </p:animEffect>
                                  </p:childTnLst>
                                </p:cTn>
                              </p:par>
                              <p:par>
                                <p:cTn id="728" presetID="8" presetClass="entr" presetSubtype="16" fill="hold" grpId="3" nodeType="withEffect">
                                  <p:stCondLst>
                                    <p:cond delay="0"/>
                                  </p:stCondLst>
                                  <p:childTnLst>
                                    <p:set>
                                      <p:cBhvr>
                                        <p:cTn id="729" dur="1" fill="hold">
                                          <p:stCondLst>
                                            <p:cond delay="0"/>
                                          </p:stCondLst>
                                        </p:cTn>
                                        <p:tgtEl>
                                          <p:spTgt spid="16"/>
                                        </p:tgtEl>
                                        <p:attrNameLst>
                                          <p:attrName>style.visibility</p:attrName>
                                        </p:attrNameLst>
                                      </p:cBhvr>
                                      <p:to>
                                        <p:strVal val="visible"/>
                                      </p:to>
                                    </p:set>
                                    <p:animEffect transition="in" filter="diamond(in)">
                                      <p:cBhvr>
                                        <p:cTn id="730" dur="3500"/>
                                        <p:tgtEl>
                                          <p:spTgt spid="16"/>
                                        </p:tgtEl>
                                      </p:cBhvr>
                                    </p:animEffect>
                                  </p:childTnLst>
                                </p:cTn>
                              </p:par>
                              <p:par>
                                <p:cTn id="731" presetID="8" presetClass="entr" presetSubtype="16" fill="hold" grpId="3" nodeType="withEffect">
                                  <p:stCondLst>
                                    <p:cond delay="0"/>
                                  </p:stCondLst>
                                  <p:childTnLst>
                                    <p:set>
                                      <p:cBhvr>
                                        <p:cTn id="732" dur="1" fill="hold">
                                          <p:stCondLst>
                                            <p:cond delay="0"/>
                                          </p:stCondLst>
                                        </p:cTn>
                                        <p:tgtEl>
                                          <p:spTgt spid="17"/>
                                        </p:tgtEl>
                                        <p:attrNameLst>
                                          <p:attrName>style.visibility</p:attrName>
                                        </p:attrNameLst>
                                      </p:cBhvr>
                                      <p:to>
                                        <p:strVal val="visible"/>
                                      </p:to>
                                    </p:set>
                                    <p:animEffect transition="in" filter="diamond(in)">
                                      <p:cBhvr>
                                        <p:cTn id="733" dur="3500"/>
                                        <p:tgtEl>
                                          <p:spTgt spid="17"/>
                                        </p:tgtEl>
                                      </p:cBhvr>
                                    </p:animEffect>
                                  </p:childTnLst>
                                </p:cTn>
                              </p:par>
                              <p:par>
                                <p:cTn id="734" presetID="8" presetClass="entr" presetSubtype="16" fill="hold" grpId="3" nodeType="withEffect">
                                  <p:stCondLst>
                                    <p:cond delay="0"/>
                                  </p:stCondLst>
                                  <p:childTnLst>
                                    <p:set>
                                      <p:cBhvr>
                                        <p:cTn id="735" dur="1" fill="hold">
                                          <p:stCondLst>
                                            <p:cond delay="0"/>
                                          </p:stCondLst>
                                        </p:cTn>
                                        <p:tgtEl>
                                          <p:spTgt spid="19"/>
                                        </p:tgtEl>
                                        <p:attrNameLst>
                                          <p:attrName>style.visibility</p:attrName>
                                        </p:attrNameLst>
                                      </p:cBhvr>
                                      <p:to>
                                        <p:strVal val="visible"/>
                                      </p:to>
                                    </p:set>
                                    <p:animEffect transition="in" filter="diamond(in)">
                                      <p:cBhvr>
                                        <p:cTn id="736" dur="3500"/>
                                        <p:tgtEl>
                                          <p:spTgt spid="19"/>
                                        </p:tgtEl>
                                      </p:cBhvr>
                                    </p:animEffect>
                                  </p:childTnLst>
                                </p:cTn>
                              </p:par>
                              <p:par>
                                <p:cTn id="737" presetID="8" presetClass="entr" presetSubtype="16" fill="hold" grpId="3" nodeType="withEffect">
                                  <p:stCondLst>
                                    <p:cond delay="0"/>
                                  </p:stCondLst>
                                  <p:childTnLst>
                                    <p:set>
                                      <p:cBhvr>
                                        <p:cTn id="738" dur="1" fill="hold">
                                          <p:stCondLst>
                                            <p:cond delay="0"/>
                                          </p:stCondLst>
                                        </p:cTn>
                                        <p:tgtEl>
                                          <p:spTgt spid="15"/>
                                        </p:tgtEl>
                                        <p:attrNameLst>
                                          <p:attrName>style.visibility</p:attrName>
                                        </p:attrNameLst>
                                      </p:cBhvr>
                                      <p:to>
                                        <p:strVal val="visible"/>
                                      </p:to>
                                    </p:set>
                                    <p:animEffect transition="in" filter="diamond(in)">
                                      <p:cBhvr>
                                        <p:cTn id="739" dur="3500"/>
                                        <p:tgtEl>
                                          <p:spTgt spid="15"/>
                                        </p:tgtEl>
                                      </p:cBhvr>
                                    </p:animEffect>
                                  </p:childTnLst>
                                </p:cTn>
                              </p:par>
                              <p:par>
                                <p:cTn id="740" presetID="8" presetClass="entr" presetSubtype="16" fill="hold" grpId="3" nodeType="withEffect">
                                  <p:stCondLst>
                                    <p:cond delay="0"/>
                                  </p:stCondLst>
                                  <p:childTnLst>
                                    <p:set>
                                      <p:cBhvr>
                                        <p:cTn id="741" dur="1" fill="hold">
                                          <p:stCondLst>
                                            <p:cond delay="0"/>
                                          </p:stCondLst>
                                        </p:cTn>
                                        <p:tgtEl>
                                          <p:spTgt spid="28"/>
                                        </p:tgtEl>
                                        <p:attrNameLst>
                                          <p:attrName>style.visibility</p:attrName>
                                        </p:attrNameLst>
                                      </p:cBhvr>
                                      <p:to>
                                        <p:strVal val="visible"/>
                                      </p:to>
                                    </p:set>
                                    <p:animEffect transition="in" filter="diamond(in)">
                                      <p:cBhvr>
                                        <p:cTn id="742" dur="3500"/>
                                        <p:tgtEl>
                                          <p:spTgt spid="28"/>
                                        </p:tgtEl>
                                      </p:cBhvr>
                                    </p:animEffect>
                                  </p:childTnLst>
                                </p:cTn>
                              </p:par>
                              <p:par>
                                <p:cTn id="743" presetID="8" presetClass="entr" presetSubtype="16" fill="hold" grpId="3" nodeType="withEffect">
                                  <p:stCondLst>
                                    <p:cond delay="0"/>
                                  </p:stCondLst>
                                  <p:childTnLst>
                                    <p:set>
                                      <p:cBhvr>
                                        <p:cTn id="744" dur="1" fill="hold">
                                          <p:stCondLst>
                                            <p:cond delay="0"/>
                                          </p:stCondLst>
                                        </p:cTn>
                                        <p:tgtEl>
                                          <p:spTgt spid="26"/>
                                        </p:tgtEl>
                                        <p:attrNameLst>
                                          <p:attrName>style.visibility</p:attrName>
                                        </p:attrNameLst>
                                      </p:cBhvr>
                                      <p:to>
                                        <p:strVal val="visible"/>
                                      </p:to>
                                    </p:set>
                                    <p:animEffect transition="in" filter="diamond(in)">
                                      <p:cBhvr>
                                        <p:cTn id="745" dur="3500"/>
                                        <p:tgtEl>
                                          <p:spTgt spid="26"/>
                                        </p:tgtEl>
                                      </p:cBhvr>
                                    </p:animEffect>
                                  </p:childTnLst>
                                </p:cTn>
                              </p:par>
                              <p:par>
                                <p:cTn id="746" presetID="8" presetClass="entr" presetSubtype="16" fill="hold" grpId="3" nodeType="withEffect">
                                  <p:stCondLst>
                                    <p:cond delay="0"/>
                                  </p:stCondLst>
                                  <p:childTnLst>
                                    <p:set>
                                      <p:cBhvr>
                                        <p:cTn id="747" dur="1" fill="hold">
                                          <p:stCondLst>
                                            <p:cond delay="0"/>
                                          </p:stCondLst>
                                        </p:cTn>
                                        <p:tgtEl>
                                          <p:spTgt spid="27"/>
                                        </p:tgtEl>
                                        <p:attrNameLst>
                                          <p:attrName>style.visibility</p:attrName>
                                        </p:attrNameLst>
                                      </p:cBhvr>
                                      <p:to>
                                        <p:strVal val="visible"/>
                                      </p:to>
                                    </p:set>
                                    <p:animEffect transition="in" filter="diamond(in)">
                                      <p:cBhvr>
                                        <p:cTn id="748" dur="3500"/>
                                        <p:tgtEl>
                                          <p:spTgt spid="27"/>
                                        </p:tgtEl>
                                      </p:cBhvr>
                                    </p:animEffect>
                                  </p:childTnLst>
                                </p:cTn>
                              </p:par>
                              <p:par>
                                <p:cTn id="749" presetID="8" presetClass="entr" presetSubtype="16" fill="hold" grpId="3" nodeType="withEffect">
                                  <p:stCondLst>
                                    <p:cond delay="0"/>
                                  </p:stCondLst>
                                  <p:childTnLst>
                                    <p:set>
                                      <p:cBhvr>
                                        <p:cTn id="750" dur="1" fill="hold">
                                          <p:stCondLst>
                                            <p:cond delay="0"/>
                                          </p:stCondLst>
                                        </p:cTn>
                                        <p:tgtEl>
                                          <p:spTgt spid="29"/>
                                        </p:tgtEl>
                                        <p:attrNameLst>
                                          <p:attrName>style.visibility</p:attrName>
                                        </p:attrNameLst>
                                      </p:cBhvr>
                                      <p:to>
                                        <p:strVal val="visible"/>
                                      </p:to>
                                    </p:set>
                                    <p:animEffect transition="in" filter="diamond(in)">
                                      <p:cBhvr>
                                        <p:cTn id="751" dur="3500"/>
                                        <p:tgtEl>
                                          <p:spTgt spid="29"/>
                                        </p:tgtEl>
                                      </p:cBhvr>
                                    </p:animEffect>
                                  </p:childTnLst>
                                </p:cTn>
                              </p:par>
                              <p:par>
                                <p:cTn id="752" presetID="8" presetClass="entr" presetSubtype="16" fill="hold" grpId="3" nodeType="withEffect">
                                  <p:stCondLst>
                                    <p:cond delay="0"/>
                                  </p:stCondLst>
                                  <p:childTnLst>
                                    <p:set>
                                      <p:cBhvr>
                                        <p:cTn id="753" dur="1" fill="hold">
                                          <p:stCondLst>
                                            <p:cond delay="0"/>
                                          </p:stCondLst>
                                        </p:cTn>
                                        <p:tgtEl>
                                          <p:spTgt spid="22"/>
                                        </p:tgtEl>
                                        <p:attrNameLst>
                                          <p:attrName>style.visibility</p:attrName>
                                        </p:attrNameLst>
                                      </p:cBhvr>
                                      <p:to>
                                        <p:strVal val="visible"/>
                                      </p:to>
                                    </p:set>
                                    <p:animEffect transition="in" filter="diamond(in)">
                                      <p:cBhvr>
                                        <p:cTn id="754" dur="3500"/>
                                        <p:tgtEl>
                                          <p:spTgt spid="22"/>
                                        </p:tgtEl>
                                      </p:cBhvr>
                                    </p:animEffect>
                                  </p:childTnLst>
                                </p:cTn>
                              </p:par>
                              <p:par>
                                <p:cTn id="755" presetID="8" presetClass="entr" presetSubtype="16" fill="hold" grpId="3" nodeType="withEffect">
                                  <p:stCondLst>
                                    <p:cond delay="0"/>
                                  </p:stCondLst>
                                  <p:childTnLst>
                                    <p:set>
                                      <p:cBhvr>
                                        <p:cTn id="756" dur="1" fill="hold">
                                          <p:stCondLst>
                                            <p:cond delay="0"/>
                                          </p:stCondLst>
                                        </p:cTn>
                                        <p:tgtEl>
                                          <p:spTgt spid="20"/>
                                        </p:tgtEl>
                                        <p:attrNameLst>
                                          <p:attrName>style.visibility</p:attrName>
                                        </p:attrNameLst>
                                      </p:cBhvr>
                                      <p:to>
                                        <p:strVal val="visible"/>
                                      </p:to>
                                    </p:set>
                                    <p:animEffect transition="in" filter="diamond(in)">
                                      <p:cBhvr>
                                        <p:cTn id="757" dur="3500"/>
                                        <p:tgtEl>
                                          <p:spTgt spid="20"/>
                                        </p:tgtEl>
                                      </p:cBhvr>
                                    </p:animEffect>
                                  </p:childTnLst>
                                </p:cTn>
                              </p:par>
                              <p:par>
                                <p:cTn id="758" presetID="8" presetClass="entr" presetSubtype="16" fill="hold" grpId="3" nodeType="withEffect">
                                  <p:stCondLst>
                                    <p:cond delay="0"/>
                                  </p:stCondLst>
                                  <p:childTnLst>
                                    <p:set>
                                      <p:cBhvr>
                                        <p:cTn id="759" dur="1" fill="hold">
                                          <p:stCondLst>
                                            <p:cond delay="0"/>
                                          </p:stCondLst>
                                        </p:cTn>
                                        <p:tgtEl>
                                          <p:spTgt spid="21"/>
                                        </p:tgtEl>
                                        <p:attrNameLst>
                                          <p:attrName>style.visibility</p:attrName>
                                        </p:attrNameLst>
                                      </p:cBhvr>
                                      <p:to>
                                        <p:strVal val="visible"/>
                                      </p:to>
                                    </p:set>
                                    <p:animEffect transition="in" filter="diamond(in)">
                                      <p:cBhvr>
                                        <p:cTn id="760" dur="3500"/>
                                        <p:tgtEl>
                                          <p:spTgt spid="21"/>
                                        </p:tgtEl>
                                      </p:cBhvr>
                                    </p:animEffect>
                                  </p:childTnLst>
                                </p:cTn>
                              </p:par>
                              <p:par>
                                <p:cTn id="761" presetID="8" presetClass="entr" presetSubtype="16" fill="hold" grpId="3" nodeType="withEffect">
                                  <p:stCondLst>
                                    <p:cond delay="0"/>
                                  </p:stCondLst>
                                  <p:childTnLst>
                                    <p:set>
                                      <p:cBhvr>
                                        <p:cTn id="762" dur="1" fill="hold">
                                          <p:stCondLst>
                                            <p:cond delay="0"/>
                                          </p:stCondLst>
                                        </p:cTn>
                                        <p:tgtEl>
                                          <p:spTgt spid="14"/>
                                        </p:tgtEl>
                                        <p:attrNameLst>
                                          <p:attrName>style.visibility</p:attrName>
                                        </p:attrNameLst>
                                      </p:cBhvr>
                                      <p:to>
                                        <p:strVal val="visible"/>
                                      </p:to>
                                    </p:set>
                                    <p:animEffect transition="in" filter="diamond(in)">
                                      <p:cBhvr>
                                        <p:cTn id="763" dur="3500"/>
                                        <p:tgtEl>
                                          <p:spTgt spid="14"/>
                                        </p:tgtEl>
                                      </p:cBhvr>
                                    </p:animEffect>
                                  </p:childTnLst>
                                </p:cTn>
                              </p:par>
                              <p:par>
                                <p:cTn id="764" presetID="8" presetClass="entr" presetSubtype="16" fill="hold" grpId="3" nodeType="withEffect">
                                  <p:stCondLst>
                                    <p:cond delay="0"/>
                                  </p:stCondLst>
                                  <p:childTnLst>
                                    <p:set>
                                      <p:cBhvr>
                                        <p:cTn id="765" dur="1" fill="hold">
                                          <p:stCondLst>
                                            <p:cond delay="0"/>
                                          </p:stCondLst>
                                        </p:cTn>
                                        <p:tgtEl>
                                          <p:spTgt spid="13"/>
                                        </p:tgtEl>
                                        <p:attrNameLst>
                                          <p:attrName>style.visibility</p:attrName>
                                        </p:attrNameLst>
                                      </p:cBhvr>
                                      <p:to>
                                        <p:strVal val="visible"/>
                                      </p:to>
                                    </p:set>
                                    <p:animEffect transition="in" filter="diamond(in)">
                                      <p:cBhvr>
                                        <p:cTn id="766" dur="3500"/>
                                        <p:tgtEl>
                                          <p:spTgt spid="13"/>
                                        </p:tgtEl>
                                      </p:cBhvr>
                                    </p:animEffect>
                                  </p:childTnLst>
                                </p:cTn>
                              </p:par>
                              <p:par>
                                <p:cTn id="767" presetID="8" presetClass="entr" presetSubtype="16" fill="hold" grpId="3" nodeType="withEffect">
                                  <p:stCondLst>
                                    <p:cond delay="0"/>
                                  </p:stCondLst>
                                  <p:childTnLst>
                                    <p:set>
                                      <p:cBhvr>
                                        <p:cTn id="768" dur="1" fill="hold">
                                          <p:stCondLst>
                                            <p:cond delay="0"/>
                                          </p:stCondLst>
                                        </p:cTn>
                                        <p:tgtEl>
                                          <p:spTgt spid="32"/>
                                        </p:tgtEl>
                                        <p:attrNameLst>
                                          <p:attrName>style.visibility</p:attrName>
                                        </p:attrNameLst>
                                      </p:cBhvr>
                                      <p:to>
                                        <p:strVal val="visible"/>
                                      </p:to>
                                    </p:set>
                                    <p:animEffect transition="in" filter="diamond(in)">
                                      <p:cBhvr>
                                        <p:cTn id="769" dur="3500"/>
                                        <p:tgtEl>
                                          <p:spTgt spid="32"/>
                                        </p:tgtEl>
                                      </p:cBhvr>
                                    </p:animEffect>
                                  </p:childTnLst>
                                </p:cTn>
                              </p:par>
                              <p:par>
                                <p:cTn id="770" presetID="8" presetClass="entr" presetSubtype="16" fill="hold" grpId="3" nodeType="withEffect">
                                  <p:stCondLst>
                                    <p:cond delay="0"/>
                                  </p:stCondLst>
                                  <p:childTnLst>
                                    <p:set>
                                      <p:cBhvr>
                                        <p:cTn id="771" dur="1" fill="hold">
                                          <p:stCondLst>
                                            <p:cond delay="0"/>
                                          </p:stCondLst>
                                        </p:cTn>
                                        <p:tgtEl>
                                          <p:spTgt spid="30"/>
                                        </p:tgtEl>
                                        <p:attrNameLst>
                                          <p:attrName>style.visibility</p:attrName>
                                        </p:attrNameLst>
                                      </p:cBhvr>
                                      <p:to>
                                        <p:strVal val="visible"/>
                                      </p:to>
                                    </p:set>
                                    <p:animEffect transition="in" filter="diamond(in)">
                                      <p:cBhvr>
                                        <p:cTn id="772" dur="3500"/>
                                        <p:tgtEl>
                                          <p:spTgt spid="30"/>
                                        </p:tgtEl>
                                      </p:cBhvr>
                                    </p:animEffect>
                                  </p:childTnLst>
                                </p:cTn>
                              </p:par>
                              <p:par>
                                <p:cTn id="773" presetID="8" presetClass="entr" presetSubtype="16" fill="hold" grpId="3" nodeType="withEffect">
                                  <p:stCondLst>
                                    <p:cond delay="0"/>
                                  </p:stCondLst>
                                  <p:childTnLst>
                                    <p:set>
                                      <p:cBhvr>
                                        <p:cTn id="774" dur="1" fill="hold">
                                          <p:stCondLst>
                                            <p:cond delay="0"/>
                                          </p:stCondLst>
                                        </p:cTn>
                                        <p:tgtEl>
                                          <p:spTgt spid="31"/>
                                        </p:tgtEl>
                                        <p:attrNameLst>
                                          <p:attrName>style.visibility</p:attrName>
                                        </p:attrNameLst>
                                      </p:cBhvr>
                                      <p:to>
                                        <p:strVal val="visible"/>
                                      </p:to>
                                    </p:set>
                                    <p:animEffect transition="in" filter="diamond(in)">
                                      <p:cBhvr>
                                        <p:cTn id="775" dur="3500"/>
                                        <p:tgtEl>
                                          <p:spTgt spid="31"/>
                                        </p:tgtEl>
                                      </p:cBhvr>
                                    </p:animEffect>
                                  </p:childTnLst>
                                </p:cTn>
                              </p:par>
                              <p:par>
                                <p:cTn id="776" presetID="8" presetClass="entr" presetSubtype="16" fill="hold" grpId="3" nodeType="withEffect">
                                  <p:stCondLst>
                                    <p:cond delay="0"/>
                                  </p:stCondLst>
                                  <p:childTnLst>
                                    <p:set>
                                      <p:cBhvr>
                                        <p:cTn id="777" dur="1" fill="hold">
                                          <p:stCondLst>
                                            <p:cond delay="0"/>
                                          </p:stCondLst>
                                        </p:cTn>
                                        <p:tgtEl>
                                          <p:spTgt spid="24"/>
                                        </p:tgtEl>
                                        <p:attrNameLst>
                                          <p:attrName>style.visibility</p:attrName>
                                        </p:attrNameLst>
                                      </p:cBhvr>
                                      <p:to>
                                        <p:strVal val="visible"/>
                                      </p:to>
                                    </p:set>
                                    <p:animEffect transition="in" filter="diamond(in)">
                                      <p:cBhvr>
                                        <p:cTn id="778" dur="3500"/>
                                        <p:tgtEl>
                                          <p:spTgt spid="24"/>
                                        </p:tgtEl>
                                      </p:cBhvr>
                                    </p:animEffect>
                                  </p:childTnLst>
                                </p:cTn>
                              </p:par>
                              <p:par>
                                <p:cTn id="779" presetID="8" presetClass="entr" presetSubtype="16" fill="hold" grpId="3" nodeType="withEffect">
                                  <p:stCondLst>
                                    <p:cond delay="0"/>
                                  </p:stCondLst>
                                  <p:childTnLst>
                                    <p:set>
                                      <p:cBhvr>
                                        <p:cTn id="780" dur="1" fill="hold">
                                          <p:stCondLst>
                                            <p:cond delay="0"/>
                                          </p:stCondLst>
                                        </p:cTn>
                                        <p:tgtEl>
                                          <p:spTgt spid="23"/>
                                        </p:tgtEl>
                                        <p:attrNameLst>
                                          <p:attrName>style.visibility</p:attrName>
                                        </p:attrNameLst>
                                      </p:cBhvr>
                                      <p:to>
                                        <p:strVal val="visible"/>
                                      </p:to>
                                    </p:set>
                                    <p:animEffect transition="in" filter="diamond(in)">
                                      <p:cBhvr>
                                        <p:cTn id="781" dur="3500"/>
                                        <p:tgtEl>
                                          <p:spTgt spid="23"/>
                                        </p:tgtEl>
                                      </p:cBhvr>
                                    </p:animEffect>
                                  </p:childTnLst>
                                </p:cTn>
                              </p:par>
                              <p:par>
                                <p:cTn id="782" presetID="8" presetClass="entr" presetSubtype="16" fill="hold" grpId="3" nodeType="withEffect">
                                  <p:stCondLst>
                                    <p:cond delay="0"/>
                                  </p:stCondLst>
                                  <p:childTnLst>
                                    <p:set>
                                      <p:cBhvr>
                                        <p:cTn id="783" dur="1" fill="hold">
                                          <p:stCondLst>
                                            <p:cond delay="0"/>
                                          </p:stCondLst>
                                        </p:cTn>
                                        <p:tgtEl>
                                          <p:spTgt spid="12"/>
                                        </p:tgtEl>
                                        <p:attrNameLst>
                                          <p:attrName>style.visibility</p:attrName>
                                        </p:attrNameLst>
                                      </p:cBhvr>
                                      <p:to>
                                        <p:strVal val="visible"/>
                                      </p:to>
                                    </p:set>
                                    <p:animEffect transition="in" filter="diamond(in)">
                                      <p:cBhvr>
                                        <p:cTn id="784" dur="3500"/>
                                        <p:tgtEl>
                                          <p:spTgt spid="12"/>
                                        </p:tgtEl>
                                      </p:cBhvr>
                                    </p:animEffect>
                                  </p:childTnLst>
                                </p:cTn>
                              </p:par>
                              <p:par>
                                <p:cTn id="785" presetID="8" presetClass="entr" presetSubtype="16" fill="hold" grpId="3" nodeType="withEffect">
                                  <p:stCondLst>
                                    <p:cond delay="0"/>
                                  </p:stCondLst>
                                  <p:childTnLst>
                                    <p:set>
                                      <p:cBhvr>
                                        <p:cTn id="786" dur="1" fill="hold">
                                          <p:stCondLst>
                                            <p:cond delay="0"/>
                                          </p:stCondLst>
                                        </p:cTn>
                                        <p:tgtEl>
                                          <p:spTgt spid="10"/>
                                        </p:tgtEl>
                                        <p:attrNameLst>
                                          <p:attrName>style.visibility</p:attrName>
                                        </p:attrNameLst>
                                      </p:cBhvr>
                                      <p:to>
                                        <p:strVal val="visible"/>
                                      </p:to>
                                    </p:set>
                                    <p:animEffect transition="in" filter="diamond(in)">
                                      <p:cBhvr>
                                        <p:cTn id="787" dur="3500"/>
                                        <p:tgtEl>
                                          <p:spTgt spid="10"/>
                                        </p:tgtEl>
                                      </p:cBhvr>
                                    </p:animEffect>
                                  </p:childTnLst>
                                </p:cTn>
                              </p:par>
                              <p:par>
                                <p:cTn id="788" presetID="8" presetClass="entr" presetSubtype="16" fill="hold" grpId="3" nodeType="withEffect">
                                  <p:stCondLst>
                                    <p:cond delay="0"/>
                                  </p:stCondLst>
                                  <p:childTnLst>
                                    <p:set>
                                      <p:cBhvr>
                                        <p:cTn id="789" dur="1" fill="hold">
                                          <p:stCondLst>
                                            <p:cond delay="0"/>
                                          </p:stCondLst>
                                        </p:cTn>
                                        <p:tgtEl>
                                          <p:spTgt spid="11"/>
                                        </p:tgtEl>
                                        <p:attrNameLst>
                                          <p:attrName>style.visibility</p:attrName>
                                        </p:attrNameLst>
                                      </p:cBhvr>
                                      <p:to>
                                        <p:strVal val="visible"/>
                                      </p:to>
                                    </p:set>
                                    <p:animEffect transition="in" filter="diamond(in)">
                                      <p:cBhvr>
                                        <p:cTn id="790" dur="3500"/>
                                        <p:tgtEl>
                                          <p:spTgt spid="11"/>
                                        </p:tgtEl>
                                      </p:cBhvr>
                                    </p:animEffect>
                                  </p:childTnLst>
                                </p:cTn>
                              </p:par>
                              <p:par>
                                <p:cTn id="791" presetID="8" presetClass="entr" presetSubtype="16" fill="hold" grpId="3" nodeType="withEffect">
                                  <p:stCondLst>
                                    <p:cond delay="0"/>
                                  </p:stCondLst>
                                  <p:childTnLst>
                                    <p:set>
                                      <p:cBhvr>
                                        <p:cTn id="792" dur="1" fill="hold">
                                          <p:stCondLst>
                                            <p:cond delay="0"/>
                                          </p:stCondLst>
                                        </p:cTn>
                                        <p:tgtEl>
                                          <p:spTgt spid="34"/>
                                        </p:tgtEl>
                                        <p:attrNameLst>
                                          <p:attrName>style.visibility</p:attrName>
                                        </p:attrNameLst>
                                      </p:cBhvr>
                                      <p:to>
                                        <p:strVal val="visible"/>
                                      </p:to>
                                    </p:set>
                                    <p:animEffect transition="in" filter="diamond(in)">
                                      <p:cBhvr>
                                        <p:cTn id="793" dur="3500"/>
                                        <p:tgtEl>
                                          <p:spTgt spid="34"/>
                                        </p:tgtEl>
                                      </p:cBhvr>
                                    </p:animEffect>
                                  </p:childTnLst>
                                </p:cTn>
                              </p:par>
                              <p:par>
                                <p:cTn id="794" presetID="8" presetClass="entr" presetSubtype="16" fill="hold" grpId="3" nodeType="withEffect">
                                  <p:stCondLst>
                                    <p:cond delay="0"/>
                                  </p:stCondLst>
                                  <p:childTnLst>
                                    <p:set>
                                      <p:cBhvr>
                                        <p:cTn id="795" dur="1" fill="hold">
                                          <p:stCondLst>
                                            <p:cond delay="0"/>
                                          </p:stCondLst>
                                        </p:cTn>
                                        <p:tgtEl>
                                          <p:spTgt spid="33"/>
                                        </p:tgtEl>
                                        <p:attrNameLst>
                                          <p:attrName>style.visibility</p:attrName>
                                        </p:attrNameLst>
                                      </p:cBhvr>
                                      <p:to>
                                        <p:strVal val="visible"/>
                                      </p:to>
                                    </p:set>
                                    <p:animEffect transition="in" filter="diamond(in)">
                                      <p:cBhvr>
                                        <p:cTn id="796" dur="3500"/>
                                        <p:tgtEl>
                                          <p:spTgt spid="33"/>
                                        </p:tgtEl>
                                      </p:cBhvr>
                                    </p:animEffect>
                                  </p:childTnLst>
                                </p:cTn>
                              </p:par>
                              <p:par>
                                <p:cTn id="797" presetID="8" presetClass="entr" presetSubtype="16" fill="hold" grpId="3" nodeType="withEffect">
                                  <p:stCondLst>
                                    <p:cond delay="0"/>
                                  </p:stCondLst>
                                  <p:childTnLst>
                                    <p:set>
                                      <p:cBhvr>
                                        <p:cTn id="798" dur="1" fill="hold">
                                          <p:stCondLst>
                                            <p:cond delay="0"/>
                                          </p:stCondLst>
                                        </p:cTn>
                                        <p:tgtEl>
                                          <p:spTgt spid="25"/>
                                        </p:tgtEl>
                                        <p:attrNameLst>
                                          <p:attrName>style.visibility</p:attrName>
                                        </p:attrNameLst>
                                      </p:cBhvr>
                                      <p:to>
                                        <p:strVal val="visible"/>
                                      </p:to>
                                    </p:set>
                                    <p:animEffect transition="in" filter="diamond(in)">
                                      <p:cBhvr>
                                        <p:cTn id="799" dur="3500"/>
                                        <p:tgtEl>
                                          <p:spTgt spid="25"/>
                                        </p:tgtEl>
                                      </p:cBhvr>
                                    </p:animEffect>
                                  </p:childTnLst>
                                </p:cTn>
                              </p:par>
                              <p:par>
                                <p:cTn id="800" presetID="8" presetClass="entr" presetSubtype="16" fill="hold" grpId="3" nodeType="withEffect">
                                  <p:stCondLst>
                                    <p:cond delay="0"/>
                                  </p:stCondLst>
                                  <p:childTnLst>
                                    <p:set>
                                      <p:cBhvr>
                                        <p:cTn id="801" dur="1" fill="hold">
                                          <p:stCondLst>
                                            <p:cond delay="0"/>
                                          </p:stCondLst>
                                        </p:cTn>
                                        <p:tgtEl>
                                          <p:spTgt spid="8"/>
                                        </p:tgtEl>
                                        <p:attrNameLst>
                                          <p:attrName>style.visibility</p:attrName>
                                        </p:attrNameLst>
                                      </p:cBhvr>
                                      <p:to>
                                        <p:strVal val="visible"/>
                                      </p:to>
                                    </p:set>
                                    <p:animEffect transition="in" filter="diamond(in)">
                                      <p:cBhvr>
                                        <p:cTn id="802" dur="3500"/>
                                        <p:tgtEl>
                                          <p:spTgt spid="8"/>
                                        </p:tgtEl>
                                      </p:cBhvr>
                                    </p:animEffect>
                                  </p:childTnLst>
                                </p:cTn>
                              </p:par>
                              <p:par>
                                <p:cTn id="803" presetID="8" presetClass="entr" presetSubtype="16" fill="hold" grpId="3" nodeType="withEffect">
                                  <p:stCondLst>
                                    <p:cond delay="0"/>
                                  </p:stCondLst>
                                  <p:childTnLst>
                                    <p:set>
                                      <p:cBhvr>
                                        <p:cTn id="804" dur="1" fill="hold">
                                          <p:stCondLst>
                                            <p:cond delay="0"/>
                                          </p:stCondLst>
                                        </p:cTn>
                                        <p:tgtEl>
                                          <p:spTgt spid="6"/>
                                        </p:tgtEl>
                                        <p:attrNameLst>
                                          <p:attrName>style.visibility</p:attrName>
                                        </p:attrNameLst>
                                      </p:cBhvr>
                                      <p:to>
                                        <p:strVal val="visible"/>
                                      </p:to>
                                    </p:set>
                                    <p:animEffect transition="in" filter="diamond(in)">
                                      <p:cBhvr>
                                        <p:cTn id="805" dur="3500"/>
                                        <p:tgtEl>
                                          <p:spTgt spid="6"/>
                                        </p:tgtEl>
                                      </p:cBhvr>
                                    </p:animEffect>
                                  </p:childTnLst>
                                </p:cTn>
                              </p:par>
                              <p:par>
                                <p:cTn id="806" presetID="8" presetClass="entr" presetSubtype="16" fill="hold" grpId="3" nodeType="withEffect">
                                  <p:stCondLst>
                                    <p:cond delay="0"/>
                                  </p:stCondLst>
                                  <p:childTnLst>
                                    <p:set>
                                      <p:cBhvr>
                                        <p:cTn id="807" dur="1" fill="hold">
                                          <p:stCondLst>
                                            <p:cond delay="0"/>
                                          </p:stCondLst>
                                        </p:cTn>
                                        <p:tgtEl>
                                          <p:spTgt spid="7"/>
                                        </p:tgtEl>
                                        <p:attrNameLst>
                                          <p:attrName>style.visibility</p:attrName>
                                        </p:attrNameLst>
                                      </p:cBhvr>
                                      <p:to>
                                        <p:strVal val="visible"/>
                                      </p:to>
                                    </p:set>
                                    <p:animEffect transition="in" filter="diamond(in)">
                                      <p:cBhvr>
                                        <p:cTn id="808" dur="3500"/>
                                        <p:tgtEl>
                                          <p:spTgt spid="7"/>
                                        </p:tgtEl>
                                      </p:cBhvr>
                                    </p:animEffect>
                                  </p:childTnLst>
                                </p:cTn>
                              </p:par>
                              <p:par>
                                <p:cTn id="809" presetID="8" presetClass="entr" presetSubtype="16" fill="hold" grpId="3" nodeType="withEffect">
                                  <p:stCondLst>
                                    <p:cond delay="0"/>
                                  </p:stCondLst>
                                  <p:childTnLst>
                                    <p:set>
                                      <p:cBhvr>
                                        <p:cTn id="810" dur="1" fill="hold">
                                          <p:stCondLst>
                                            <p:cond delay="0"/>
                                          </p:stCondLst>
                                        </p:cTn>
                                        <p:tgtEl>
                                          <p:spTgt spid="9"/>
                                        </p:tgtEl>
                                        <p:attrNameLst>
                                          <p:attrName>style.visibility</p:attrName>
                                        </p:attrNameLst>
                                      </p:cBhvr>
                                      <p:to>
                                        <p:strVal val="visible"/>
                                      </p:to>
                                    </p:set>
                                    <p:animEffect transition="in" filter="diamond(in)">
                                      <p:cBhvr>
                                        <p:cTn id="811" dur="3500"/>
                                        <p:tgtEl>
                                          <p:spTgt spid="9"/>
                                        </p:tgtEl>
                                      </p:cBhvr>
                                    </p:animEffect>
                                  </p:childTnLst>
                                </p:cTn>
                              </p:par>
                              <p:par>
                                <p:cTn id="812" presetID="8" presetClass="entr" presetSubtype="16" fill="hold" grpId="3" nodeType="withEffect">
                                  <p:stCondLst>
                                    <p:cond delay="0"/>
                                  </p:stCondLst>
                                  <p:childTnLst>
                                    <p:set>
                                      <p:cBhvr>
                                        <p:cTn id="813" dur="1" fill="hold">
                                          <p:stCondLst>
                                            <p:cond delay="0"/>
                                          </p:stCondLst>
                                        </p:cTn>
                                        <p:tgtEl>
                                          <p:spTgt spid="35"/>
                                        </p:tgtEl>
                                        <p:attrNameLst>
                                          <p:attrName>style.visibility</p:attrName>
                                        </p:attrNameLst>
                                      </p:cBhvr>
                                      <p:to>
                                        <p:strVal val="visible"/>
                                      </p:to>
                                    </p:set>
                                    <p:animEffect transition="in" filter="diamond(in)">
                                      <p:cBhvr>
                                        <p:cTn id="814" dur="3500"/>
                                        <p:tgtEl>
                                          <p:spTgt spid="35"/>
                                        </p:tgtEl>
                                      </p:cBhvr>
                                    </p:animEffect>
                                  </p:childTnLst>
                                </p:cTn>
                              </p:par>
                              <p:par>
                                <p:cTn id="815" presetID="8" presetClass="entr" presetSubtype="16" fill="hold" grpId="3" nodeType="withEffect">
                                  <p:stCondLst>
                                    <p:cond delay="0"/>
                                  </p:stCondLst>
                                  <p:childTnLst>
                                    <p:set>
                                      <p:cBhvr>
                                        <p:cTn id="816" dur="1" fill="hold">
                                          <p:stCondLst>
                                            <p:cond delay="0"/>
                                          </p:stCondLst>
                                        </p:cTn>
                                        <p:tgtEl>
                                          <p:spTgt spid="52"/>
                                        </p:tgtEl>
                                        <p:attrNameLst>
                                          <p:attrName>style.visibility</p:attrName>
                                        </p:attrNameLst>
                                      </p:cBhvr>
                                      <p:to>
                                        <p:strVal val="visible"/>
                                      </p:to>
                                    </p:set>
                                    <p:animEffect transition="in" filter="diamond(in)">
                                      <p:cBhvr>
                                        <p:cTn id="817" dur="3500"/>
                                        <p:tgtEl>
                                          <p:spTgt spid="52"/>
                                        </p:tgtEl>
                                      </p:cBhvr>
                                    </p:animEffect>
                                  </p:childTnLst>
                                </p:cTn>
                              </p:par>
                              <p:par>
                                <p:cTn id="818" presetID="8" presetClass="entr" presetSubtype="16" fill="hold" grpId="3" nodeType="withEffect">
                                  <p:stCondLst>
                                    <p:cond delay="0"/>
                                  </p:stCondLst>
                                  <p:childTnLst>
                                    <p:set>
                                      <p:cBhvr>
                                        <p:cTn id="819" dur="1" fill="hold">
                                          <p:stCondLst>
                                            <p:cond delay="0"/>
                                          </p:stCondLst>
                                        </p:cTn>
                                        <p:tgtEl>
                                          <p:spTgt spid="50"/>
                                        </p:tgtEl>
                                        <p:attrNameLst>
                                          <p:attrName>style.visibility</p:attrName>
                                        </p:attrNameLst>
                                      </p:cBhvr>
                                      <p:to>
                                        <p:strVal val="visible"/>
                                      </p:to>
                                    </p:set>
                                    <p:animEffect transition="in" filter="diamond(in)">
                                      <p:cBhvr>
                                        <p:cTn id="820" dur="3500"/>
                                        <p:tgtEl>
                                          <p:spTgt spid="50"/>
                                        </p:tgtEl>
                                      </p:cBhvr>
                                    </p:animEffect>
                                  </p:childTnLst>
                                </p:cTn>
                              </p:par>
                              <p:par>
                                <p:cTn id="821" presetID="8" presetClass="entr" presetSubtype="16" fill="hold" grpId="3" nodeType="withEffect">
                                  <p:stCondLst>
                                    <p:cond delay="0"/>
                                  </p:stCondLst>
                                  <p:childTnLst>
                                    <p:set>
                                      <p:cBhvr>
                                        <p:cTn id="822" dur="1" fill="hold">
                                          <p:stCondLst>
                                            <p:cond delay="0"/>
                                          </p:stCondLst>
                                        </p:cTn>
                                        <p:tgtEl>
                                          <p:spTgt spid="51"/>
                                        </p:tgtEl>
                                        <p:attrNameLst>
                                          <p:attrName>style.visibility</p:attrName>
                                        </p:attrNameLst>
                                      </p:cBhvr>
                                      <p:to>
                                        <p:strVal val="visible"/>
                                      </p:to>
                                    </p:set>
                                    <p:animEffect transition="in" filter="diamond(in)">
                                      <p:cBhvr>
                                        <p:cTn id="823" dur="3500"/>
                                        <p:tgtEl>
                                          <p:spTgt spid="51"/>
                                        </p:tgtEl>
                                      </p:cBhvr>
                                    </p:animEffect>
                                  </p:childTnLst>
                                </p:cTn>
                              </p:par>
                              <p:par>
                                <p:cTn id="824" presetID="8" presetClass="entr" presetSubtype="16" fill="hold" grpId="3" nodeType="withEffect">
                                  <p:stCondLst>
                                    <p:cond delay="0"/>
                                  </p:stCondLst>
                                  <p:childTnLst>
                                    <p:set>
                                      <p:cBhvr>
                                        <p:cTn id="825" dur="1" fill="hold">
                                          <p:stCondLst>
                                            <p:cond delay="0"/>
                                          </p:stCondLst>
                                        </p:cTn>
                                        <p:tgtEl>
                                          <p:spTgt spid="53"/>
                                        </p:tgtEl>
                                        <p:attrNameLst>
                                          <p:attrName>style.visibility</p:attrName>
                                        </p:attrNameLst>
                                      </p:cBhvr>
                                      <p:to>
                                        <p:strVal val="visible"/>
                                      </p:to>
                                    </p:set>
                                    <p:animEffect transition="in" filter="diamond(in)">
                                      <p:cBhvr>
                                        <p:cTn id="826" dur="3500"/>
                                        <p:tgtEl>
                                          <p:spTgt spid="53"/>
                                        </p:tgtEl>
                                      </p:cBhvr>
                                    </p:animEffect>
                                  </p:childTnLst>
                                </p:cTn>
                              </p:par>
                              <p:par>
                                <p:cTn id="827" presetID="8" presetClass="entr" presetSubtype="16" fill="hold" grpId="3" nodeType="withEffect">
                                  <p:stCondLst>
                                    <p:cond delay="0"/>
                                  </p:stCondLst>
                                  <p:childTnLst>
                                    <p:set>
                                      <p:cBhvr>
                                        <p:cTn id="828" dur="1" fill="hold">
                                          <p:stCondLst>
                                            <p:cond delay="0"/>
                                          </p:stCondLst>
                                        </p:cTn>
                                        <p:tgtEl>
                                          <p:spTgt spid="49"/>
                                        </p:tgtEl>
                                        <p:attrNameLst>
                                          <p:attrName>style.visibility</p:attrName>
                                        </p:attrNameLst>
                                      </p:cBhvr>
                                      <p:to>
                                        <p:strVal val="visible"/>
                                      </p:to>
                                    </p:set>
                                    <p:animEffect transition="in" filter="diamond(in)">
                                      <p:cBhvr>
                                        <p:cTn id="829" dur="3500"/>
                                        <p:tgtEl>
                                          <p:spTgt spid="49"/>
                                        </p:tgtEl>
                                      </p:cBhvr>
                                    </p:animEffect>
                                  </p:childTnLst>
                                </p:cTn>
                              </p:par>
                              <p:par>
                                <p:cTn id="830" presetID="8" presetClass="entr" presetSubtype="16" fill="hold" grpId="3" nodeType="withEffect">
                                  <p:stCondLst>
                                    <p:cond delay="0"/>
                                  </p:stCondLst>
                                  <p:childTnLst>
                                    <p:set>
                                      <p:cBhvr>
                                        <p:cTn id="831" dur="1" fill="hold">
                                          <p:stCondLst>
                                            <p:cond delay="0"/>
                                          </p:stCondLst>
                                        </p:cTn>
                                        <p:tgtEl>
                                          <p:spTgt spid="62"/>
                                        </p:tgtEl>
                                        <p:attrNameLst>
                                          <p:attrName>style.visibility</p:attrName>
                                        </p:attrNameLst>
                                      </p:cBhvr>
                                      <p:to>
                                        <p:strVal val="visible"/>
                                      </p:to>
                                    </p:set>
                                    <p:animEffect transition="in" filter="diamond(in)">
                                      <p:cBhvr>
                                        <p:cTn id="832" dur="3500"/>
                                        <p:tgtEl>
                                          <p:spTgt spid="62"/>
                                        </p:tgtEl>
                                      </p:cBhvr>
                                    </p:animEffect>
                                  </p:childTnLst>
                                </p:cTn>
                              </p:par>
                              <p:par>
                                <p:cTn id="833" presetID="8" presetClass="entr" presetSubtype="16" fill="hold" grpId="3" nodeType="withEffect">
                                  <p:stCondLst>
                                    <p:cond delay="0"/>
                                  </p:stCondLst>
                                  <p:childTnLst>
                                    <p:set>
                                      <p:cBhvr>
                                        <p:cTn id="834" dur="1" fill="hold">
                                          <p:stCondLst>
                                            <p:cond delay="0"/>
                                          </p:stCondLst>
                                        </p:cTn>
                                        <p:tgtEl>
                                          <p:spTgt spid="60"/>
                                        </p:tgtEl>
                                        <p:attrNameLst>
                                          <p:attrName>style.visibility</p:attrName>
                                        </p:attrNameLst>
                                      </p:cBhvr>
                                      <p:to>
                                        <p:strVal val="visible"/>
                                      </p:to>
                                    </p:set>
                                    <p:animEffect transition="in" filter="diamond(in)">
                                      <p:cBhvr>
                                        <p:cTn id="835" dur="3500"/>
                                        <p:tgtEl>
                                          <p:spTgt spid="60"/>
                                        </p:tgtEl>
                                      </p:cBhvr>
                                    </p:animEffect>
                                  </p:childTnLst>
                                </p:cTn>
                              </p:par>
                              <p:par>
                                <p:cTn id="836" presetID="8" presetClass="entr" presetSubtype="16" fill="hold" grpId="3" nodeType="withEffect">
                                  <p:stCondLst>
                                    <p:cond delay="0"/>
                                  </p:stCondLst>
                                  <p:childTnLst>
                                    <p:set>
                                      <p:cBhvr>
                                        <p:cTn id="837" dur="1" fill="hold">
                                          <p:stCondLst>
                                            <p:cond delay="0"/>
                                          </p:stCondLst>
                                        </p:cTn>
                                        <p:tgtEl>
                                          <p:spTgt spid="61"/>
                                        </p:tgtEl>
                                        <p:attrNameLst>
                                          <p:attrName>style.visibility</p:attrName>
                                        </p:attrNameLst>
                                      </p:cBhvr>
                                      <p:to>
                                        <p:strVal val="visible"/>
                                      </p:to>
                                    </p:set>
                                    <p:animEffect transition="in" filter="diamond(in)">
                                      <p:cBhvr>
                                        <p:cTn id="838" dur="3500"/>
                                        <p:tgtEl>
                                          <p:spTgt spid="61"/>
                                        </p:tgtEl>
                                      </p:cBhvr>
                                    </p:animEffect>
                                  </p:childTnLst>
                                </p:cTn>
                              </p:par>
                              <p:par>
                                <p:cTn id="839" presetID="8" presetClass="entr" presetSubtype="16" fill="hold" grpId="3" nodeType="withEffect">
                                  <p:stCondLst>
                                    <p:cond delay="0"/>
                                  </p:stCondLst>
                                  <p:childTnLst>
                                    <p:set>
                                      <p:cBhvr>
                                        <p:cTn id="840" dur="1" fill="hold">
                                          <p:stCondLst>
                                            <p:cond delay="0"/>
                                          </p:stCondLst>
                                        </p:cTn>
                                        <p:tgtEl>
                                          <p:spTgt spid="63"/>
                                        </p:tgtEl>
                                        <p:attrNameLst>
                                          <p:attrName>style.visibility</p:attrName>
                                        </p:attrNameLst>
                                      </p:cBhvr>
                                      <p:to>
                                        <p:strVal val="visible"/>
                                      </p:to>
                                    </p:set>
                                    <p:animEffect transition="in" filter="diamond(in)">
                                      <p:cBhvr>
                                        <p:cTn id="841" dur="3500"/>
                                        <p:tgtEl>
                                          <p:spTgt spid="63"/>
                                        </p:tgtEl>
                                      </p:cBhvr>
                                    </p:animEffect>
                                  </p:childTnLst>
                                </p:cTn>
                              </p:par>
                              <p:par>
                                <p:cTn id="842" presetID="8" presetClass="entr" presetSubtype="16" fill="hold" grpId="3" nodeType="withEffect">
                                  <p:stCondLst>
                                    <p:cond delay="0"/>
                                  </p:stCondLst>
                                  <p:childTnLst>
                                    <p:set>
                                      <p:cBhvr>
                                        <p:cTn id="843" dur="1" fill="hold">
                                          <p:stCondLst>
                                            <p:cond delay="0"/>
                                          </p:stCondLst>
                                        </p:cTn>
                                        <p:tgtEl>
                                          <p:spTgt spid="56"/>
                                        </p:tgtEl>
                                        <p:attrNameLst>
                                          <p:attrName>style.visibility</p:attrName>
                                        </p:attrNameLst>
                                      </p:cBhvr>
                                      <p:to>
                                        <p:strVal val="visible"/>
                                      </p:to>
                                    </p:set>
                                    <p:animEffect transition="in" filter="diamond(in)">
                                      <p:cBhvr>
                                        <p:cTn id="844" dur="3500"/>
                                        <p:tgtEl>
                                          <p:spTgt spid="56"/>
                                        </p:tgtEl>
                                      </p:cBhvr>
                                    </p:animEffect>
                                  </p:childTnLst>
                                </p:cTn>
                              </p:par>
                              <p:par>
                                <p:cTn id="845" presetID="8" presetClass="entr" presetSubtype="16" fill="hold" grpId="3" nodeType="withEffect">
                                  <p:stCondLst>
                                    <p:cond delay="0"/>
                                  </p:stCondLst>
                                  <p:childTnLst>
                                    <p:set>
                                      <p:cBhvr>
                                        <p:cTn id="846" dur="1" fill="hold">
                                          <p:stCondLst>
                                            <p:cond delay="0"/>
                                          </p:stCondLst>
                                        </p:cTn>
                                        <p:tgtEl>
                                          <p:spTgt spid="54"/>
                                        </p:tgtEl>
                                        <p:attrNameLst>
                                          <p:attrName>style.visibility</p:attrName>
                                        </p:attrNameLst>
                                      </p:cBhvr>
                                      <p:to>
                                        <p:strVal val="visible"/>
                                      </p:to>
                                    </p:set>
                                    <p:animEffect transition="in" filter="diamond(in)">
                                      <p:cBhvr>
                                        <p:cTn id="847" dur="3500"/>
                                        <p:tgtEl>
                                          <p:spTgt spid="54"/>
                                        </p:tgtEl>
                                      </p:cBhvr>
                                    </p:animEffect>
                                  </p:childTnLst>
                                </p:cTn>
                              </p:par>
                              <p:par>
                                <p:cTn id="848" presetID="8" presetClass="entr" presetSubtype="16" fill="hold" grpId="3" nodeType="withEffect">
                                  <p:stCondLst>
                                    <p:cond delay="0"/>
                                  </p:stCondLst>
                                  <p:childTnLst>
                                    <p:set>
                                      <p:cBhvr>
                                        <p:cTn id="849" dur="1" fill="hold">
                                          <p:stCondLst>
                                            <p:cond delay="0"/>
                                          </p:stCondLst>
                                        </p:cTn>
                                        <p:tgtEl>
                                          <p:spTgt spid="55"/>
                                        </p:tgtEl>
                                        <p:attrNameLst>
                                          <p:attrName>style.visibility</p:attrName>
                                        </p:attrNameLst>
                                      </p:cBhvr>
                                      <p:to>
                                        <p:strVal val="visible"/>
                                      </p:to>
                                    </p:set>
                                    <p:animEffect transition="in" filter="diamond(in)">
                                      <p:cBhvr>
                                        <p:cTn id="850" dur="3500"/>
                                        <p:tgtEl>
                                          <p:spTgt spid="55"/>
                                        </p:tgtEl>
                                      </p:cBhvr>
                                    </p:animEffect>
                                  </p:childTnLst>
                                </p:cTn>
                              </p:par>
                              <p:par>
                                <p:cTn id="851" presetID="8" presetClass="entr" presetSubtype="16" fill="hold" grpId="3" nodeType="withEffect">
                                  <p:stCondLst>
                                    <p:cond delay="0"/>
                                  </p:stCondLst>
                                  <p:childTnLst>
                                    <p:set>
                                      <p:cBhvr>
                                        <p:cTn id="852" dur="1" fill="hold">
                                          <p:stCondLst>
                                            <p:cond delay="0"/>
                                          </p:stCondLst>
                                        </p:cTn>
                                        <p:tgtEl>
                                          <p:spTgt spid="48"/>
                                        </p:tgtEl>
                                        <p:attrNameLst>
                                          <p:attrName>style.visibility</p:attrName>
                                        </p:attrNameLst>
                                      </p:cBhvr>
                                      <p:to>
                                        <p:strVal val="visible"/>
                                      </p:to>
                                    </p:set>
                                    <p:animEffect transition="in" filter="diamond(in)">
                                      <p:cBhvr>
                                        <p:cTn id="853" dur="3500"/>
                                        <p:tgtEl>
                                          <p:spTgt spid="48"/>
                                        </p:tgtEl>
                                      </p:cBhvr>
                                    </p:animEffect>
                                  </p:childTnLst>
                                </p:cTn>
                              </p:par>
                              <p:par>
                                <p:cTn id="854" presetID="8" presetClass="entr" presetSubtype="16" fill="hold" grpId="3" nodeType="withEffect">
                                  <p:stCondLst>
                                    <p:cond delay="0"/>
                                  </p:stCondLst>
                                  <p:childTnLst>
                                    <p:set>
                                      <p:cBhvr>
                                        <p:cTn id="855" dur="1" fill="hold">
                                          <p:stCondLst>
                                            <p:cond delay="0"/>
                                          </p:stCondLst>
                                        </p:cTn>
                                        <p:tgtEl>
                                          <p:spTgt spid="47"/>
                                        </p:tgtEl>
                                        <p:attrNameLst>
                                          <p:attrName>style.visibility</p:attrName>
                                        </p:attrNameLst>
                                      </p:cBhvr>
                                      <p:to>
                                        <p:strVal val="visible"/>
                                      </p:to>
                                    </p:set>
                                    <p:animEffect transition="in" filter="diamond(in)">
                                      <p:cBhvr>
                                        <p:cTn id="856" dur="3500"/>
                                        <p:tgtEl>
                                          <p:spTgt spid="47"/>
                                        </p:tgtEl>
                                      </p:cBhvr>
                                    </p:animEffect>
                                  </p:childTnLst>
                                </p:cTn>
                              </p:par>
                              <p:par>
                                <p:cTn id="857" presetID="8" presetClass="entr" presetSubtype="16" fill="hold" grpId="3" nodeType="withEffect">
                                  <p:stCondLst>
                                    <p:cond delay="0"/>
                                  </p:stCondLst>
                                  <p:childTnLst>
                                    <p:set>
                                      <p:cBhvr>
                                        <p:cTn id="858" dur="1" fill="hold">
                                          <p:stCondLst>
                                            <p:cond delay="0"/>
                                          </p:stCondLst>
                                        </p:cTn>
                                        <p:tgtEl>
                                          <p:spTgt spid="66"/>
                                        </p:tgtEl>
                                        <p:attrNameLst>
                                          <p:attrName>style.visibility</p:attrName>
                                        </p:attrNameLst>
                                      </p:cBhvr>
                                      <p:to>
                                        <p:strVal val="visible"/>
                                      </p:to>
                                    </p:set>
                                    <p:animEffect transition="in" filter="diamond(in)">
                                      <p:cBhvr>
                                        <p:cTn id="859" dur="3500"/>
                                        <p:tgtEl>
                                          <p:spTgt spid="66"/>
                                        </p:tgtEl>
                                      </p:cBhvr>
                                    </p:animEffect>
                                  </p:childTnLst>
                                </p:cTn>
                              </p:par>
                              <p:par>
                                <p:cTn id="860" presetID="8" presetClass="entr" presetSubtype="16" fill="hold" grpId="3" nodeType="withEffect">
                                  <p:stCondLst>
                                    <p:cond delay="0"/>
                                  </p:stCondLst>
                                  <p:childTnLst>
                                    <p:set>
                                      <p:cBhvr>
                                        <p:cTn id="861" dur="1" fill="hold">
                                          <p:stCondLst>
                                            <p:cond delay="0"/>
                                          </p:stCondLst>
                                        </p:cTn>
                                        <p:tgtEl>
                                          <p:spTgt spid="64"/>
                                        </p:tgtEl>
                                        <p:attrNameLst>
                                          <p:attrName>style.visibility</p:attrName>
                                        </p:attrNameLst>
                                      </p:cBhvr>
                                      <p:to>
                                        <p:strVal val="visible"/>
                                      </p:to>
                                    </p:set>
                                    <p:animEffect transition="in" filter="diamond(in)">
                                      <p:cBhvr>
                                        <p:cTn id="862" dur="3500"/>
                                        <p:tgtEl>
                                          <p:spTgt spid="64"/>
                                        </p:tgtEl>
                                      </p:cBhvr>
                                    </p:animEffect>
                                  </p:childTnLst>
                                </p:cTn>
                              </p:par>
                              <p:par>
                                <p:cTn id="863" presetID="8" presetClass="entr" presetSubtype="16" fill="hold" grpId="3" nodeType="withEffect">
                                  <p:stCondLst>
                                    <p:cond delay="0"/>
                                  </p:stCondLst>
                                  <p:childTnLst>
                                    <p:set>
                                      <p:cBhvr>
                                        <p:cTn id="864" dur="1" fill="hold">
                                          <p:stCondLst>
                                            <p:cond delay="0"/>
                                          </p:stCondLst>
                                        </p:cTn>
                                        <p:tgtEl>
                                          <p:spTgt spid="65"/>
                                        </p:tgtEl>
                                        <p:attrNameLst>
                                          <p:attrName>style.visibility</p:attrName>
                                        </p:attrNameLst>
                                      </p:cBhvr>
                                      <p:to>
                                        <p:strVal val="visible"/>
                                      </p:to>
                                    </p:set>
                                    <p:animEffect transition="in" filter="diamond(in)">
                                      <p:cBhvr>
                                        <p:cTn id="865" dur="3500"/>
                                        <p:tgtEl>
                                          <p:spTgt spid="65"/>
                                        </p:tgtEl>
                                      </p:cBhvr>
                                    </p:animEffect>
                                  </p:childTnLst>
                                </p:cTn>
                              </p:par>
                              <p:par>
                                <p:cTn id="866" presetID="8" presetClass="entr" presetSubtype="16" fill="hold" grpId="3" nodeType="withEffect">
                                  <p:stCondLst>
                                    <p:cond delay="0"/>
                                  </p:stCondLst>
                                  <p:childTnLst>
                                    <p:set>
                                      <p:cBhvr>
                                        <p:cTn id="867" dur="1" fill="hold">
                                          <p:stCondLst>
                                            <p:cond delay="0"/>
                                          </p:stCondLst>
                                        </p:cTn>
                                        <p:tgtEl>
                                          <p:spTgt spid="58"/>
                                        </p:tgtEl>
                                        <p:attrNameLst>
                                          <p:attrName>style.visibility</p:attrName>
                                        </p:attrNameLst>
                                      </p:cBhvr>
                                      <p:to>
                                        <p:strVal val="visible"/>
                                      </p:to>
                                    </p:set>
                                    <p:animEffect transition="in" filter="diamond(in)">
                                      <p:cBhvr>
                                        <p:cTn id="868" dur="3500"/>
                                        <p:tgtEl>
                                          <p:spTgt spid="58"/>
                                        </p:tgtEl>
                                      </p:cBhvr>
                                    </p:animEffect>
                                  </p:childTnLst>
                                </p:cTn>
                              </p:par>
                              <p:par>
                                <p:cTn id="869" presetID="8" presetClass="entr" presetSubtype="16" fill="hold" grpId="3" nodeType="withEffect">
                                  <p:stCondLst>
                                    <p:cond delay="0"/>
                                  </p:stCondLst>
                                  <p:childTnLst>
                                    <p:set>
                                      <p:cBhvr>
                                        <p:cTn id="870" dur="1" fill="hold">
                                          <p:stCondLst>
                                            <p:cond delay="0"/>
                                          </p:stCondLst>
                                        </p:cTn>
                                        <p:tgtEl>
                                          <p:spTgt spid="57"/>
                                        </p:tgtEl>
                                        <p:attrNameLst>
                                          <p:attrName>style.visibility</p:attrName>
                                        </p:attrNameLst>
                                      </p:cBhvr>
                                      <p:to>
                                        <p:strVal val="visible"/>
                                      </p:to>
                                    </p:set>
                                    <p:animEffect transition="in" filter="diamond(in)">
                                      <p:cBhvr>
                                        <p:cTn id="871" dur="3500"/>
                                        <p:tgtEl>
                                          <p:spTgt spid="57"/>
                                        </p:tgtEl>
                                      </p:cBhvr>
                                    </p:animEffect>
                                  </p:childTnLst>
                                </p:cTn>
                              </p:par>
                              <p:par>
                                <p:cTn id="872" presetID="8" presetClass="entr" presetSubtype="16" fill="hold" grpId="3" nodeType="withEffect">
                                  <p:stCondLst>
                                    <p:cond delay="0"/>
                                  </p:stCondLst>
                                  <p:childTnLst>
                                    <p:set>
                                      <p:cBhvr>
                                        <p:cTn id="873" dur="1" fill="hold">
                                          <p:stCondLst>
                                            <p:cond delay="0"/>
                                          </p:stCondLst>
                                        </p:cTn>
                                        <p:tgtEl>
                                          <p:spTgt spid="46"/>
                                        </p:tgtEl>
                                        <p:attrNameLst>
                                          <p:attrName>style.visibility</p:attrName>
                                        </p:attrNameLst>
                                      </p:cBhvr>
                                      <p:to>
                                        <p:strVal val="visible"/>
                                      </p:to>
                                    </p:set>
                                    <p:animEffect transition="in" filter="diamond(in)">
                                      <p:cBhvr>
                                        <p:cTn id="874" dur="3500"/>
                                        <p:tgtEl>
                                          <p:spTgt spid="46"/>
                                        </p:tgtEl>
                                      </p:cBhvr>
                                    </p:animEffect>
                                  </p:childTnLst>
                                </p:cTn>
                              </p:par>
                              <p:par>
                                <p:cTn id="875" presetID="8" presetClass="entr" presetSubtype="16" fill="hold" grpId="3" nodeType="withEffect">
                                  <p:stCondLst>
                                    <p:cond delay="0"/>
                                  </p:stCondLst>
                                  <p:childTnLst>
                                    <p:set>
                                      <p:cBhvr>
                                        <p:cTn id="876" dur="1" fill="hold">
                                          <p:stCondLst>
                                            <p:cond delay="0"/>
                                          </p:stCondLst>
                                        </p:cTn>
                                        <p:tgtEl>
                                          <p:spTgt spid="44"/>
                                        </p:tgtEl>
                                        <p:attrNameLst>
                                          <p:attrName>style.visibility</p:attrName>
                                        </p:attrNameLst>
                                      </p:cBhvr>
                                      <p:to>
                                        <p:strVal val="visible"/>
                                      </p:to>
                                    </p:set>
                                    <p:animEffect transition="in" filter="diamond(in)">
                                      <p:cBhvr>
                                        <p:cTn id="877" dur="3500"/>
                                        <p:tgtEl>
                                          <p:spTgt spid="44"/>
                                        </p:tgtEl>
                                      </p:cBhvr>
                                    </p:animEffect>
                                  </p:childTnLst>
                                </p:cTn>
                              </p:par>
                              <p:par>
                                <p:cTn id="878" presetID="8" presetClass="entr" presetSubtype="16" fill="hold" grpId="3" nodeType="withEffect">
                                  <p:stCondLst>
                                    <p:cond delay="0"/>
                                  </p:stCondLst>
                                  <p:childTnLst>
                                    <p:set>
                                      <p:cBhvr>
                                        <p:cTn id="879" dur="1" fill="hold">
                                          <p:stCondLst>
                                            <p:cond delay="0"/>
                                          </p:stCondLst>
                                        </p:cTn>
                                        <p:tgtEl>
                                          <p:spTgt spid="45"/>
                                        </p:tgtEl>
                                        <p:attrNameLst>
                                          <p:attrName>style.visibility</p:attrName>
                                        </p:attrNameLst>
                                      </p:cBhvr>
                                      <p:to>
                                        <p:strVal val="visible"/>
                                      </p:to>
                                    </p:set>
                                    <p:animEffect transition="in" filter="diamond(in)">
                                      <p:cBhvr>
                                        <p:cTn id="880" dur="3500"/>
                                        <p:tgtEl>
                                          <p:spTgt spid="45"/>
                                        </p:tgtEl>
                                      </p:cBhvr>
                                    </p:animEffect>
                                  </p:childTnLst>
                                </p:cTn>
                              </p:par>
                              <p:par>
                                <p:cTn id="881" presetID="8" presetClass="entr" presetSubtype="16" fill="hold" grpId="3" nodeType="withEffect">
                                  <p:stCondLst>
                                    <p:cond delay="0"/>
                                  </p:stCondLst>
                                  <p:childTnLst>
                                    <p:set>
                                      <p:cBhvr>
                                        <p:cTn id="882" dur="1" fill="hold">
                                          <p:stCondLst>
                                            <p:cond delay="0"/>
                                          </p:stCondLst>
                                        </p:cTn>
                                        <p:tgtEl>
                                          <p:spTgt spid="68"/>
                                        </p:tgtEl>
                                        <p:attrNameLst>
                                          <p:attrName>style.visibility</p:attrName>
                                        </p:attrNameLst>
                                      </p:cBhvr>
                                      <p:to>
                                        <p:strVal val="visible"/>
                                      </p:to>
                                    </p:set>
                                    <p:animEffect transition="in" filter="diamond(in)">
                                      <p:cBhvr>
                                        <p:cTn id="883" dur="3500"/>
                                        <p:tgtEl>
                                          <p:spTgt spid="68"/>
                                        </p:tgtEl>
                                      </p:cBhvr>
                                    </p:animEffect>
                                  </p:childTnLst>
                                </p:cTn>
                              </p:par>
                              <p:par>
                                <p:cTn id="884" presetID="8" presetClass="entr" presetSubtype="16" fill="hold" grpId="3" nodeType="withEffect">
                                  <p:stCondLst>
                                    <p:cond delay="0"/>
                                  </p:stCondLst>
                                  <p:childTnLst>
                                    <p:set>
                                      <p:cBhvr>
                                        <p:cTn id="885" dur="1" fill="hold">
                                          <p:stCondLst>
                                            <p:cond delay="0"/>
                                          </p:stCondLst>
                                        </p:cTn>
                                        <p:tgtEl>
                                          <p:spTgt spid="67"/>
                                        </p:tgtEl>
                                        <p:attrNameLst>
                                          <p:attrName>style.visibility</p:attrName>
                                        </p:attrNameLst>
                                      </p:cBhvr>
                                      <p:to>
                                        <p:strVal val="visible"/>
                                      </p:to>
                                    </p:set>
                                    <p:animEffect transition="in" filter="diamond(in)">
                                      <p:cBhvr>
                                        <p:cTn id="886" dur="3500"/>
                                        <p:tgtEl>
                                          <p:spTgt spid="67"/>
                                        </p:tgtEl>
                                      </p:cBhvr>
                                    </p:animEffect>
                                  </p:childTnLst>
                                </p:cTn>
                              </p:par>
                              <p:par>
                                <p:cTn id="887" presetID="8" presetClass="entr" presetSubtype="16" fill="hold" grpId="3" nodeType="withEffect">
                                  <p:stCondLst>
                                    <p:cond delay="0"/>
                                  </p:stCondLst>
                                  <p:childTnLst>
                                    <p:set>
                                      <p:cBhvr>
                                        <p:cTn id="888" dur="1" fill="hold">
                                          <p:stCondLst>
                                            <p:cond delay="0"/>
                                          </p:stCondLst>
                                        </p:cTn>
                                        <p:tgtEl>
                                          <p:spTgt spid="59"/>
                                        </p:tgtEl>
                                        <p:attrNameLst>
                                          <p:attrName>style.visibility</p:attrName>
                                        </p:attrNameLst>
                                      </p:cBhvr>
                                      <p:to>
                                        <p:strVal val="visible"/>
                                      </p:to>
                                    </p:set>
                                    <p:animEffect transition="in" filter="diamond(in)">
                                      <p:cBhvr>
                                        <p:cTn id="889" dur="3500"/>
                                        <p:tgtEl>
                                          <p:spTgt spid="59"/>
                                        </p:tgtEl>
                                      </p:cBhvr>
                                    </p:animEffect>
                                  </p:childTnLst>
                                </p:cTn>
                              </p:par>
                              <p:par>
                                <p:cTn id="890" presetID="8" presetClass="entr" presetSubtype="16" fill="hold" grpId="3" nodeType="withEffect">
                                  <p:stCondLst>
                                    <p:cond delay="0"/>
                                  </p:stCondLst>
                                  <p:childTnLst>
                                    <p:set>
                                      <p:cBhvr>
                                        <p:cTn id="891" dur="1" fill="hold">
                                          <p:stCondLst>
                                            <p:cond delay="0"/>
                                          </p:stCondLst>
                                        </p:cTn>
                                        <p:tgtEl>
                                          <p:spTgt spid="42"/>
                                        </p:tgtEl>
                                        <p:attrNameLst>
                                          <p:attrName>style.visibility</p:attrName>
                                        </p:attrNameLst>
                                      </p:cBhvr>
                                      <p:to>
                                        <p:strVal val="visible"/>
                                      </p:to>
                                    </p:set>
                                    <p:animEffect transition="in" filter="diamond(in)">
                                      <p:cBhvr>
                                        <p:cTn id="892" dur="3500"/>
                                        <p:tgtEl>
                                          <p:spTgt spid="42"/>
                                        </p:tgtEl>
                                      </p:cBhvr>
                                    </p:animEffect>
                                  </p:childTnLst>
                                </p:cTn>
                              </p:par>
                              <p:par>
                                <p:cTn id="893" presetID="8" presetClass="entr" presetSubtype="16" fill="hold" grpId="3" nodeType="withEffect">
                                  <p:stCondLst>
                                    <p:cond delay="0"/>
                                  </p:stCondLst>
                                  <p:childTnLst>
                                    <p:set>
                                      <p:cBhvr>
                                        <p:cTn id="894" dur="1" fill="hold">
                                          <p:stCondLst>
                                            <p:cond delay="0"/>
                                          </p:stCondLst>
                                        </p:cTn>
                                        <p:tgtEl>
                                          <p:spTgt spid="40"/>
                                        </p:tgtEl>
                                        <p:attrNameLst>
                                          <p:attrName>style.visibility</p:attrName>
                                        </p:attrNameLst>
                                      </p:cBhvr>
                                      <p:to>
                                        <p:strVal val="visible"/>
                                      </p:to>
                                    </p:set>
                                    <p:animEffect transition="in" filter="diamond(in)">
                                      <p:cBhvr>
                                        <p:cTn id="895" dur="3500"/>
                                        <p:tgtEl>
                                          <p:spTgt spid="40"/>
                                        </p:tgtEl>
                                      </p:cBhvr>
                                    </p:animEffect>
                                  </p:childTnLst>
                                </p:cTn>
                              </p:par>
                              <p:par>
                                <p:cTn id="896" presetID="8" presetClass="entr" presetSubtype="16" fill="hold" grpId="3" nodeType="withEffect">
                                  <p:stCondLst>
                                    <p:cond delay="0"/>
                                  </p:stCondLst>
                                  <p:childTnLst>
                                    <p:set>
                                      <p:cBhvr>
                                        <p:cTn id="897" dur="1" fill="hold">
                                          <p:stCondLst>
                                            <p:cond delay="0"/>
                                          </p:stCondLst>
                                        </p:cTn>
                                        <p:tgtEl>
                                          <p:spTgt spid="41"/>
                                        </p:tgtEl>
                                        <p:attrNameLst>
                                          <p:attrName>style.visibility</p:attrName>
                                        </p:attrNameLst>
                                      </p:cBhvr>
                                      <p:to>
                                        <p:strVal val="visible"/>
                                      </p:to>
                                    </p:set>
                                    <p:animEffect transition="in" filter="diamond(in)">
                                      <p:cBhvr>
                                        <p:cTn id="898" dur="3500"/>
                                        <p:tgtEl>
                                          <p:spTgt spid="41"/>
                                        </p:tgtEl>
                                      </p:cBhvr>
                                    </p:animEffect>
                                  </p:childTnLst>
                                </p:cTn>
                              </p:par>
                              <p:par>
                                <p:cTn id="899" presetID="8" presetClass="entr" presetSubtype="16" fill="hold" grpId="3" nodeType="withEffect">
                                  <p:stCondLst>
                                    <p:cond delay="0"/>
                                  </p:stCondLst>
                                  <p:childTnLst>
                                    <p:set>
                                      <p:cBhvr>
                                        <p:cTn id="900" dur="1" fill="hold">
                                          <p:stCondLst>
                                            <p:cond delay="0"/>
                                          </p:stCondLst>
                                        </p:cTn>
                                        <p:tgtEl>
                                          <p:spTgt spid="43"/>
                                        </p:tgtEl>
                                        <p:attrNameLst>
                                          <p:attrName>style.visibility</p:attrName>
                                        </p:attrNameLst>
                                      </p:cBhvr>
                                      <p:to>
                                        <p:strVal val="visible"/>
                                      </p:to>
                                    </p:set>
                                    <p:animEffect transition="in" filter="diamond(in)">
                                      <p:cBhvr>
                                        <p:cTn id="901" dur="3500"/>
                                        <p:tgtEl>
                                          <p:spTgt spid="43"/>
                                        </p:tgtEl>
                                      </p:cBhvr>
                                    </p:animEffect>
                                  </p:childTnLst>
                                </p:cTn>
                              </p:par>
                              <p:par>
                                <p:cTn id="902" presetID="8" presetClass="entr" presetSubtype="16" fill="hold" grpId="3" nodeType="withEffect">
                                  <p:stCondLst>
                                    <p:cond delay="0"/>
                                  </p:stCondLst>
                                  <p:childTnLst>
                                    <p:set>
                                      <p:cBhvr>
                                        <p:cTn id="903" dur="1" fill="hold">
                                          <p:stCondLst>
                                            <p:cond delay="0"/>
                                          </p:stCondLst>
                                        </p:cTn>
                                        <p:tgtEl>
                                          <p:spTgt spid="69"/>
                                        </p:tgtEl>
                                        <p:attrNameLst>
                                          <p:attrName>style.visibility</p:attrName>
                                        </p:attrNameLst>
                                      </p:cBhvr>
                                      <p:to>
                                        <p:strVal val="visible"/>
                                      </p:to>
                                    </p:set>
                                    <p:animEffect transition="in" filter="diamond(in)">
                                      <p:cBhvr>
                                        <p:cTn id="904" dur="3500"/>
                                        <p:tgtEl>
                                          <p:spTgt spid="69"/>
                                        </p:tgtEl>
                                      </p:cBhvr>
                                    </p:animEffect>
                                  </p:childTnLst>
                                </p:cTn>
                              </p:par>
                              <p:par>
                                <p:cTn id="905" presetID="23" presetClass="entr" presetSubtype="16" fill="hold" nodeType="withEffect">
                                  <p:stCondLst>
                                    <p:cond delay="250"/>
                                  </p:stCondLst>
                                  <p:childTnLst>
                                    <p:set>
                                      <p:cBhvr>
                                        <p:cTn id="906" dur="1" fill="hold">
                                          <p:stCondLst>
                                            <p:cond delay="0"/>
                                          </p:stCondLst>
                                        </p:cTn>
                                        <p:tgtEl>
                                          <p:spTgt spid="73"/>
                                        </p:tgtEl>
                                        <p:attrNameLst>
                                          <p:attrName>style.visibility</p:attrName>
                                        </p:attrNameLst>
                                      </p:cBhvr>
                                      <p:to>
                                        <p:strVal val="visible"/>
                                      </p:to>
                                    </p:set>
                                    <p:anim calcmode="lin" valueType="num">
                                      <p:cBhvr>
                                        <p:cTn id="907" dur="3250" fill="hold"/>
                                        <p:tgtEl>
                                          <p:spTgt spid="73"/>
                                        </p:tgtEl>
                                        <p:attrNameLst>
                                          <p:attrName>ppt_w</p:attrName>
                                        </p:attrNameLst>
                                      </p:cBhvr>
                                      <p:tavLst>
                                        <p:tav tm="0">
                                          <p:val>
                                            <p:fltVal val="0"/>
                                          </p:val>
                                        </p:tav>
                                        <p:tav tm="100000">
                                          <p:val>
                                            <p:strVal val="#ppt_w"/>
                                          </p:val>
                                        </p:tav>
                                      </p:tavLst>
                                    </p:anim>
                                    <p:anim calcmode="lin" valueType="num">
                                      <p:cBhvr>
                                        <p:cTn id="908" dur="3250" fill="hold"/>
                                        <p:tgtEl>
                                          <p:spTgt spid="73"/>
                                        </p:tgtEl>
                                        <p:attrNameLst>
                                          <p:attrName>ppt_h</p:attrName>
                                        </p:attrNameLst>
                                      </p:cBhvr>
                                      <p:tavLst>
                                        <p:tav tm="0">
                                          <p:val>
                                            <p:fltVal val="0"/>
                                          </p:val>
                                        </p:tav>
                                        <p:tav tm="100000">
                                          <p:val>
                                            <p:strVal val="#ppt_h"/>
                                          </p:val>
                                        </p:tav>
                                      </p:tavLst>
                                    </p:anim>
                                  </p:childTnLst>
                                </p:cTn>
                              </p:par>
                              <p:par>
                                <p:cTn id="909" presetID="8" presetClass="entr" presetSubtype="32" fill="hold" nodeType="withEffect">
                                  <p:stCondLst>
                                    <p:cond delay="250"/>
                                  </p:stCondLst>
                                  <p:childTnLst>
                                    <p:set>
                                      <p:cBhvr>
                                        <p:cTn id="910" dur="1" fill="hold">
                                          <p:stCondLst>
                                            <p:cond delay="0"/>
                                          </p:stCondLst>
                                        </p:cTn>
                                        <p:tgtEl>
                                          <p:spTgt spid="73"/>
                                        </p:tgtEl>
                                        <p:attrNameLst>
                                          <p:attrName>style.visibility</p:attrName>
                                        </p:attrNameLst>
                                      </p:cBhvr>
                                      <p:to>
                                        <p:strVal val="visible"/>
                                      </p:to>
                                    </p:set>
                                    <p:animEffect transition="in" filter="diamond(out)">
                                      <p:cBhvr>
                                        <p:cTn id="911" dur="3250"/>
                                        <p:tgtEl>
                                          <p:spTgt spid="73"/>
                                        </p:tgtEl>
                                      </p:cBhvr>
                                    </p:animEffect>
                                  </p:childTnLst>
                                </p:cTn>
                              </p:par>
                              <p:par>
                                <p:cTn id="912" presetID="9" presetClass="emph" presetSubtype="0" grpId="0" nodeType="withEffect">
                                  <p:stCondLst>
                                    <p:cond delay="0"/>
                                  </p:stCondLst>
                                  <p:childTnLst>
                                    <p:set>
                                      <p:cBhvr rctx="PPT">
                                        <p:cTn id="913" dur="indefinite"/>
                                        <p:tgtEl>
                                          <p:spTgt spid="70"/>
                                        </p:tgtEl>
                                        <p:attrNameLst>
                                          <p:attrName>style.opacity</p:attrName>
                                        </p:attrNameLst>
                                      </p:cBhvr>
                                      <p:to>
                                        <p:strVal val="0"/>
                                      </p:to>
                                    </p:set>
                                    <p:animEffect filter="image" prLst="opacity: 0">
                                      <p:cBhvr rctx="IE">
                                        <p:cTn id="914" dur="indefinite"/>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7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21 Rectángulo"/>
          <p:cNvSpPr/>
          <p:nvPr/>
        </p:nvSpPr>
        <p:spPr>
          <a:xfrm>
            <a:off x="0" y="12875"/>
            <a:ext cx="9144000" cy="5114437"/>
          </a:xfrm>
          <a:prstGeom prst="rect">
            <a:avLst/>
          </a:prstGeom>
          <a:gradFill flip="none" rotWithShape="1">
            <a:gsLst>
              <a:gs pos="51000">
                <a:schemeClr val="tx1">
                  <a:lumMod val="50000"/>
                </a:schemeClr>
              </a:gs>
              <a:gs pos="10000">
                <a:schemeClr val="bg1">
                  <a:lumMod val="65000"/>
                  <a:lumOff val="35000"/>
                </a:schemeClr>
              </a:gs>
              <a:gs pos="92000">
                <a:schemeClr val="bg1">
                  <a:lumMod val="75000"/>
                  <a:lumOff val="25000"/>
                </a:schemeClr>
              </a:gs>
              <a:gs pos="100000">
                <a:srgbClr val="FFFF00"/>
              </a:gs>
              <a:gs pos="1000">
                <a:srgbClr val="FFFF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4" name="13 Imagen" descr="Diapositiva1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4356"/>
            <a:ext cx="9144000" cy="5136662"/>
          </a:xfrm>
          <a:prstGeom prst="rect">
            <a:avLst/>
          </a:prstGeom>
          <a:noFill/>
          <a:ln>
            <a:noFill/>
          </a:ln>
        </p:spPr>
      </p:pic>
      <p:sp>
        <p:nvSpPr>
          <p:cNvPr id="4" name="Forma libre 17"/>
          <p:cNvSpPr/>
          <p:nvPr/>
        </p:nvSpPr>
        <p:spPr>
          <a:xfrm>
            <a:off x="4582707" y="1005577"/>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17"/>
          <p:cNvSpPr/>
          <p:nvPr/>
        </p:nvSpPr>
        <p:spPr>
          <a:xfrm>
            <a:off x="4582709" y="1765993"/>
            <a:ext cx="2479455"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17"/>
          <p:cNvSpPr/>
          <p:nvPr/>
        </p:nvSpPr>
        <p:spPr>
          <a:xfrm>
            <a:off x="4556525" y="2517745"/>
            <a:ext cx="2505636"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17"/>
          <p:cNvSpPr/>
          <p:nvPr/>
        </p:nvSpPr>
        <p:spPr>
          <a:xfrm>
            <a:off x="4572002" y="3307842"/>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17"/>
          <p:cNvSpPr/>
          <p:nvPr/>
        </p:nvSpPr>
        <p:spPr>
          <a:xfrm>
            <a:off x="4572002" y="4083919"/>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17"/>
          <p:cNvSpPr/>
          <p:nvPr/>
        </p:nvSpPr>
        <p:spPr>
          <a:xfrm flipH="1">
            <a:off x="1919553" y="1005577"/>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17"/>
          <p:cNvSpPr/>
          <p:nvPr/>
        </p:nvSpPr>
        <p:spPr>
          <a:xfrm flipH="1">
            <a:off x="1919557" y="1765993"/>
            <a:ext cx="253171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17"/>
          <p:cNvSpPr/>
          <p:nvPr/>
        </p:nvSpPr>
        <p:spPr>
          <a:xfrm flipH="1">
            <a:off x="1919554" y="2527015"/>
            <a:ext cx="251096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17"/>
          <p:cNvSpPr/>
          <p:nvPr/>
        </p:nvSpPr>
        <p:spPr>
          <a:xfrm flipH="1">
            <a:off x="1919554" y="3305977"/>
            <a:ext cx="253171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17"/>
          <p:cNvSpPr/>
          <p:nvPr/>
        </p:nvSpPr>
        <p:spPr>
          <a:xfrm flipH="1">
            <a:off x="1986217" y="4109137"/>
            <a:ext cx="250083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17"/>
          <p:cNvSpPr/>
          <p:nvPr/>
        </p:nvSpPr>
        <p:spPr>
          <a:xfrm>
            <a:off x="4572000" y="267495"/>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BottomRight"/>
            <a:lightRig rig="flood" dir="t">
              <a:rot lat="0" lon="0" rev="1080000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17"/>
          <p:cNvSpPr/>
          <p:nvPr/>
        </p:nvSpPr>
        <p:spPr>
          <a:xfrm flipH="1">
            <a:off x="1908846" y="267495"/>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CFF66">
              <a:alpha val="0"/>
            </a:srgbClr>
          </a:solidFill>
          <a:ln>
            <a:gradFill flip="none" rotWithShape="1">
              <a:gsLst>
                <a:gs pos="21000">
                  <a:srgbClr val="CCFF33"/>
                </a:gs>
                <a:gs pos="50000">
                  <a:srgbClr val="CCFF33"/>
                </a:gs>
                <a:gs pos="69000">
                  <a:srgbClr val="CCFF33"/>
                </a:gs>
              </a:gsLst>
              <a:lin ang="18900000" scaled="1"/>
              <a:tileRect/>
            </a:gradFill>
          </a:ln>
          <a:scene3d>
            <a:camera prst="obliqueTopLeft"/>
            <a:lightRig rig="flood" dir="t">
              <a:rot lat="0" lon="0" rev="0"/>
            </a:lightRig>
          </a:scene3d>
          <a:sp3d extrusionH="101600">
            <a:bevelT w="342900" h="50800" prst="softRound"/>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19173254"/>
      </p:ext>
    </p:extLst>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000" fill="hold"/>
                                        <p:tgtEl>
                                          <p:spTgt spid="4"/>
                                        </p:tgtEl>
                                        <p:attrNameLst>
                                          <p:attrName>ppt_x</p:attrName>
                                        </p:attrNameLst>
                                      </p:cBhvr>
                                      <p:tavLst>
                                        <p:tav tm="0">
                                          <p:val>
                                            <p:strVal val="1+#ppt_w/2"/>
                                          </p:val>
                                        </p:tav>
                                        <p:tav tm="100000">
                                          <p:val>
                                            <p:strVal val="#ppt_x"/>
                                          </p:val>
                                        </p:tav>
                                      </p:tavLst>
                                    </p:anim>
                                    <p:anim calcmode="lin" valueType="num">
                                      <p:cBhvr additive="base">
                                        <p:cTn id="8" dur="30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000" fill="hold"/>
                                        <p:tgtEl>
                                          <p:spTgt spid="4"/>
                                        </p:tgtEl>
                                        <p:attrNameLst>
                                          <p:attrName>r</p:attrName>
                                        </p:attrNameLst>
                                      </p:cBhvr>
                                    </p:animRot>
                                  </p:childTnLst>
                                </p:cTn>
                              </p:par>
                              <p:par>
                                <p:cTn id="11" presetID="2" presetClass="entr" presetSubtype="3"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3000" fill="hold"/>
                                        <p:tgtEl>
                                          <p:spTgt spid="5"/>
                                        </p:tgtEl>
                                        <p:attrNameLst>
                                          <p:attrName>ppt_x</p:attrName>
                                        </p:attrNameLst>
                                      </p:cBhvr>
                                      <p:tavLst>
                                        <p:tav tm="0">
                                          <p:val>
                                            <p:strVal val="1+#ppt_w/2"/>
                                          </p:val>
                                        </p:tav>
                                        <p:tav tm="100000">
                                          <p:val>
                                            <p:strVal val="#ppt_x"/>
                                          </p:val>
                                        </p:tav>
                                      </p:tavLst>
                                    </p:anim>
                                    <p:anim calcmode="lin" valueType="num">
                                      <p:cBhvr additive="base">
                                        <p:cTn id="14" dur="3000" fill="hold"/>
                                        <p:tgtEl>
                                          <p:spTgt spid="5"/>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3000" fill="hold"/>
                                        <p:tgtEl>
                                          <p:spTgt spid="5"/>
                                        </p:tgtEl>
                                        <p:attrNameLst>
                                          <p:attrName>r</p:attrName>
                                        </p:attrNameLst>
                                      </p:cBhvr>
                                    </p:animRot>
                                  </p:childTnLst>
                                </p:cTn>
                              </p:par>
                              <p:par>
                                <p:cTn id="17" presetID="2" presetClass="entr" presetSubtype="3"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000" fill="hold"/>
                                        <p:tgtEl>
                                          <p:spTgt spid="6"/>
                                        </p:tgtEl>
                                        <p:attrNameLst>
                                          <p:attrName>ppt_x</p:attrName>
                                        </p:attrNameLst>
                                      </p:cBhvr>
                                      <p:tavLst>
                                        <p:tav tm="0">
                                          <p:val>
                                            <p:strVal val="1+#ppt_w/2"/>
                                          </p:val>
                                        </p:tav>
                                        <p:tav tm="100000">
                                          <p:val>
                                            <p:strVal val="#ppt_x"/>
                                          </p:val>
                                        </p:tav>
                                      </p:tavLst>
                                    </p:anim>
                                    <p:anim calcmode="lin" valueType="num">
                                      <p:cBhvr additive="base">
                                        <p:cTn id="20" dur="3000" fill="hold"/>
                                        <p:tgtEl>
                                          <p:spTgt spid="6"/>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1" nodeType="withEffect">
                                  <p:stCondLst>
                                    <p:cond delay="0"/>
                                  </p:stCondLst>
                                  <p:childTnLst>
                                    <p:animRot by="-21600000">
                                      <p:cBhvr>
                                        <p:cTn id="22" dur="3000" fill="hold"/>
                                        <p:tgtEl>
                                          <p:spTgt spid="6"/>
                                        </p:tgtEl>
                                        <p:attrNameLst>
                                          <p:attrName>r</p:attrName>
                                        </p:attrNameLst>
                                      </p:cBhvr>
                                    </p:animRot>
                                  </p:childTnLst>
                                </p:cTn>
                              </p:par>
                              <p:par>
                                <p:cTn id="23" presetID="2" presetClass="entr" presetSubtype="3"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000" fill="hold"/>
                                        <p:tgtEl>
                                          <p:spTgt spid="7"/>
                                        </p:tgtEl>
                                        <p:attrNameLst>
                                          <p:attrName>ppt_x</p:attrName>
                                        </p:attrNameLst>
                                      </p:cBhvr>
                                      <p:tavLst>
                                        <p:tav tm="0">
                                          <p:val>
                                            <p:strVal val="1+#ppt_w/2"/>
                                          </p:val>
                                        </p:tav>
                                        <p:tav tm="100000">
                                          <p:val>
                                            <p:strVal val="#ppt_x"/>
                                          </p:val>
                                        </p:tav>
                                      </p:tavLst>
                                    </p:anim>
                                    <p:anim calcmode="lin" valueType="num">
                                      <p:cBhvr additive="base">
                                        <p:cTn id="26" dur="3000" fill="hold"/>
                                        <p:tgtEl>
                                          <p:spTgt spid="7"/>
                                        </p:tgtEl>
                                        <p:attrNameLst>
                                          <p:attrName>ppt_y</p:attrName>
                                        </p:attrNameLst>
                                      </p:cBhvr>
                                      <p:tavLst>
                                        <p:tav tm="0">
                                          <p:val>
                                            <p:strVal val="0-#ppt_h/2"/>
                                          </p:val>
                                        </p:tav>
                                        <p:tav tm="100000">
                                          <p:val>
                                            <p:strVal val="#ppt_y"/>
                                          </p:val>
                                        </p:tav>
                                      </p:tavLst>
                                    </p:anim>
                                  </p:childTnLst>
                                </p:cTn>
                              </p:par>
                              <p:par>
                                <p:cTn id="27" presetID="8" presetClass="emph" presetSubtype="0" repeatCount="indefinite" fill="hold" grpId="1" nodeType="withEffect">
                                  <p:stCondLst>
                                    <p:cond delay="0"/>
                                  </p:stCondLst>
                                  <p:childTnLst>
                                    <p:animRot by="-21600000">
                                      <p:cBhvr>
                                        <p:cTn id="28" dur="3000" fill="hold"/>
                                        <p:tgtEl>
                                          <p:spTgt spid="7"/>
                                        </p:tgtEl>
                                        <p:attrNameLst>
                                          <p:attrName>r</p:attrName>
                                        </p:attrNameLst>
                                      </p:cBhvr>
                                    </p:animRot>
                                  </p:childTnLst>
                                </p:cTn>
                              </p:par>
                              <p:par>
                                <p:cTn id="29" presetID="2" presetClass="entr" presetSubtype="3"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0-#ppt_h/2"/>
                                          </p:val>
                                        </p:tav>
                                        <p:tav tm="100000">
                                          <p:val>
                                            <p:strVal val="#ppt_y"/>
                                          </p:val>
                                        </p:tav>
                                      </p:tavLst>
                                    </p:anim>
                                  </p:childTnLst>
                                </p:cTn>
                              </p:par>
                              <p:par>
                                <p:cTn id="33" presetID="8" presetClass="emph" presetSubtype="0" repeatCount="indefinite" fill="hold" grpId="1"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9"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3000" fill="hold"/>
                                        <p:tgtEl>
                                          <p:spTgt spid="9"/>
                                        </p:tgtEl>
                                        <p:attrNameLst>
                                          <p:attrName>ppt_x</p:attrName>
                                        </p:attrNameLst>
                                      </p:cBhvr>
                                      <p:tavLst>
                                        <p:tav tm="0">
                                          <p:val>
                                            <p:strVal val="0-#ppt_w/2"/>
                                          </p:val>
                                        </p:tav>
                                        <p:tav tm="100000">
                                          <p:val>
                                            <p:strVal val="#ppt_x"/>
                                          </p:val>
                                        </p:tav>
                                      </p:tavLst>
                                    </p:anim>
                                    <p:anim calcmode="lin" valueType="num">
                                      <p:cBhvr additive="base">
                                        <p:cTn id="38" dur="3000" fill="hold"/>
                                        <p:tgtEl>
                                          <p:spTgt spid="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000" fill="hold"/>
                                        <p:tgtEl>
                                          <p:spTgt spid="9"/>
                                        </p:tgtEl>
                                        <p:attrNameLst>
                                          <p:attrName>r</p:attrName>
                                        </p:attrNameLst>
                                      </p:cBhvr>
                                    </p:animRot>
                                  </p:childTnLst>
                                </p:cTn>
                              </p:par>
                              <p:par>
                                <p:cTn id="41" presetID="2" presetClass="entr" presetSubtype="9"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3000" fill="hold"/>
                                        <p:tgtEl>
                                          <p:spTgt spid="10"/>
                                        </p:tgtEl>
                                        <p:attrNameLst>
                                          <p:attrName>ppt_x</p:attrName>
                                        </p:attrNameLst>
                                      </p:cBhvr>
                                      <p:tavLst>
                                        <p:tav tm="0">
                                          <p:val>
                                            <p:strVal val="0-#ppt_w/2"/>
                                          </p:val>
                                        </p:tav>
                                        <p:tav tm="100000">
                                          <p:val>
                                            <p:strVal val="#ppt_x"/>
                                          </p:val>
                                        </p:tav>
                                      </p:tavLst>
                                    </p:anim>
                                    <p:anim calcmode="lin" valueType="num">
                                      <p:cBhvr additive="base">
                                        <p:cTn id="44" dur="3000" fill="hold"/>
                                        <p:tgtEl>
                                          <p:spTgt spid="10"/>
                                        </p:tgtEl>
                                        <p:attrNameLst>
                                          <p:attrName>ppt_y</p:attrName>
                                        </p:attrNameLst>
                                      </p:cBhvr>
                                      <p:tavLst>
                                        <p:tav tm="0">
                                          <p:val>
                                            <p:strVal val="0-#ppt_h/2"/>
                                          </p:val>
                                        </p:tav>
                                        <p:tav tm="100000">
                                          <p:val>
                                            <p:strVal val="#ppt_y"/>
                                          </p:val>
                                        </p:tav>
                                      </p:tavLst>
                                    </p:anim>
                                  </p:childTnLst>
                                </p:cTn>
                              </p:par>
                              <p:par>
                                <p:cTn id="45" presetID="8" presetClass="emph" presetSubtype="0" repeatCount="indefinite" fill="hold" grpId="1" nodeType="withEffect">
                                  <p:stCondLst>
                                    <p:cond delay="0"/>
                                  </p:stCondLst>
                                  <p:childTnLst>
                                    <p:animRot by="21600000">
                                      <p:cBhvr>
                                        <p:cTn id="46" dur="3000" fill="hold"/>
                                        <p:tgtEl>
                                          <p:spTgt spid="10"/>
                                        </p:tgtEl>
                                        <p:attrNameLst>
                                          <p:attrName>r</p:attrName>
                                        </p:attrNameLst>
                                      </p:cBhvr>
                                    </p:animRot>
                                  </p:childTnLst>
                                </p:cTn>
                              </p:par>
                              <p:par>
                                <p:cTn id="47" presetID="2" presetClass="entr" presetSubtype="9"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3000" fill="hold"/>
                                        <p:tgtEl>
                                          <p:spTgt spid="11"/>
                                        </p:tgtEl>
                                        <p:attrNameLst>
                                          <p:attrName>ppt_x</p:attrName>
                                        </p:attrNameLst>
                                      </p:cBhvr>
                                      <p:tavLst>
                                        <p:tav tm="0">
                                          <p:val>
                                            <p:strVal val="0-#ppt_w/2"/>
                                          </p:val>
                                        </p:tav>
                                        <p:tav tm="100000">
                                          <p:val>
                                            <p:strVal val="#ppt_x"/>
                                          </p:val>
                                        </p:tav>
                                      </p:tavLst>
                                    </p:anim>
                                    <p:anim calcmode="lin" valueType="num">
                                      <p:cBhvr additive="base">
                                        <p:cTn id="50" dur="3000" fill="hold"/>
                                        <p:tgtEl>
                                          <p:spTgt spid="11"/>
                                        </p:tgtEl>
                                        <p:attrNameLst>
                                          <p:attrName>ppt_y</p:attrName>
                                        </p:attrNameLst>
                                      </p:cBhvr>
                                      <p:tavLst>
                                        <p:tav tm="0">
                                          <p:val>
                                            <p:strVal val="0-#ppt_h/2"/>
                                          </p:val>
                                        </p:tav>
                                        <p:tav tm="100000">
                                          <p:val>
                                            <p:strVal val="#ppt_y"/>
                                          </p:val>
                                        </p:tav>
                                      </p:tavLst>
                                    </p:anim>
                                  </p:childTnLst>
                                </p:cTn>
                              </p:par>
                              <p:par>
                                <p:cTn id="51" presetID="8" presetClass="emph" presetSubtype="0" repeatCount="indefinite" fill="hold" grpId="1" nodeType="withEffect">
                                  <p:stCondLst>
                                    <p:cond delay="0"/>
                                  </p:stCondLst>
                                  <p:childTnLst>
                                    <p:animRot by="21600000">
                                      <p:cBhvr>
                                        <p:cTn id="52" dur="3000" fill="hold"/>
                                        <p:tgtEl>
                                          <p:spTgt spid="11"/>
                                        </p:tgtEl>
                                        <p:attrNameLst>
                                          <p:attrName>r</p:attrName>
                                        </p:attrNameLst>
                                      </p:cBhvr>
                                    </p:animRo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3000" fill="hold"/>
                                        <p:tgtEl>
                                          <p:spTgt spid="12"/>
                                        </p:tgtEl>
                                        <p:attrNameLst>
                                          <p:attrName>ppt_x</p:attrName>
                                        </p:attrNameLst>
                                      </p:cBhvr>
                                      <p:tavLst>
                                        <p:tav tm="0">
                                          <p:val>
                                            <p:strVal val="0-#ppt_w/2"/>
                                          </p:val>
                                        </p:tav>
                                        <p:tav tm="100000">
                                          <p:val>
                                            <p:strVal val="#ppt_x"/>
                                          </p:val>
                                        </p:tav>
                                      </p:tavLst>
                                    </p:anim>
                                    <p:anim calcmode="lin" valueType="num">
                                      <p:cBhvr additive="base">
                                        <p:cTn id="56" dur="3000" fill="hold"/>
                                        <p:tgtEl>
                                          <p:spTgt spid="12"/>
                                        </p:tgtEl>
                                        <p:attrNameLst>
                                          <p:attrName>ppt_y</p:attrName>
                                        </p:attrNameLst>
                                      </p:cBhvr>
                                      <p:tavLst>
                                        <p:tav tm="0">
                                          <p:val>
                                            <p:strVal val="0-#ppt_h/2"/>
                                          </p:val>
                                        </p:tav>
                                        <p:tav tm="100000">
                                          <p:val>
                                            <p:strVal val="#ppt_y"/>
                                          </p:val>
                                        </p:tav>
                                      </p:tavLst>
                                    </p:anim>
                                  </p:childTnLst>
                                </p:cTn>
                              </p:par>
                              <p:par>
                                <p:cTn id="57" presetID="8" presetClass="emph" presetSubtype="0" repeatCount="indefinite" fill="hold" grpId="1" nodeType="withEffect">
                                  <p:stCondLst>
                                    <p:cond delay="0"/>
                                  </p:stCondLst>
                                  <p:childTnLst>
                                    <p:animRot by="21600000">
                                      <p:cBhvr>
                                        <p:cTn id="58" dur="3000" fill="hold"/>
                                        <p:tgtEl>
                                          <p:spTgt spid="12"/>
                                        </p:tgtEl>
                                        <p:attrNameLst>
                                          <p:attrName>r</p:attrName>
                                        </p:attrNameLst>
                                      </p:cBhvr>
                                    </p:animRot>
                                  </p:childTnLst>
                                </p:cTn>
                              </p:par>
                              <p:par>
                                <p:cTn id="59" presetID="2" presetClass="entr" presetSubtype="9"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000" fill="hold"/>
                                        <p:tgtEl>
                                          <p:spTgt spid="13"/>
                                        </p:tgtEl>
                                        <p:attrNameLst>
                                          <p:attrName>ppt_x</p:attrName>
                                        </p:attrNameLst>
                                      </p:cBhvr>
                                      <p:tavLst>
                                        <p:tav tm="0">
                                          <p:val>
                                            <p:strVal val="0-#ppt_w/2"/>
                                          </p:val>
                                        </p:tav>
                                        <p:tav tm="100000">
                                          <p:val>
                                            <p:strVal val="#ppt_x"/>
                                          </p:val>
                                        </p:tav>
                                      </p:tavLst>
                                    </p:anim>
                                    <p:anim calcmode="lin" valueType="num">
                                      <p:cBhvr additive="base">
                                        <p:cTn id="62" dur="30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repeatCount="indefinite" fill="hold" grpId="1" nodeType="withEffect">
                                  <p:stCondLst>
                                    <p:cond delay="0"/>
                                  </p:stCondLst>
                                  <p:childTnLst>
                                    <p:animRot by="21600000">
                                      <p:cBhvr>
                                        <p:cTn id="64" dur="30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3000" fill="hold"/>
                                        <p:tgtEl>
                                          <p:spTgt spid="16"/>
                                        </p:tgtEl>
                                        <p:attrNameLst>
                                          <p:attrName>ppt_x</p:attrName>
                                        </p:attrNameLst>
                                      </p:cBhvr>
                                      <p:tavLst>
                                        <p:tav tm="0">
                                          <p:val>
                                            <p:strVal val="1+#ppt_w/2"/>
                                          </p:val>
                                        </p:tav>
                                        <p:tav tm="100000">
                                          <p:val>
                                            <p:strVal val="#ppt_x"/>
                                          </p:val>
                                        </p:tav>
                                      </p:tavLst>
                                    </p:anim>
                                    <p:anim calcmode="lin" valueType="num">
                                      <p:cBhvr additive="base">
                                        <p:cTn id="68" dur="3000" fill="hold"/>
                                        <p:tgtEl>
                                          <p:spTgt spid="16"/>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000" fill="hold"/>
                                        <p:tgtEl>
                                          <p:spTgt spid="16"/>
                                        </p:tgtEl>
                                        <p:attrNameLst>
                                          <p:attrName>r</p:attrName>
                                        </p:attrNameLst>
                                      </p:cBhvr>
                                    </p:animRot>
                                  </p:childTnLst>
                                </p:cTn>
                              </p:par>
                              <p:par>
                                <p:cTn id="71" presetID="2" presetClass="entr" presetSubtype="9" fill="hold" grpId="0" nodeType="withEffect">
                                  <p:stCondLst>
                                    <p:cond delay="0"/>
                                  </p:stCondLst>
                                  <p:childTnLst>
                                    <p:set>
                                      <p:cBhvr>
                                        <p:cTn id="72" dur="1" fill="hold">
                                          <p:stCondLst>
                                            <p:cond delay="0"/>
                                          </p:stCondLst>
                                        </p:cTn>
                                        <p:tgtEl>
                                          <p:spTgt spid="17"/>
                                        </p:tgtEl>
                                        <p:attrNameLst>
                                          <p:attrName>style.visibility</p:attrName>
                                        </p:attrNameLst>
                                      </p:cBhvr>
                                      <p:to>
                                        <p:strVal val="visible"/>
                                      </p:to>
                                    </p:set>
                                    <p:anim calcmode="lin" valueType="num">
                                      <p:cBhvr additive="base">
                                        <p:cTn id="73" dur="3000" fill="hold"/>
                                        <p:tgtEl>
                                          <p:spTgt spid="17"/>
                                        </p:tgtEl>
                                        <p:attrNameLst>
                                          <p:attrName>ppt_x</p:attrName>
                                        </p:attrNameLst>
                                      </p:cBhvr>
                                      <p:tavLst>
                                        <p:tav tm="0">
                                          <p:val>
                                            <p:strVal val="0-#ppt_w/2"/>
                                          </p:val>
                                        </p:tav>
                                        <p:tav tm="100000">
                                          <p:val>
                                            <p:strVal val="#ppt_x"/>
                                          </p:val>
                                        </p:tav>
                                      </p:tavLst>
                                    </p:anim>
                                    <p:anim calcmode="lin" valueType="num">
                                      <p:cBhvr additive="base">
                                        <p:cTn id="74" dur="3000" fill="hold"/>
                                        <p:tgtEl>
                                          <p:spTgt spid="17"/>
                                        </p:tgtEl>
                                        <p:attrNameLst>
                                          <p:attrName>ppt_y</p:attrName>
                                        </p:attrNameLst>
                                      </p:cBhvr>
                                      <p:tavLst>
                                        <p:tav tm="0">
                                          <p:val>
                                            <p:strVal val="0-#ppt_h/2"/>
                                          </p:val>
                                        </p:tav>
                                        <p:tav tm="100000">
                                          <p:val>
                                            <p:strVal val="#ppt_y"/>
                                          </p:val>
                                        </p:tav>
                                      </p:tavLst>
                                    </p:anim>
                                  </p:childTnLst>
                                </p:cTn>
                              </p:par>
                              <p:par>
                                <p:cTn id="75" presetID="8" presetClass="emph" presetSubtype="0" repeatCount="indefinite" fill="hold" grpId="1" nodeType="withEffect">
                                  <p:stCondLst>
                                    <p:cond delay="0"/>
                                  </p:stCondLst>
                                  <p:childTnLst>
                                    <p:animRot by="21600000">
                                      <p:cBhvr>
                                        <p:cTn id="76" dur="3000" fill="hold"/>
                                        <p:tgtEl>
                                          <p:spTgt spid="17"/>
                                        </p:tgtEl>
                                        <p:attrNameLst>
                                          <p:attrName>r</p:attrName>
                                        </p:attrNameLst>
                                      </p:cBhvr>
                                    </p:animRot>
                                  </p:childTnLst>
                                </p:cTn>
                              </p:par>
                              <p:par>
                                <p:cTn id="77" presetID="2" presetClass="exit" presetSubtype="8" fill="hold" grpId="2" nodeType="withEffect">
                                  <p:stCondLst>
                                    <p:cond delay="0"/>
                                  </p:stCondLst>
                                  <p:childTnLst>
                                    <p:anim calcmode="lin" valueType="num">
                                      <p:cBhvr additive="base">
                                        <p:cTn id="78" dur="3500"/>
                                        <p:tgtEl>
                                          <p:spTgt spid="16"/>
                                        </p:tgtEl>
                                        <p:attrNameLst>
                                          <p:attrName>ppt_x</p:attrName>
                                        </p:attrNameLst>
                                      </p:cBhvr>
                                      <p:tavLst>
                                        <p:tav tm="0">
                                          <p:val>
                                            <p:strVal val="ppt_x"/>
                                          </p:val>
                                        </p:tav>
                                        <p:tav tm="100000">
                                          <p:val>
                                            <p:strVal val="0-ppt_w/2"/>
                                          </p:val>
                                        </p:tav>
                                      </p:tavLst>
                                    </p:anim>
                                    <p:anim calcmode="lin" valueType="num">
                                      <p:cBhvr additive="base">
                                        <p:cTn id="79" dur="3500"/>
                                        <p:tgtEl>
                                          <p:spTgt spid="16"/>
                                        </p:tgtEl>
                                        <p:attrNameLst>
                                          <p:attrName>ppt_y</p:attrName>
                                        </p:attrNameLst>
                                      </p:cBhvr>
                                      <p:tavLst>
                                        <p:tav tm="0">
                                          <p:val>
                                            <p:strVal val="ppt_y"/>
                                          </p:val>
                                        </p:tav>
                                        <p:tav tm="100000">
                                          <p:val>
                                            <p:strVal val="ppt_y"/>
                                          </p:val>
                                        </p:tav>
                                      </p:tavLst>
                                    </p:anim>
                                    <p:set>
                                      <p:cBhvr>
                                        <p:cTn id="80" dur="1" fill="hold">
                                          <p:stCondLst>
                                            <p:cond delay="3499"/>
                                          </p:stCondLst>
                                        </p:cTn>
                                        <p:tgtEl>
                                          <p:spTgt spid="16"/>
                                        </p:tgtEl>
                                        <p:attrNameLst>
                                          <p:attrName>style.visibility</p:attrName>
                                        </p:attrNameLst>
                                      </p:cBhvr>
                                      <p:to>
                                        <p:strVal val="hidden"/>
                                      </p:to>
                                    </p:set>
                                  </p:childTnLst>
                                </p:cTn>
                              </p:par>
                              <p:par>
                                <p:cTn id="81" presetID="2" presetClass="exit" presetSubtype="2" fill="hold" grpId="2" nodeType="withEffect">
                                  <p:stCondLst>
                                    <p:cond delay="0"/>
                                  </p:stCondLst>
                                  <p:childTnLst>
                                    <p:anim calcmode="lin" valueType="num">
                                      <p:cBhvr additive="base">
                                        <p:cTn id="82" dur="3500"/>
                                        <p:tgtEl>
                                          <p:spTgt spid="17"/>
                                        </p:tgtEl>
                                        <p:attrNameLst>
                                          <p:attrName>ppt_x</p:attrName>
                                        </p:attrNameLst>
                                      </p:cBhvr>
                                      <p:tavLst>
                                        <p:tav tm="0">
                                          <p:val>
                                            <p:strVal val="ppt_x"/>
                                          </p:val>
                                        </p:tav>
                                        <p:tav tm="100000">
                                          <p:val>
                                            <p:strVal val="1+ppt_w/2"/>
                                          </p:val>
                                        </p:tav>
                                      </p:tavLst>
                                    </p:anim>
                                    <p:anim calcmode="lin" valueType="num">
                                      <p:cBhvr additive="base">
                                        <p:cTn id="83" dur="3500"/>
                                        <p:tgtEl>
                                          <p:spTgt spid="17"/>
                                        </p:tgtEl>
                                        <p:attrNameLst>
                                          <p:attrName>ppt_y</p:attrName>
                                        </p:attrNameLst>
                                      </p:cBhvr>
                                      <p:tavLst>
                                        <p:tav tm="0">
                                          <p:val>
                                            <p:strVal val="ppt_y"/>
                                          </p:val>
                                        </p:tav>
                                        <p:tav tm="100000">
                                          <p:val>
                                            <p:strVal val="ppt_y"/>
                                          </p:val>
                                        </p:tav>
                                      </p:tavLst>
                                    </p:anim>
                                    <p:set>
                                      <p:cBhvr>
                                        <p:cTn id="84" dur="1" fill="hold">
                                          <p:stCondLst>
                                            <p:cond delay="3499"/>
                                          </p:stCondLst>
                                        </p:cTn>
                                        <p:tgtEl>
                                          <p:spTgt spid="17"/>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3500"/>
                                        <p:tgtEl>
                                          <p:spTgt spid="4"/>
                                        </p:tgtEl>
                                        <p:attrNameLst>
                                          <p:attrName>ppt_x</p:attrName>
                                        </p:attrNameLst>
                                      </p:cBhvr>
                                      <p:tavLst>
                                        <p:tav tm="0">
                                          <p:val>
                                            <p:strVal val="ppt_x"/>
                                          </p:val>
                                        </p:tav>
                                        <p:tav tm="100000">
                                          <p:val>
                                            <p:strVal val="0-ppt_w/2"/>
                                          </p:val>
                                        </p:tav>
                                      </p:tavLst>
                                    </p:anim>
                                    <p:anim calcmode="lin" valueType="num">
                                      <p:cBhvr additive="base">
                                        <p:cTn id="87" dur="3500"/>
                                        <p:tgtEl>
                                          <p:spTgt spid="4"/>
                                        </p:tgtEl>
                                        <p:attrNameLst>
                                          <p:attrName>ppt_y</p:attrName>
                                        </p:attrNameLst>
                                      </p:cBhvr>
                                      <p:tavLst>
                                        <p:tav tm="0">
                                          <p:val>
                                            <p:strVal val="ppt_y"/>
                                          </p:val>
                                        </p:tav>
                                        <p:tav tm="100000">
                                          <p:val>
                                            <p:strVal val="ppt_y"/>
                                          </p:val>
                                        </p:tav>
                                      </p:tavLst>
                                    </p:anim>
                                    <p:set>
                                      <p:cBhvr>
                                        <p:cTn id="88" dur="1" fill="hold">
                                          <p:stCondLst>
                                            <p:cond delay="3499"/>
                                          </p:stCondLst>
                                        </p:cTn>
                                        <p:tgtEl>
                                          <p:spTgt spid="4"/>
                                        </p:tgtEl>
                                        <p:attrNameLst>
                                          <p:attrName>style.visibility</p:attrName>
                                        </p:attrNameLst>
                                      </p:cBhvr>
                                      <p:to>
                                        <p:strVal val="hidden"/>
                                      </p:to>
                                    </p:set>
                                  </p:childTnLst>
                                </p:cTn>
                              </p:par>
                              <p:par>
                                <p:cTn id="89" presetID="2" presetClass="exit" presetSubtype="8" fill="hold" grpId="2" nodeType="withEffect">
                                  <p:stCondLst>
                                    <p:cond delay="0"/>
                                  </p:stCondLst>
                                  <p:childTnLst>
                                    <p:anim calcmode="lin" valueType="num">
                                      <p:cBhvr additive="base">
                                        <p:cTn id="90" dur="3500"/>
                                        <p:tgtEl>
                                          <p:spTgt spid="5"/>
                                        </p:tgtEl>
                                        <p:attrNameLst>
                                          <p:attrName>ppt_x</p:attrName>
                                        </p:attrNameLst>
                                      </p:cBhvr>
                                      <p:tavLst>
                                        <p:tav tm="0">
                                          <p:val>
                                            <p:strVal val="ppt_x"/>
                                          </p:val>
                                        </p:tav>
                                        <p:tav tm="100000">
                                          <p:val>
                                            <p:strVal val="0-ppt_w/2"/>
                                          </p:val>
                                        </p:tav>
                                      </p:tavLst>
                                    </p:anim>
                                    <p:anim calcmode="lin" valueType="num">
                                      <p:cBhvr additive="base">
                                        <p:cTn id="91" dur="3500"/>
                                        <p:tgtEl>
                                          <p:spTgt spid="5"/>
                                        </p:tgtEl>
                                        <p:attrNameLst>
                                          <p:attrName>ppt_y</p:attrName>
                                        </p:attrNameLst>
                                      </p:cBhvr>
                                      <p:tavLst>
                                        <p:tav tm="0">
                                          <p:val>
                                            <p:strVal val="ppt_y"/>
                                          </p:val>
                                        </p:tav>
                                        <p:tav tm="100000">
                                          <p:val>
                                            <p:strVal val="ppt_y"/>
                                          </p:val>
                                        </p:tav>
                                      </p:tavLst>
                                    </p:anim>
                                    <p:set>
                                      <p:cBhvr>
                                        <p:cTn id="92" dur="1" fill="hold">
                                          <p:stCondLst>
                                            <p:cond delay="3499"/>
                                          </p:stCondLst>
                                        </p:cTn>
                                        <p:tgtEl>
                                          <p:spTgt spid="5"/>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500"/>
                                        <p:tgtEl>
                                          <p:spTgt spid="6"/>
                                        </p:tgtEl>
                                        <p:attrNameLst>
                                          <p:attrName>ppt_x</p:attrName>
                                        </p:attrNameLst>
                                      </p:cBhvr>
                                      <p:tavLst>
                                        <p:tav tm="0">
                                          <p:val>
                                            <p:strVal val="ppt_x"/>
                                          </p:val>
                                        </p:tav>
                                        <p:tav tm="100000">
                                          <p:val>
                                            <p:strVal val="0-ppt_w/2"/>
                                          </p:val>
                                        </p:tav>
                                      </p:tavLst>
                                    </p:anim>
                                    <p:anim calcmode="lin" valueType="num">
                                      <p:cBhvr additive="base">
                                        <p:cTn id="95" dur="3500"/>
                                        <p:tgtEl>
                                          <p:spTgt spid="6"/>
                                        </p:tgtEl>
                                        <p:attrNameLst>
                                          <p:attrName>ppt_y</p:attrName>
                                        </p:attrNameLst>
                                      </p:cBhvr>
                                      <p:tavLst>
                                        <p:tav tm="0">
                                          <p:val>
                                            <p:strVal val="ppt_y"/>
                                          </p:val>
                                        </p:tav>
                                        <p:tav tm="100000">
                                          <p:val>
                                            <p:strVal val="ppt_y"/>
                                          </p:val>
                                        </p:tav>
                                      </p:tavLst>
                                    </p:anim>
                                    <p:set>
                                      <p:cBhvr>
                                        <p:cTn id="96" dur="1" fill="hold">
                                          <p:stCondLst>
                                            <p:cond delay="3499"/>
                                          </p:stCondLst>
                                        </p:cTn>
                                        <p:tgtEl>
                                          <p:spTgt spid="6"/>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500"/>
                                        <p:tgtEl>
                                          <p:spTgt spid="7"/>
                                        </p:tgtEl>
                                        <p:attrNameLst>
                                          <p:attrName>ppt_x</p:attrName>
                                        </p:attrNameLst>
                                      </p:cBhvr>
                                      <p:tavLst>
                                        <p:tav tm="0">
                                          <p:val>
                                            <p:strVal val="ppt_x"/>
                                          </p:val>
                                        </p:tav>
                                        <p:tav tm="100000">
                                          <p:val>
                                            <p:strVal val="0-ppt_w/2"/>
                                          </p:val>
                                        </p:tav>
                                      </p:tavLst>
                                    </p:anim>
                                    <p:anim calcmode="lin" valueType="num">
                                      <p:cBhvr additive="base">
                                        <p:cTn id="99" dur="3500"/>
                                        <p:tgtEl>
                                          <p:spTgt spid="7"/>
                                        </p:tgtEl>
                                        <p:attrNameLst>
                                          <p:attrName>ppt_y</p:attrName>
                                        </p:attrNameLst>
                                      </p:cBhvr>
                                      <p:tavLst>
                                        <p:tav tm="0">
                                          <p:val>
                                            <p:strVal val="ppt_y"/>
                                          </p:val>
                                        </p:tav>
                                        <p:tav tm="100000">
                                          <p:val>
                                            <p:strVal val="ppt_y"/>
                                          </p:val>
                                        </p:tav>
                                      </p:tavLst>
                                    </p:anim>
                                    <p:set>
                                      <p:cBhvr>
                                        <p:cTn id="100" dur="1" fill="hold">
                                          <p:stCondLst>
                                            <p:cond delay="3499"/>
                                          </p:stCondLst>
                                        </p:cTn>
                                        <p:tgtEl>
                                          <p:spTgt spid="7"/>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500"/>
                                        <p:tgtEl>
                                          <p:spTgt spid="8"/>
                                        </p:tgtEl>
                                        <p:attrNameLst>
                                          <p:attrName>ppt_x</p:attrName>
                                        </p:attrNameLst>
                                      </p:cBhvr>
                                      <p:tavLst>
                                        <p:tav tm="0">
                                          <p:val>
                                            <p:strVal val="ppt_x"/>
                                          </p:val>
                                        </p:tav>
                                        <p:tav tm="100000">
                                          <p:val>
                                            <p:strVal val="0-ppt_w/2"/>
                                          </p:val>
                                        </p:tav>
                                      </p:tavLst>
                                    </p:anim>
                                    <p:anim calcmode="lin" valueType="num">
                                      <p:cBhvr additive="base">
                                        <p:cTn id="103" dur="3500"/>
                                        <p:tgtEl>
                                          <p:spTgt spid="8"/>
                                        </p:tgtEl>
                                        <p:attrNameLst>
                                          <p:attrName>ppt_y</p:attrName>
                                        </p:attrNameLst>
                                      </p:cBhvr>
                                      <p:tavLst>
                                        <p:tav tm="0">
                                          <p:val>
                                            <p:strVal val="ppt_y"/>
                                          </p:val>
                                        </p:tav>
                                        <p:tav tm="100000">
                                          <p:val>
                                            <p:strVal val="ppt_y"/>
                                          </p:val>
                                        </p:tav>
                                      </p:tavLst>
                                    </p:anim>
                                    <p:set>
                                      <p:cBhvr>
                                        <p:cTn id="104" dur="1" fill="hold">
                                          <p:stCondLst>
                                            <p:cond delay="3499"/>
                                          </p:stCondLst>
                                        </p:cTn>
                                        <p:tgtEl>
                                          <p:spTgt spid="8"/>
                                        </p:tgtEl>
                                        <p:attrNameLst>
                                          <p:attrName>style.visibility</p:attrName>
                                        </p:attrNameLst>
                                      </p:cBhvr>
                                      <p:to>
                                        <p:strVal val="hidden"/>
                                      </p:to>
                                    </p:set>
                                  </p:childTnLst>
                                </p:cTn>
                              </p:par>
                              <p:par>
                                <p:cTn id="105" presetID="2" presetClass="exit" presetSubtype="2" fill="hold" grpId="2" nodeType="withEffect">
                                  <p:stCondLst>
                                    <p:cond delay="0"/>
                                  </p:stCondLst>
                                  <p:childTnLst>
                                    <p:anim calcmode="lin" valueType="num">
                                      <p:cBhvr additive="base">
                                        <p:cTn id="106" dur="3500"/>
                                        <p:tgtEl>
                                          <p:spTgt spid="9"/>
                                        </p:tgtEl>
                                        <p:attrNameLst>
                                          <p:attrName>ppt_x</p:attrName>
                                        </p:attrNameLst>
                                      </p:cBhvr>
                                      <p:tavLst>
                                        <p:tav tm="0">
                                          <p:val>
                                            <p:strVal val="ppt_x"/>
                                          </p:val>
                                        </p:tav>
                                        <p:tav tm="100000">
                                          <p:val>
                                            <p:strVal val="1+ppt_w/2"/>
                                          </p:val>
                                        </p:tav>
                                      </p:tavLst>
                                    </p:anim>
                                    <p:anim calcmode="lin" valueType="num">
                                      <p:cBhvr additive="base">
                                        <p:cTn id="107" dur="3500"/>
                                        <p:tgtEl>
                                          <p:spTgt spid="9"/>
                                        </p:tgtEl>
                                        <p:attrNameLst>
                                          <p:attrName>ppt_y</p:attrName>
                                        </p:attrNameLst>
                                      </p:cBhvr>
                                      <p:tavLst>
                                        <p:tav tm="0">
                                          <p:val>
                                            <p:strVal val="ppt_y"/>
                                          </p:val>
                                        </p:tav>
                                        <p:tav tm="100000">
                                          <p:val>
                                            <p:strVal val="ppt_y"/>
                                          </p:val>
                                        </p:tav>
                                      </p:tavLst>
                                    </p:anim>
                                    <p:set>
                                      <p:cBhvr>
                                        <p:cTn id="108" dur="1" fill="hold">
                                          <p:stCondLst>
                                            <p:cond delay="3499"/>
                                          </p:stCondLst>
                                        </p:cTn>
                                        <p:tgtEl>
                                          <p:spTgt spid="9"/>
                                        </p:tgtEl>
                                        <p:attrNameLst>
                                          <p:attrName>style.visibility</p:attrName>
                                        </p:attrNameLst>
                                      </p:cBhvr>
                                      <p:to>
                                        <p:strVal val="hidden"/>
                                      </p:to>
                                    </p:set>
                                  </p:childTnLst>
                                </p:cTn>
                              </p:par>
                              <p:par>
                                <p:cTn id="109" presetID="2" presetClass="exit" presetSubtype="2" fill="hold" grpId="2" nodeType="withEffect">
                                  <p:stCondLst>
                                    <p:cond delay="0"/>
                                  </p:stCondLst>
                                  <p:childTnLst>
                                    <p:anim calcmode="lin" valueType="num">
                                      <p:cBhvr additive="base">
                                        <p:cTn id="110" dur="3500"/>
                                        <p:tgtEl>
                                          <p:spTgt spid="10"/>
                                        </p:tgtEl>
                                        <p:attrNameLst>
                                          <p:attrName>ppt_x</p:attrName>
                                        </p:attrNameLst>
                                      </p:cBhvr>
                                      <p:tavLst>
                                        <p:tav tm="0">
                                          <p:val>
                                            <p:strVal val="ppt_x"/>
                                          </p:val>
                                        </p:tav>
                                        <p:tav tm="100000">
                                          <p:val>
                                            <p:strVal val="1+ppt_w/2"/>
                                          </p:val>
                                        </p:tav>
                                      </p:tavLst>
                                    </p:anim>
                                    <p:anim calcmode="lin" valueType="num">
                                      <p:cBhvr additive="base">
                                        <p:cTn id="111" dur="3500"/>
                                        <p:tgtEl>
                                          <p:spTgt spid="10"/>
                                        </p:tgtEl>
                                        <p:attrNameLst>
                                          <p:attrName>ppt_y</p:attrName>
                                        </p:attrNameLst>
                                      </p:cBhvr>
                                      <p:tavLst>
                                        <p:tav tm="0">
                                          <p:val>
                                            <p:strVal val="ppt_y"/>
                                          </p:val>
                                        </p:tav>
                                        <p:tav tm="100000">
                                          <p:val>
                                            <p:strVal val="ppt_y"/>
                                          </p:val>
                                        </p:tav>
                                      </p:tavLst>
                                    </p:anim>
                                    <p:set>
                                      <p:cBhvr>
                                        <p:cTn id="112" dur="1" fill="hold">
                                          <p:stCondLst>
                                            <p:cond delay="3499"/>
                                          </p:stCondLst>
                                        </p:cTn>
                                        <p:tgtEl>
                                          <p:spTgt spid="10"/>
                                        </p:tgtEl>
                                        <p:attrNameLst>
                                          <p:attrName>style.visibility</p:attrName>
                                        </p:attrNameLst>
                                      </p:cBhvr>
                                      <p:to>
                                        <p:strVal val="hidden"/>
                                      </p:to>
                                    </p:set>
                                  </p:childTnLst>
                                </p:cTn>
                              </p:par>
                              <p:par>
                                <p:cTn id="113" presetID="2" presetClass="exit" presetSubtype="2" fill="hold" grpId="2" nodeType="withEffect">
                                  <p:stCondLst>
                                    <p:cond delay="0"/>
                                  </p:stCondLst>
                                  <p:childTnLst>
                                    <p:anim calcmode="lin" valueType="num">
                                      <p:cBhvr additive="base">
                                        <p:cTn id="114" dur="3500"/>
                                        <p:tgtEl>
                                          <p:spTgt spid="11"/>
                                        </p:tgtEl>
                                        <p:attrNameLst>
                                          <p:attrName>ppt_x</p:attrName>
                                        </p:attrNameLst>
                                      </p:cBhvr>
                                      <p:tavLst>
                                        <p:tav tm="0">
                                          <p:val>
                                            <p:strVal val="ppt_x"/>
                                          </p:val>
                                        </p:tav>
                                        <p:tav tm="100000">
                                          <p:val>
                                            <p:strVal val="1+ppt_w/2"/>
                                          </p:val>
                                        </p:tav>
                                      </p:tavLst>
                                    </p:anim>
                                    <p:anim calcmode="lin" valueType="num">
                                      <p:cBhvr additive="base">
                                        <p:cTn id="115" dur="3500"/>
                                        <p:tgtEl>
                                          <p:spTgt spid="11"/>
                                        </p:tgtEl>
                                        <p:attrNameLst>
                                          <p:attrName>ppt_y</p:attrName>
                                        </p:attrNameLst>
                                      </p:cBhvr>
                                      <p:tavLst>
                                        <p:tav tm="0">
                                          <p:val>
                                            <p:strVal val="ppt_y"/>
                                          </p:val>
                                        </p:tav>
                                        <p:tav tm="100000">
                                          <p:val>
                                            <p:strVal val="ppt_y"/>
                                          </p:val>
                                        </p:tav>
                                      </p:tavLst>
                                    </p:anim>
                                    <p:set>
                                      <p:cBhvr>
                                        <p:cTn id="116" dur="1" fill="hold">
                                          <p:stCondLst>
                                            <p:cond delay="3499"/>
                                          </p:stCondLst>
                                        </p:cTn>
                                        <p:tgtEl>
                                          <p:spTgt spid="11"/>
                                        </p:tgtEl>
                                        <p:attrNameLst>
                                          <p:attrName>style.visibility</p:attrName>
                                        </p:attrNameLst>
                                      </p:cBhvr>
                                      <p:to>
                                        <p:strVal val="hidden"/>
                                      </p:to>
                                    </p:set>
                                  </p:childTnLst>
                                </p:cTn>
                              </p:par>
                              <p:par>
                                <p:cTn id="117" presetID="2" presetClass="exit" presetSubtype="2" fill="hold" grpId="2" nodeType="withEffect">
                                  <p:stCondLst>
                                    <p:cond delay="0"/>
                                  </p:stCondLst>
                                  <p:childTnLst>
                                    <p:anim calcmode="lin" valueType="num">
                                      <p:cBhvr additive="base">
                                        <p:cTn id="118" dur="3500"/>
                                        <p:tgtEl>
                                          <p:spTgt spid="12"/>
                                        </p:tgtEl>
                                        <p:attrNameLst>
                                          <p:attrName>ppt_x</p:attrName>
                                        </p:attrNameLst>
                                      </p:cBhvr>
                                      <p:tavLst>
                                        <p:tav tm="0">
                                          <p:val>
                                            <p:strVal val="ppt_x"/>
                                          </p:val>
                                        </p:tav>
                                        <p:tav tm="100000">
                                          <p:val>
                                            <p:strVal val="1+ppt_w/2"/>
                                          </p:val>
                                        </p:tav>
                                      </p:tavLst>
                                    </p:anim>
                                    <p:anim calcmode="lin" valueType="num">
                                      <p:cBhvr additive="base">
                                        <p:cTn id="119" dur="3500"/>
                                        <p:tgtEl>
                                          <p:spTgt spid="12"/>
                                        </p:tgtEl>
                                        <p:attrNameLst>
                                          <p:attrName>ppt_y</p:attrName>
                                        </p:attrNameLst>
                                      </p:cBhvr>
                                      <p:tavLst>
                                        <p:tav tm="0">
                                          <p:val>
                                            <p:strVal val="ppt_y"/>
                                          </p:val>
                                        </p:tav>
                                        <p:tav tm="100000">
                                          <p:val>
                                            <p:strVal val="ppt_y"/>
                                          </p:val>
                                        </p:tav>
                                      </p:tavLst>
                                    </p:anim>
                                    <p:set>
                                      <p:cBhvr>
                                        <p:cTn id="120" dur="1" fill="hold">
                                          <p:stCondLst>
                                            <p:cond delay="3499"/>
                                          </p:stCondLst>
                                        </p:cTn>
                                        <p:tgtEl>
                                          <p:spTgt spid="12"/>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ppt_y"/>
                                          </p:val>
                                        </p:tav>
                                      </p:tavLst>
                                    </p:anim>
                                    <p:set>
                                      <p:cBhvr>
                                        <p:cTn id="124" dur="1" fill="hold">
                                          <p:stCondLst>
                                            <p:cond delay="3499"/>
                                          </p:stCondLst>
                                        </p:cTn>
                                        <p:tgtEl>
                                          <p:spTgt spid="13"/>
                                        </p:tgtEl>
                                        <p:attrNameLst>
                                          <p:attrName>style.visibility</p:attrName>
                                        </p:attrNameLst>
                                      </p:cBhvr>
                                      <p:to>
                                        <p:strVal val="hidden"/>
                                      </p:to>
                                    </p:set>
                                  </p:childTnLst>
                                </p:cTn>
                              </p:par>
                              <p:par>
                                <p:cTn id="125" presetID="23" presetClass="entr" presetSubtype="272" fill="hold"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p:cTn id="127" dur="3500" fill="hold"/>
                                        <p:tgtEl>
                                          <p:spTgt spid="14"/>
                                        </p:tgtEl>
                                        <p:attrNameLst>
                                          <p:attrName>ppt_w</p:attrName>
                                        </p:attrNameLst>
                                      </p:cBhvr>
                                      <p:tavLst>
                                        <p:tav tm="0">
                                          <p:val>
                                            <p:strVal val="2/3*#ppt_w"/>
                                          </p:val>
                                        </p:tav>
                                        <p:tav tm="100000">
                                          <p:val>
                                            <p:strVal val="#ppt_w"/>
                                          </p:val>
                                        </p:tav>
                                      </p:tavLst>
                                    </p:anim>
                                    <p:anim calcmode="lin" valueType="num">
                                      <p:cBhvr>
                                        <p:cTn id="128" dur="3500" fill="hold"/>
                                        <p:tgtEl>
                                          <p:spTgt spid="14"/>
                                        </p:tgtEl>
                                        <p:attrNameLst>
                                          <p:attrName>ppt_h</p:attrName>
                                        </p:attrNameLst>
                                      </p:cBhvr>
                                      <p:tavLst>
                                        <p:tav tm="0">
                                          <p:val>
                                            <p:strVal val="2/3*#ppt_h"/>
                                          </p:val>
                                        </p:tav>
                                        <p:tav tm="100000">
                                          <p:val>
                                            <p:strVal val="#ppt_h"/>
                                          </p:val>
                                        </p:tav>
                                      </p:tavLst>
                                    </p:anim>
                                  </p:childTnLst>
                                </p:cTn>
                              </p:par>
                              <p:par>
                                <p:cTn id="129" presetID="16" presetClass="entr" presetSubtype="37" fill="hold" nodeType="withEffect">
                                  <p:stCondLst>
                                    <p:cond delay="0"/>
                                  </p:stCondLst>
                                  <p:childTnLst>
                                    <p:set>
                                      <p:cBhvr>
                                        <p:cTn id="130" dur="1" fill="hold">
                                          <p:stCondLst>
                                            <p:cond delay="0"/>
                                          </p:stCondLst>
                                        </p:cTn>
                                        <p:tgtEl>
                                          <p:spTgt spid="14"/>
                                        </p:tgtEl>
                                        <p:attrNameLst>
                                          <p:attrName>style.visibility</p:attrName>
                                        </p:attrNameLst>
                                      </p:cBhvr>
                                      <p:to>
                                        <p:strVal val="visible"/>
                                      </p:to>
                                    </p:set>
                                    <p:animEffect transition="in" filter="barn(outVertical)">
                                      <p:cBhvr>
                                        <p:cTn id="131" dur="3500"/>
                                        <p:tgtEl>
                                          <p:spTgt spid="14"/>
                                        </p:tgtEl>
                                      </p:cBhvr>
                                    </p:animEffect>
                                  </p:childTnLst>
                                </p:cTn>
                              </p:par>
                              <p:par>
                                <p:cTn id="132" presetID="9" presetClass="emph" presetSubtype="0" grpId="0" nodeType="withEffect">
                                  <p:stCondLst>
                                    <p:cond delay="0"/>
                                  </p:stCondLst>
                                  <p:childTnLst>
                                    <p:set>
                                      <p:cBhvr rctx="PPT">
                                        <p:cTn id="133" dur="indefinite"/>
                                        <p:tgtEl>
                                          <p:spTgt spid="18"/>
                                        </p:tgtEl>
                                        <p:attrNameLst>
                                          <p:attrName>style.opacity</p:attrName>
                                        </p:attrNameLst>
                                      </p:cBhvr>
                                      <p:to>
                                        <p:strVal val="0"/>
                                      </p:to>
                                    </p:set>
                                    <p:animEffect filter="image" prLst="opacity: 0">
                                      <p:cBhvr rctx="IE">
                                        <p:cTn id="134"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6" grpId="0" animBg="1"/>
      <p:bldP spid="16" grpId="1" animBg="1"/>
      <p:bldP spid="16" grpId="2" animBg="1"/>
      <p:bldP spid="17" grpId="0" animBg="1"/>
      <p:bldP spid="17" grpId="1" animBg="1"/>
      <p:bldP spid="17" grpId="2" animBg="1"/>
      <p:bldP spid="1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21159"/>
            <a:ext cx="9144000" cy="5143500"/>
            <a:chOff x="0" y="0"/>
            <a:chExt cx="9144000" cy="5143500"/>
          </a:xfrm>
        </p:grpSpPr>
        <p:sp>
          <p:nvSpPr>
            <p:cNvPr id="14" name="13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45000"/>
                    <a:lumOff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45000"/>
                    <a:lumOff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45000"/>
                    <a:lumOff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45000"/>
                    <a:lumOff val="5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 name="11 Imagen" descr="Diapositiva1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9576"/>
            <a:ext cx="9144000" cy="5143500"/>
          </a:xfrm>
          <a:prstGeom prst="rect">
            <a:avLst/>
          </a:prstGeom>
          <a:noFill/>
          <a:ln>
            <a:noFill/>
          </a:ln>
        </p:spPr>
      </p:pic>
      <p:sp>
        <p:nvSpPr>
          <p:cNvPr id="7" name="Forma libre 22"/>
          <p:cNvSpPr/>
          <p:nvPr/>
        </p:nvSpPr>
        <p:spPr>
          <a:xfrm rot="18668578" flipH="1">
            <a:off x="5167371" y="-387373"/>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100000">
                <a:schemeClr val="accent3">
                  <a:lumMod val="50000"/>
                </a:schemeClr>
              </a:gs>
              <a:gs pos="49000">
                <a:srgbClr val="66FF33"/>
              </a:gs>
              <a:gs pos="55000">
                <a:srgbClr val="92D050"/>
              </a:gs>
              <a:gs pos="19000">
                <a:srgbClr val="FF6600"/>
              </a:gs>
            </a:gsLst>
            <a:path path="circle">
              <a:fillToRect l="50000" t="50000" r="50000" b="50000"/>
            </a:path>
            <a:tileRect/>
          </a:gradFill>
          <a:ln w="82550">
            <a:noFill/>
          </a:ln>
          <a:effectLst>
            <a:outerShdw blurRad="50800" dist="50800" dir="5400000" sx="140000" sy="140000" algn="ctr" rotWithShape="0">
              <a:srgbClr val="99FF33">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101" y="1951201"/>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100000">
                <a:schemeClr val="accent3">
                  <a:lumMod val="50000"/>
                </a:schemeClr>
              </a:gs>
              <a:gs pos="49000">
                <a:srgbClr val="66FF33"/>
              </a:gs>
              <a:gs pos="55000">
                <a:srgbClr val="92D050"/>
              </a:gs>
              <a:gs pos="19000">
                <a:srgbClr val="FF6600"/>
              </a:gs>
            </a:gsLst>
            <a:path path="circle">
              <a:fillToRect l="50000" t="50000" r="50000" b="50000"/>
            </a:path>
          </a:gradFill>
          <a:ln w="82550">
            <a:noFill/>
          </a:ln>
          <a:effectLst>
            <a:outerShdw blurRad="50800" dist="50800" dir="5400000" sx="140000" sy="140000" algn="ctr" rotWithShape="0">
              <a:srgbClr val="99FF33">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7"/>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100000">
                <a:schemeClr val="accent3">
                  <a:lumMod val="50000"/>
                </a:schemeClr>
              </a:gs>
              <a:gs pos="49000">
                <a:srgbClr val="66FF33"/>
              </a:gs>
              <a:gs pos="55000">
                <a:srgbClr val="92D050"/>
              </a:gs>
              <a:gs pos="19000">
                <a:srgbClr val="FF6600"/>
              </a:gs>
            </a:gsLst>
            <a:path path="circle">
              <a:fillToRect l="50000" t="50000" r="50000" b="50000"/>
            </a:path>
          </a:gradFill>
          <a:ln w="82550">
            <a:noFill/>
          </a:ln>
          <a:effectLst>
            <a:outerShdw blurRad="50800" dist="50800" dir="5400000" sx="140000" sy="140000" algn="ctr" rotWithShape="0">
              <a:srgbClr val="99FF33">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6"/>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100000">
                <a:schemeClr val="accent3">
                  <a:lumMod val="50000"/>
                </a:schemeClr>
              </a:gs>
              <a:gs pos="49000">
                <a:srgbClr val="66FF33"/>
              </a:gs>
              <a:gs pos="55000">
                <a:srgbClr val="92D050"/>
              </a:gs>
              <a:gs pos="19000">
                <a:srgbClr val="FF6600"/>
              </a:gs>
            </a:gsLst>
            <a:path path="circle">
              <a:fillToRect l="50000" t="50000" r="50000" b="50000"/>
            </a:path>
          </a:gradFill>
          <a:ln w="82550">
            <a:noFill/>
          </a:ln>
          <a:effectLst>
            <a:outerShdw blurRad="50800" dist="50800" dir="5400000" sx="140000" sy="140000" algn="ctr" rotWithShape="0">
              <a:srgbClr val="99FF33">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9837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13"/>
                                        </p:tgtEl>
                                        <p:attrNameLst>
                                          <p:attrName>style.opacity</p:attrName>
                                        </p:attrNameLst>
                                      </p:cBhvr>
                                      <p:to>
                                        <p:strVal val="0"/>
                                      </p:to>
                                    </p:set>
                                    <p:animEffect filter="image" prLst="opacity: 0">
                                      <p:cBhvr rctx="IE">
                                        <p:cTn id="23" dur="indefinite"/>
                                        <p:tgtEl>
                                          <p:spTgt spid="13"/>
                                        </p:tgtEl>
                                      </p:cBhvr>
                                    </p:animEffect>
                                  </p:childTnLst>
                                </p:cTn>
                              </p:par>
                            </p:childTnLst>
                          </p:cTn>
                        </p:par>
                        <p:par>
                          <p:cTn id="24" fill="hold">
                            <p:stCondLst>
                              <p:cond delay="2250"/>
                            </p:stCondLst>
                            <p:childTnLst>
                              <p:par>
                                <p:cTn id="25" presetID="2" presetClass="exit" presetSubtype="6" fill="hold" grpId="1" nodeType="afterEffect">
                                  <p:stCondLst>
                                    <p:cond delay="0"/>
                                  </p:stCondLst>
                                  <p:childTnLst>
                                    <p:anim calcmode="lin" valueType="num">
                                      <p:cBhvr additive="base">
                                        <p:cTn id="26" dur="4500"/>
                                        <p:tgtEl>
                                          <p:spTgt spid="10"/>
                                        </p:tgtEl>
                                        <p:attrNameLst>
                                          <p:attrName>ppt_x</p:attrName>
                                        </p:attrNameLst>
                                      </p:cBhvr>
                                      <p:tavLst>
                                        <p:tav tm="0">
                                          <p:val>
                                            <p:strVal val="ppt_x"/>
                                          </p:val>
                                        </p:tav>
                                        <p:tav tm="100000">
                                          <p:val>
                                            <p:strVal val="1+ppt_w/2"/>
                                          </p:val>
                                        </p:tav>
                                      </p:tavLst>
                                    </p:anim>
                                    <p:anim calcmode="lin" valueType="num">
                                      <p:cBhvr additive="base">
                                        <p:cTn id="27" dur="4500"/>
                                        <p:tgtEl>
                                          <p:spTgt spid="10"/>
                                        </p:tgtEl>
                                        <p:attrNameLst>
                                          <p:attrName>ppt_y</p:attrName>
                                        </p:attrNameLst>
                                      </p:cBhvr>
                                      <p:tavLst>
                                        <p:tav tm="0">
                                          <p:val>
                                            <p:strVal val="ppt_y"/>
                                          </p:val>
                                        </p:tav>
                                        <p:tav tm="100000">
                                          <p:val>
                                            <p:strVal val="1+ppt_h/2"/>
                                          </p:val>
                                        </p:tav>
                                      </p:tavLst>
                                    </p:anim>
                                    <p:set>
                                      <p:cBhvr>
                                        <p:cTn id="28" dur="1" fill="hold">
                                          <p:stCondLst>
                                            <p:cond delay="4499"/>
                                          </p:stCondLst>
                                        </p:cTn>
                                        <p:tgtEl>
                                          <p:spTgt spid="10"/>
                                        </p:tgtEl>
                                        <p:attrNameLst>
                                          <p:attrName>style.visibility</p:attrName>
                                        </p:attrNameLst>
                                      </p:cBhvr>
                                      <p:to>
                                        <p:strVal val="hidden"/>
                                      </p:to>
                                    </p:set>
                                  </p:childTnLst>
                                </p:cTn>
                              </p:par>
                              <p:par>
                                <p:cTn id="29" presetID="2" presetClass="exit" presetSubtype="12" fill="hold" grpId="1" nodeType="withEffect">
                                  <p:stCondLst>
                                    <p:cond delay="0"/>
                                  </p:stCondLst>
                                  <p:childTnLst>
                                    <p:anim calcmode="lin" valueType="num">
                                      <p:cBhvr additive="base">
                                        <p:cTn id="30" dur="4500"/>
                                        <p:tgtEl>
                                          <p:spTgt spid="7"/>
                                        </p:tgtEl>
                                        <p:attrNameLst>
                                          <p:attrName>ppt_x</p:attrName>
                                        </p:attrNameLst>
                                      </p:cBhvr>
                                      <p:tavLst>
                                        <p:tav tm="0">
                                          <p:val>
                                            <p:strVal val="ppt_x"/>
                                          </p:val>
                                        </p:tav>
                                        <p:tav tm="100000">
                                          <p:val>
                                            <p:strVal val="0-ppt_w/2"/>
                                          </p:val>
                                        </p:tav>
                                      </p:tavLst>
                                    </p:anim>
                                    <p:anim calcmode="lin" valueType="num">
                                      <p:cBhvr additive="base">
                                        <p:cTn id="31" dur="4500"/>
                                        <p:tgtEl>
                                          <p:spTgt spid="7"/>
                                        </p:tgtEl>
                                        <p:attrNameLst>
                                          <p:attrName>ppt_y</p:attrName>
                                        </p:attrNameLst>
                                      </p:cBhvr>
                                      <p:tavLst>
                                        <p:tav tm="0">
                                          <p:val>
                                            <p:strVal val="ppt_y"/>
                                          </p:val>
                                        </p:tav>
                                        <p:tav tm="100000">
                                          <p:val>
                                            <p:strVal val="1+ppt_h/2"/>
                                          </p:val>
                                        </p:tav>
                                      </p:tavLst>
                                    </p:anim>
                                    <p:set>
                                      <p:cBhvr>
                                        <p:cTn id="32" dur="1" fill="hold">
                                          <p:stCondLst>
                                            <p:cond delay="4499"/>
                                          </p:stCondLst>
                                        </p:cTn>
                                        <p:tgtEl>
                                          <p:spTgt spid="7"/>
                                        </p:tgtEl>
                                        <p:attrNameLst>
                                          <p:attrName>style.visibility</p:attrName>
                                        </p:attrNameLst>
                                      </p:cBhvr>
                                      <p:to>
                                        <p:strVal val="hidden"/>
                                      </p:to>
                                    </p:set>
                                  </p:childTnLst>
                                </p:cTn>
                              </p:par>
                              <p:par>
                                <p:cTn id="33" presetID="2" presetClass="exit" presetSubtype="3"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1+ppt_w/2"/>
                                          </p:val>
                                        </p:tav>
                                      </p:tavLst>
                                    </p:anim>
                                    <p:anim calcmode="lin" valueType="num">
                                      <p:cBhvr additive="base">
                                        <p:cTn id="35" dur="4500"/>
                                        <p:tgtEl>
                                          <p:spTgt spid="9"/>
                                        </p:tgtEl>
                                        <p:attrNameLst>
                                          <p:attrName>ppt_y</p:attrName>
                                        </p:attrNameLst>
                                      </p:cBhvr>
                                      <p:tavLst>
                                        <p:tav tm="0">
                                          <p:val>
                                            <p:strVal val="ppt_y"/>
                                          </p:val>
                                        </p:tav>
                                        <p:tav tm="100000">
                                          <p:val>
                                            <p:strVal val="0-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xit" presetSubtype="9" fill="hold" grpId="1" nodeType="withEffect">
                                  <p:stCondLst>
                                    <p:cond delay="0"/>
                                  </p:stCondLst>
                                  <p:childTnLst>
                                    <p:anim calcmode="lin" valueType="num">
                                      <p:cBhvr additive="base">
                                        <p:cTn id="38" dur="4500"/>
                                        <p:tgtEl>
                                          <p:spTgt spid="8"/>
                                        </p:tgtEl>
                                        <p:attrNameLst>
                                          <p:attrName>ppt_x</p:attrName>
                                        </p:attrNameLst>
                                      </p:cBhvr>
                                      <p:tavLst>
                                        <p:tav tm="0">
                                          <p:val>
                                            <p:strVal val="ppt_x"/>
                                          </p:val>
                                        </p:tav>
                                        <p:tav tm="100000">
                                          <p:val>
                                            <p:strVal val="0-ppt_w/2"/>
                                          </p:val>
                                        </p:tav>
                                      </p:tavLst>
                                    </p:anim>
                                    <p:anim calcmode="lin" valueType="num">
                                      <p:cBhvr additive="base">
                                        <p:cTn id="39" dur="4500"/>
                                        <p:tgtEl>
                                          <p:spTgt spid="8"/>
                                        </p:tgtEl>
                                        <p:attrNameLst>
                                          <p:attrName>ppt_y</p:attrName>
                                        </p:attrNameLst>
                                      </p:cBhvr>
                                      <p:tavLst>
                                        <p:tav tm="0">
                                          <p:val>
                                            <p:strVal val="ppt_y"/>
                                          </p:val>
                                        </p:tav>
                                        <p:tav tm="100000">
                                          <p:val>
                                            <p:strVal val="0-ppt_h/2"/>
                                          </p:val>
                                        </p:tav>
                                      </p:tavLst>
                                    </p:anim>
                                    <p:set>
                                      <p:cBhvr>
                                        <p:cTn id="40" dur="1" fill="hold">
                                          <p:stCondLst>
                                            <p:cond delay="4499"/>
                                          </p:stCondLst>
                                        </p:cTn>
                                        <p:tgtEl>
                                          <p:spTgt spid="8"/>
                                        </p:tgtEl>
                                        <p:attrNameLst>
                                          <p:attrName>style.visibility</p:attrName>
                                        </p:attrNameLst>
                                      </p:cBhvr>
                                      <p:to>
                                        <p:strVal val="hidden"/>
                                      </p:to>
                                    </p:set>
                                  </p:childTnLst>
                                </p:cTn>
                              </p:par>
                              <p:par>
                                <p:cTn id="41" presetID="17" presetClass="entr" presetSubtype="10" fill="hold" nodeType="withEffect">
                                  <p:stCondLst>
                                    <p:cond delay="5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3000" fill="hold"/>
                                        <p:tgtEl>
                                          <p:spTgt spid="12"/>
                                        </p:tgtEl>
                                        <p:attrNameLst>
                                          <p:attrName>ppt_w</p:attrName>
                                        </p:attrNameLst>
                                      </p:cBhvr>
                                      <p:tavLst>
                                        <p:tav tm="0">
                                          <p:val>
                                            <p:fltVal val="0"/>
                                          </p:val>
                                        </p:tav>
                                        <p:tav tm="100000">
                                          <p:val>
                                            <p:strVal val="#ppt_w"/>
                                          </p:val>
                                        </p:tav>
                                      </p:tavLst>
                                    </p:anim>
                                    <p:anim calcmode="lin" valueType="num">
                                      <p:cBhvr>
                                        <p:cTn id="44" dur="3000" fill="hold"/>
                                        <p:tgtEl>
                                          <p:spTgt spid="12"/>
                                        </p:tgtEl>
                                        <p:attrNameLst>
                                          <p:attrName>ppt_h</p:attrName>
                                        </p:attrNameLst>
                                      </p:cBhvr>
                                      <p:tavLst>
                                        <p:tav tm="0">
                                          <p:val>
                                            <p:strVal val="#ppt_h"/>
                                          </p:val>
                                        </p:tav>
                                        <p:tav tm="100000">
                                          <p:val>
                                            <p:strVal val="#ppt_h"/>
                                          </p:val>
                                        </p:tav>
                                      </p:tavLst>
                                    </p:anim>
                                  </p:childTnLst>
                                </p:cTn>
                              </p:par>
                              <p:par>
                                <p:cTn id="45" presetID="8" presetClass="entr" presetSubtype="32" fill="hold" nodeType="withEffect">
                                  <p:stCondLst>
                                    <p:cond delay="500"/>
                                  </p:stCondLst>
                                  <p:childTnLst>
                                    <p:set>
                                      <p:cBhvr>
                                        <p:cTn id="46" dur="1" fill="hold">
                                          <p:stCondLst>
                                            <p:cond delay="0"/>
                                          </p:stCondLst>
                                        </p:cTn>
                                        <p:tgtEl>
                                          <p:spTgt spid="12"/>
                                        </p:tgtEl>
                                        <p:attrNameLst>
                                          <p:attrName>style.visibility</p:attrName>
                                        </p:attrNameLst>
                                      </p:cBhvr>
                                      <p:to>
                                        <p:strVal val="visible"/>
                                      </p:to>
                                    </p:set>
                                    <p:animEffect transition="in" filter="diamond(out)">
                                      <p:cBhvr>
                                        <p:cTn id="47" dur="3000"/>
                                        <p:tgtEl>
                                          <p:spTgt spid="12"/>
                                        </p:tgtEl>
                                      </p:cBhvr>
                                    </p:animEffect>
                                  </p:childTnLst>
                                </p:cTn>
                              </p:par>
                              <p:par>
                                <p:cTn id="48" presetID="23" presetClass="exit" presetSubtype="272" fill="hold" nodeType="withEffect">
                                  <p:stCondLst>
                                    <p:cond delay="0"/>
                                  </p:stCondLst>
                                  <p:childTnLst>
                                    <p:anim calcmode="lin" valueType="num">
                                      <p:cBhvr>
                                        <p:cTn id="49" dur="3500"/>
                                        <p:tgtEl>
                                          <p:spTgt spid="11"/>
                                        </p:tgtEl>
                                        <p:attrNameLst>
                                          <p:attrName>ppt_w</p:attrName>
                                        </p:attrNameLst>
                                      </p:cBhvr>
                                      <p:tavLst>
                                        <p:tav tm="0">
                                          <p:val>
                                            <p:strVal val="ppt_w"/>
                                          </p:val>
                                        </p:tav>
                                        <p:tav tm="100000">
                                          <p:val>
                                            <p:strVal val="4/3*ppt_w"/>
                                          </p:val>
                                        </p:tav>
                                      </p:tavLst>
                                    </p:anim>
                                    <p:anim calcmode="lin" valueType="num">
                                      <p:cBhvr>
                                        <p:cTn id="50" dur="3500"/>
                                        <p:tgtEl>
                                          <p:spTgt spid="11"/>
                                        </p:tgtEl>
                                        <p:attrNameLst>
                                          <p:attrName>ppt_h</p:attrName>
                                        </p:attrNameLst>
                                      </p:cBhvr>
                                      <p:tavLst>
                                        <p:tav tm="0">
                                          <p:val>
                                            <p:strVal val="ppt_h"/>
                                          </p:val>
                                        </p:tav>
                                        <p:tav tm="100000">
                                          <p:val>
                                            <p:strVal val="4/3*ppt_h"/>
                                          </p:val>
                                        </p:tav>
                                      </p:tavLst>
                                    </p:anim>
                                    <p:set>
                                      <p:cBhvr>
                                        <p:cTn id="51" dur="1" fill="hold">
                                          <p:stCondLst>
                                            <p:cond delay="3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a:off x="0" y="5006"/>
            <a:ext cx="9170959" cy="5161328"/>
          </a:xfrm>
          <a:prstGeom prst="rect">
            <a:avLst/>
          </a:prstGeom>
          <a:gradFill flip="none" rotWithShape="1">
            <a:gsLst>
              <a:gs pos="45006">
                <a:srgbClr val="113D00">
                  <a:lumMod val="86000"/>
                </a:srgbClr>
              </a:gs>
              <a:gs pos="11000">
                <a:srgbClr val="66FF33">
                  <a:lumMod val="19000"/>
                </a:srgbClr>
              </a:gs>
              <a:gs pos="88000">
                <a:srgbClr val="8CFF58">
                  <a:lumMod val="19000"/>
                </a:srgbClr>
              </a:gs>
              <a:gs pos="100000">
                <a:srgbClr val="CCFF33"/>
              </a:gs>
              <a:gs pos="2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53553"/>
          </a:xfrm>
          <a:prstGeom prst="rect">
            <a:avLst/>
          </a:prstGeom>
        </p:spPr>
      </p:pic>
      <p:sp>
        <p:nvSpPr>
          <p:cNvPr id="3" name="2 Paralelogramo"/>
          <p:cNvSpPr/>
          <p:nvPr/>
        </p:nvSpPr>
        <p:spPr>
          <a:xfrm rot="10800000" flipH="1">
            <a:off x="-620089" y="10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0800000" flipH="1">
            <a:off x="227867" y="10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0800000" flipH="1">
            <a:off x="1106969" y="10402"/>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0800000" flipH="1">
            <a:off x="2027867" y="22919"/>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0800000" flipH="1">
            <a:off x="2927755" y="10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0800000" flipH="1">
            <a:off x="3899867" y="10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0800000" flipH="1">
            <a:off x="4923393" y="46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0800000" flipH="1">
            <a:off x="5931505" y="10354"/>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flipV="1">
            <a:off x="5987373" y="2474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H="1" flipV="1">
            <a:off x="5139417" y="2474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flipV="1">
            <a:off x="4260315" y="2474353"/>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flipV="1">
            <a:off x="3339417" y="2461835"/>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flipV="1">
            <a:off x="2439529" y="2474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H="1" flipV="1">
            <a:off x="1467417" y="2474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flipV="1">
            <a:off x="443891" y="2438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flipV="1">
            <a:off x="-492213" y="2438401"/>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0800000">
            <a:off x="-35378" y="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0800000">
            <a:off x="812578" y="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0800000">
            <a:off x="1691680" y="49"/>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0800000">
            <a:off x="2612578" y="12566"/>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0800000">
            <a:off x="3512466" y="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0800000">
            <a:off x="4484578" y="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0800000">
            <a:off x="5508104" y="3600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0800000">
            <a:off x="6516216" y="1"/>
            <a:ext cx="3168448" cy="2679453"/>
          </a:xfrm>
          <a:prstGeom prst="parallelogram">
            <a:avLst>
              <a:gd name="adj" fmla="val 60658"/>
            </a:avLst>
          </a:prstGeom>
          <a:gradFill flip="none" rotWithShape="1">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V="1">
            <a:off x="6572084" y="2464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V="1">
            <a:off x="5724128" y="2464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flipV="1">
            <a:off x="4845026" y="2464000"/>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V="1">
            <a:off x="3924128" y="2451482"/>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V="1">
            <a:off x="3024240" y="2464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V="1">
            <a:off x="2052128" y="2464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flipV="1">
            <a:off x="1028602" y="2428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V="1">
            <a:off x="92498" y="2428048"/>
            <a:ext cx="3168448" cy="2679453"/>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540568" y="32920"/>
            <a:ext cx="10153128"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08003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2" presetClass="entr" presetSubtype="1" fill="hold" grpId="0" nodeType="withEffect">
                                  <p:stCondLst>
                                    <p:cond delay="0"/>
                                  </p:stCondLst>
                                  <p:childTnLst>
                                    <p:set>
                                      <p:cBhvr>
                                        <p:cTn id="118" dur="1" fill="hold">
                                          <p:stCondLst>
                                            <p:cond delay="0"/>
                                          </p:stCondLst>
                                        </p:cTn>
                                        <p:tgtEl>
                                          <p:spTgt spid="20"/>
                                        </p:tgtEl>
                                        <p:attrNameLst>
                                          <p:attrName>style.visibility</p:attrName>
                                        </p:attrNameLst>
                                      </p:cBhvr>
                                      <p:to>
                                        <p:strVal val="visible"/>
                                      </p:to>
                                    </p:set>
                                    <p:anim calcmode="lin" valueType="num">
                                      <p:cBhvr additive="base">
                                        <p:cTn id="119" dur="2250" fill="hold"/>
                                        <p:tgtEl>
                                          <p:spTgt spid="20"/>
                                        </p:tgtEl>
                                        <p:attrNameLst>
                                          <p:attrName>ppt_x</p:attrName>
                                        </p:attrNameLst>
                                      </p:cBhvr>
                                      <p:tavLst>
                                        <p:tav tm="0">
                                          <p:val>
                                            <p:strVal val="#ppt_x"/>
                                          </p:val>
                                        </p:tav>
                                        <p:tav tm="100000">
                                          <p:val>
                                            <p:strVal val="#ppt_x"/>
                                          </p:val>
                                        </p:tav>
                                      </p:tavLst>
                                    </p:anim>
                                    <p:anim calcmode="lin" valueType="num">
                                      <p:cBhvr additive="base">
                                        <p:cTn id="120" dur="2250" fill="hold"/>
                                        <p:tgtEl>
                                          <p:spTgt spid="20"/>
                                        </p:tgtEl>
                                        <p:attrNameLst>
                                          <p:attrName>ppt_y</p:attrName>
                                        </p:attrNameLst>
                                      </p:cBhvr>
                                      <p:tavLst>
                                        <p:tav tm="0">
                                          <p:val>
                                            <p:strVal val="0-#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
                                        </p:tgtEl>
                                        <p:attrNameLst>
                                          <p:attrName>style.visibility</p:attrName>
                                        </p:attrNameLst>
                                      </p:cBhvr>
                                      <p:to>
                                        <p:strVal val="visible"/>
                                      </p:to>
                                    </p:set>
                                    <p:anim calcmode="lin" valueType="num">
                                      <p:cBhvr additive="base">
                                        <p:cTn id="123" dur="2250" fill="hold"/>
                                        <p:tgtEl>
                                          <p:spTgt spid="22"/>
                                        </p:tgtEl>
                                        <p:attrNameLst>
                                          <p:attrName>ppt_x</p:attrName>
                                        </p:attrNameLst>
                                      </p:cBhvr>
                                      <p:tavLst>
                                        <p:tav tm="0">
                                          <p:val>
                                            <p:strVal val="#ppt_x"/>
                                          </p:val>
                                        </p:tav>
                                        <p:tav tm="100000">
                                          <p:val>
                                            <p:strVal val="#ppt_x"/>
                                          </p:val>
                                        </p:tav>
                                      </p:tavLst>
                                    </p:anim>
                                    <p:anim calcmode="lin" valueType="num">
                                      <p:cBhvr additive="base">
                                        <p:cTn id="124" dur="2250" fill="hold"/>
                                        <p:tgtEl>
                                          <p:spTgt spid="22"/>
                                        </p:tgtEl>
                                        <p:attrNameLst>
                                          <p:attrName>ppt_y</p:attrName>
                                        </p:attrNameLst>
                                      </p:cBhvr>
                                      <p:tavLst>
                                        <p:tav tm="0">
                                          <p:val>
                                            <p:strVal val="1+#ppt_h/2"/>
                                          </p:val>
                                        </p:tav>
                                        <p:tav tm="100000">
                                          <p:val>
                                            <p:strVal val="#ppt_y"/>
                                          </p:val>
                                        </p:tav>
                                      </p:tavLst>
                                    </p:anim>
                                  </p:childTnLst>
                                </p:cTn>
                              </p:par>
                              <p:par>
                                <p:cTn id="125" presetID="2" presetClass="entr" presetSubtype="1" fill="hold" grpId="0"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additive="base">
                                        <p:cTn id="127" dur="2250" fill="hold"/>
                                        <p:tgtEl>
                                          <p:spTgt spid="23"/>
                                        </p:tgtEl>
                                        <p:attrNameLst>
                                          <p:attrName>ppt_x</p:attrName>
                                        </p:attrNameLst>
                                      </p:cBhvr>
                                      <p:tavLst>
                                        <p:tav tm="0">
                                          <p:val>
                                            <p:strVal val="#ppt_x"/>
                                          </p:val>
                                        </p:tav>
                                        <p:tav tm="100000">
                                          <p:val>
                                            <p:strVal val="#ppt_x"/>
                                          </p:val>
                                        </p:tav>
                                      </p:tavLst>
                                    </p:anim>
                                    <p:anim calcmode="lin" valueType="num">
                                      <p:cBhvr additive="base">
                                        <p:cTn id="128" dur="2250" fill="hold"/>
                                        <p:tgtEl>
                                          <p:spTgt spid="23"/>
                                        </p:tgtEl>
                                        <p:attrNameLst>
                                          <p:attrName>ppt_y</p:attrName>
                                        </p:attrNameLst>
                                      </p:cBhvr>
                                      <p:tavLst>
                                        <p:tav tm="0">
                                          <p:val>
                                            <p:strVal val="0-#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4"/>
                                        </p:tgtEl>
                                        <p:attrNameLst>
                                          <p:attrName>style.visibility</p:attrName>
                                        </p:attrNameLst>
                                      </p:cBhvr>
                                      <p:to>
                                        <p:strVal val="visible"/>
                                      </p:to>
                                    </p:set>
                                    <p:anim calcmode="lin" valueType="num">
                                      <p:cBhvr additive="base">
                                        <p:cTn id="131" dur="2250" fill="hold"/>
                                        <p:tgtEl>
                                          <p:spTgt spid="24"/>
                                        </p:tgtEl>
                                        <p:attrNameLst>
                                          <p:attrName>ppt_x</p:attrName>
                                        </p:attrNameLst>
                                      </p:cBhvr>
                                      <p:tavLst>
                                        <p:tav tm="0">
                                          <p:val>
                                            <p:strVal val="#ppt_x"/>
                                          </p:val>
                                        </p:tav>
                                        <p:tav tm="100000">
                                          <p:val>
                                            <p:strVal val="#ppt_x"/>
                                          </p:val>
                                        </p:tav>
                                      </p:tavLst>
                                    </p:anim>
                                    <p:anim calcmode="lin" valueType="num">
                                      <p:cBhvr additive="base">
                                        <p:cTn id="132" dur="2250" fill="hold"/>
                                        <p:tgtEl>
                                          <p:spTgt spid="24"/>
                                        </p:tgtEl>
                                        <p:attrNameLst>
                                          <p:attrName>ppt_y</p:attrName>
                                        </p:attrNameLst>
                                      </p:cBhvr>
                                      <p:tavLst>
                                        <p:tav tm="0">
                                          <p:val>
                                            <p:strVal val="1+#ppt_h/2"/>
                                          </p:val>
                                        </p:tav>
                                        <p:tav tm="100000">
                                          <p:val>
                                            <p:strVal val="#ppt_y"/>
                                          </p:val>
                                        </p:tav>
                                      </p:tavLst>
                                    </p:anim>
                                  </p:childTnLst>
                                </p:cTn>
                              </p:par>
                              <p:par>
                                <p:cTn id="133" presetID="2" presetClass="entr" presetSubtype="1" fill="hold" grpId="0" nodeType="withEffect">
                                  <p:stCondLst>
                                    <p:cond delay="0"/>
                                  </p:stCondLst>
                                  <p:childTnLst>
                                    <p:set>
                                      <p:cBhvr>
                                        <p:cTn id="134" dur="1" fill="hold">
                                          <p:stCondLst>
                                            <p:cond delay="0"/>
                                          </p:stCondLst>
                                        </p:cTn>
                                        <p:tgtEl>
                                          <p:spTgt spid="25"/>
                                        </p:tgtEl>
                                        <p:attrNameLst>
                                          <p:attrName>style.visibility</p:attrName>
                                        </p:attrNameLst>
                                      </p:cBhvr>
                                      <p:to>
                                        <p:strVal val="visible"/>
                                      </p:to>
                                    </p:set>
                                    <p:anim calcmode="lin" valueType="num">
                                      <p:cBhvr additive="base">
                                        <p:cTn id="135" dur="2250" fill="hold"/>
                                        <p:tgtEl>
                                          <p:spTgt spid="25"/>
                                        </p:tgtEl>
                                        <p:attrNameLst>
                                          <p:attrName>ppt_x</p:attrName>
                                        </p:attrNameLst>
                                      </p:cBhvr>
                                      <p:tavLst>
                                        <p:tav tm="0">
                                          <p:val>
                                            <p:strVal val="#ppt_x"/>
                                          </p:val>
                                        </p:tav>
                                        <p:tav tm="100000">
                                          <p:val>
                                            <p:strVal val="#ppt_x"/>
                                          </p:val>
                                        </p:tav>
                                      </p:tavLst>
                                    </p:anim>
                                    <p:anim calcmode="lin" valueType="num">
                                      <p:cBhvr additive="base">
                                        <p:cTn id="136" dur="2250" fill="hold"/>
                                        <p:tgtEl>
                                          <p:spTgt spid="25"/>
                                        </p:tgtEl>
                                        <p:attrNameLst>
                                          <p:attrName>ppt_y</p:attrName>
                                        </p:attrNameLst>
                                      </p:cBhvr>
                                      <p:tavLst>
                                        <p:tav tm="0">
                                          <p:val>
                                            <p:strVal val="0-#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250" fill="hold"/>
                                        <p:tgtEl>
                                          <p:spTgt spid="26"/>
                                        </p:tgtEl>
                                        <p:attrNameLst>
                                          <p:attrName>ppt_x</p:attrName>
                                        </p:attrNameLst>
                                      </p:cBhvr>
                                      <p:tavLst>
                                        <p:tav tm="0">
                                          <p:val>
                                            <p:strVal val="#ppt_x"/>
                                          </p:val>
                                        </p:tav>
                                        <p:tav tm="100000">
                                          <p:val>
                                            <p:strVal val="#ppt_x"/>
                                          </p:val>
                                        </p:tav>
                                      </p:tavLst>
                                    </p:anim>
                                    <p:anim calcmode="lin" valueType="num">
                                      <p:cBhvr additive="base">
                                        <p:cTn id="140" dur="2250" fill="hold"/>
                                        <p:tgtEl>
                                          <p:spTgt spid="26"/>
                                        </p:tgtEl>
                                        <p:attrNameLst>
                                          <p:attrName>ppt_y</p:attrName>
                                        </p:attrNameLst>
                                      </p:cBhvr>
                                      <p:tavLst>
                                        <p:tav tm="0">
                                          <p:val>
                                            <p:strVal val="1+#ppt_h/2"/>
                                          </p:val>
                                        </p:tav>
                                        <p:tav tm="100000">
                                          <p:val>
                                            <p:strVal val="#ppt_y"/>
                                          </p:val>
                                        </p:tav>
                                      </p:tavLst>
                                    </p:anim>
                                  </p:childTnLst>
                                </p:cTn>
                              </p:par>
                              <p:par>
                                <p:cTn id="141" presetID="2" presetClass="entr" presetSubtype="1" fill="hold" grpId="0"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additive="base">
                                        <p:cTn id="143" dur="2250" fill="hold"/>
                                        <p:tgtEl>
                                          <p:spTgt spid="27"/>
                                        </p:tgtEl>
                                        <p:attrNameLst>
                                          <p:attrName>ppt_x</p:attrName>
                                        </p:attrNameLst>
                                      </p:cBhvr>
                                      <p:tavLst>
                                        <p:tav tm="0">
                                          <p:val>
                                            <p:strVal val="#ppt_x"/>
                                          </p:val>
                                        </p:tav>
                                        <p:tav tm="100000">
                                          <p:val>
                                            <p:strVal val="#ppt_x"/>
                                          </p:val>
                                        </p:tav>
                                      </p:tavLst>
                                    </p:anim>
                                    <p:anim calcmode="lin" valueType="num">
                                      <p:cBhvr additive="base">
                                        <p:cTn id="144" dur="2250" fill="hold"/>
                                        <p:tgtEl>
                                          <p:spTgt spid="27"/>
                                        </p:tgtEl>
                                        <p:attrNameLst>
                                          <p:attrName>ppt_y</p:attrName>
                                        </p:attrNameLst>
                                      </p:cBhvr>
                                      <p:tavLst>
                                        <p:tav tm="0">
                                          <p:val>
                                            <p:strVal val="0-#ppt_h/2"/>
                                          </p:val>
                                        </p:tav>
                                        <p:tav tm="100000">
                                          <p:val>
                                            <p:strVal val="#ppt_y"/>
                                          </p:val>
                                        </p:tav>
                                      </p:tavLst>
                                    </p:anim>
                                  </p:childTnLst>
                                </p:cTn>
                              </p:par>
                              <p:par>
                                <p:cTn id="145" presetID="3" presetClass="entr" presetSubtype="10" fill="hold" grpId="3" nodeType="withEffect">
                                  <p:stCondLst>
                                    <p:cond delay="0"/>
                                  </p:stCondLst>
                                  <p:childTnLst>
                                    <p:set>
                                      <p:cBhvr>
                                        <p:cTn id="146" dur="1" fill="hold">
                                          <p:stCondLst>
                                            <p:cond delay="0"/>
                                          </p:stCondLst>
                                        </p:cTn>
                                        <p:tgtEl>
                                          <p:spTgt spid="20"/>
                                        </p:tgtEl>
                                        <p:attrNameLst>
                                          <p:attrName>style.visibility</p:attrName>
                                        </p:attrNameLst>
                                      </p:cBhvr>
                                      <p:to>
                                        <p:strVal val="visible"/>
                                      </p:to>
                                    </p:set>
                                    <p:animEffect transition="in" filter="blinds(horizontal)">
                                      <p:cBhvr>
                                        <p:cTn id="147" dur="2250"/>
                                        <p:tgtEl>
                                          <p:spTgt spid="20"/>
                                        </p:tgtEl>
                                      </p:cBhvr>
                                    </p:animEffect>
                                  </p:childTnLst>
                                </p:cTn>
                              </p:par>
                              <p:par>
                                <p:cTn id="148" presetID="3" presetClass="entr" presetSubtype="10" fill="hold" grpId="3" nodeType="withEffect">
                                  <p:stCondLst>
                                    <p:cond delay="0"/>
                                  </p:stCondLst>
                                  <p:childTnLst>
                                    <p:set>
                                      <p:cBhvr>
                                        <p:cTn id="149" dur="1" fill="hold">
                                          <p:stCondLst>
                                            <p:cond delay="0"/>
                                          </p:stCondLst>
                                        </p:cTn>
                                        <p:tgtEl>
                                          <p:spTgt spid="22"/>
                                        </p:tgtEl>
                                        <p:attrNameLst>
                                          <p:attrName>style.visibility</p:attrName>
                                        </p:attrNameLst>
                                      </p:cBhvr>
                                      <p:to>
                                        <p:strVal val="visible"/>
                                      </p:to>
                                    </p:set>
                                    <p:animEffect transition="in" filter="blinds(horizontal)">
                                      <p:cBhvr>
                                        <p:cTn id="150" dur="2250"/>
                                        <p:tgtEl>
                                          <p:spTgt spid="22"/>
                                        </p:tgtEl>
                                      </p:cBhvr>
                                    </p:animEffect>
                                  </p:childTnLst>
                                </p:cTn>
                              </p:par>
                              <p:par>
                                <p:cTn id="151" presetID="3" presetClass="entr" presetSubtype="10" fill="hold" grpId="3" nodeType="withEffect">
                                  <p:stCondLst>
                                    <p:cond delay="0"/>
                                  </p:stCondLst>
                                  <p:childTnLst>
                                    <p:set>
                                      <p:cBhvr>
                                        <p:cTn id="152" dur="1" fill="hold">
                                          <p:stCondLst>
                                            <p:cond delay="0"/>
                                          </p:stCondLst>
                                        </p:cTn>
                                        <p:tgtEl>
                                          <p:spTgt spid="23"/>
                                        </p:tgtEl>
                                        <p:attrNameLst>
                                          <p:attrName>style.visibility</p:attrName>
                                        </p:attrNameLst>
                                      </p:cBhvr>
                                      <p:to>
                                        <p:strVal val="visible"/>
                                      </p:to>
                                    </p:set>
                                    <p:animEffect transition="in" filter="blinds(horizontal)">
                                      <p:cBhvr>
                                        <p:cTn id="153" dur="2250"/>
                                        <p:tgtEl>
                                          <p:spTgt spid="23"/>
                                        </p:tgtEl>
                                      </p:cBhvr>
                                    </p:animEffect>
                                  </p:childTnLst>
                                </p:cTn>
                              </p:par>
                              <p:par>
                                <p:cTn id="154" presetID="3" presetClass="entr" presetSubtype="10" fill="hold" grpId="3" nodeType="withEffect">
                                  <p:stCondLst>
                                    <p:cond delay="0"/>
                                  </p:stCondLst>
                                  <p:childTnLst>
                                    <p:set>
                                      <p:cBhvr>
                                        <p:cTn id="155" dur="1" fill="hold">
                                          <p:stCondLst>
                                            <p:cond delay="0"/>
                                          </p:stCondLst>
                                        </p:cTn>
                                        <p:tgtEl>
                                          <p:spTgt spid="24"/>
                                        </p:tgtEl>
                                        <p:attrNameLst>
                                          <p:attrName>style.visibility</p:attrName>
                                        </p:attrNameLst>
                                      </p:cBhvr>
                                      <p:to>
                                        <p:strVal val="visible"/>
                                      </p:to>
                                    </p:set>
                                    <p:animEffect transition="in" filter="blinds(horizontal)">
                                      <p:cBhvr>
                                        <p:cTn id="156" dur="2250"/>
                                        <p:tgtEl>
                                          <p:spTgt spid="24"/>
                                        </p:tgtEl>
                                      </p:cBhvr>
                                    </p:animEffect>
                                  </p:childTnLst>
                                </p:cTn>
                              </p:par>
                              <p:par>
                                <p:cTn id="157" presetID="3" presetClass="entr" presetSubtype="10" fill="hold" grpId="3" nodeType="withEffect">
                                  <p:stCondLst>
                                    <p:cond delay="0"/>
                                  </p:stCondLst>
                                  <p:childTnLst>
                                    <p:set>
                                      <p:cBhvr>
                                        <p:cTn id="158" dur="1" fill="hold">
                                          <p:stCondLst>
                                            <p:cond delay="0"/>
                                          </p:stCondLst>
                                        </p:cTn>
                                        <p:tgtEl>
                                          <p:spTgt spid="25"/>
                                        </p:tgtEl>
                                        <p:attrNameLst>
                                          <p:attrName>style.visibility</p:attrName>
                                        </p:attrNameLst>
                                      </p:cBhvr>
                                      <p:to>
                                        <p:strVal val="visible"/>
                                      </p:to>
                                    </p:set>
                                    <p:animEffect transition="in" filter="blinds(horizontal)">
                                      <p:cBhvr>
                                        <p:cTn id="159" dur="2250"/>
                                        <p:tgtEl>
                                          <p:spTgt spid="25"/>
                                        </p:tgtEl>
                                      </p:cBhvr>
                                    </p:animEffect>
                                  </p:childTnLst>
                                </p:cTn>
                              </p:par>
                              <p:par>
                                <p:cTn id="160" presetID="3" presetClass="entr" presetSubtype="10" fill="hold" grpId="3" nodeType="withEffect">
                                  <p:stCondLst>
                                    <p:cond delay="0"/>
                                  </p:stCondLst>
                                  <p:childTnLst>
                                    <p:set>
                                      <p:cBhvr>
                                        <p:cTn id="161" dur="1" fill="hold">
                                          <p:stCondLst>
                                            <p:cond delay="0"/>
                                          </p:stCondLst>
                                        </p:cTn>
                                        <p:tgtEl>
                                          <p:spTgt spid="26"/>
                                        </p:tgtEl>
                                        <p:attrNameLst>
                                          <p:attrName>style.visibility</p:attrName>
                                        </p:attrNameLst>
                                      </p:cBhvr>
                                      <p:to>
                                        <p:strVal val="visible"/>
                                      </p:to>
                                    </p:set>
                                    <p:animEffect transition="in" filter="blinds(horizontal)">
                                      <p:cBhvr>
                                        <p:cTn id="162" dur="2250"/>
                                        <p:tgtEl>
                                          <p:spTgt spid="26"/>
                                        </p:tgtEl>
                                      </p:cBhvr>
                                    </p:animEffect>
                                  </p:childTnLst>
                                </p:cTn>
                              </p:par>
                              <p:par>
                                <p:cTn id="163" presetID="3" presetClass="entr" presetSubtype="10" fill="hold" grpId="3" nodeType="withEffect">
                                  <p:stCondLst>
                                    <p:cond delay="0"/>
                                  </p:stCondLst>
                                  <p:childTnLst>
                                    <p:set>
                                      <p:cBhvr>
                                        <p:cTn id="164" dur="1" fill="hold">
                                          <p:stCondLst>
                                            <p:cond delay="0"/>
                                          </p:stCondLst>
                                        </p:cTn>
                                        <p:tgtEl>
                                          <p:spTgt spid="27"/>
                                        </p:tgtEl>
                                        <p:attrNameLst>
                                          <p:attrName>style.visibility</p:attrName>
                                        </p:attrNameLst>
                                      </p:cBhvr>
                                      <p:to>
                                        <p:strVal val="visible"/>
                                      </p:to>
                                    </p:set>
                                    <p:animEffect transition="in" filter="blinds(horizontal)">
                                      <p:cBhvr>
                                        <p:cTn id="165" dur="2250"/>
                                        <p:tgtEl>
                                          <p:spTgt spid="27"/>
                                        </p:tgtEl>
                                      </p:cBhvr>
                                    </p:animEffect>
                                  </p:childTnLst>
                                </p:cTn>
                              </p:par>
                              <p:par>
                                <p:cTn id="166" presetID="2" presetClass="entr" presetSubtype="4" fill="hold" grpId="0" nodeType="withEffect">
                                  <p:stCondLst>
                                    <p:cond delay="0"/>
                                  </p:stCondLst>
                                  <p:childTnLst>
                                    <p:set>
                                      <p:cBhvr>
                                        <p:cTn id="167" dur="1" fill="hold">
                                          <p:stCondLst>
                                            <p:cond delay="0"/>
                                          </p:stCondLst>
                                        </p:cTn>
                                        <p:tgtEl>
                                          <p:spTgt spid="28"/>
                                        </p:tgtEl>
                                        <p:attrNameLst>
                                          <p:attrName>style.visibility</p:attrName>
                                        </p:attrNameLst>
                                      </p:cBhvr>
                                      <p:to>
                                        <p:strVal val="visible"/>
                                      </p:to>
                                    </p:set>
                                    <p:anim calcmode="lin" valueType="num">
                                      <p:cBhvr additive="base">
                                        <p:cTn id="168" dur="2250" fill="hold"/>
                                        <p:tgtEl>
                                          <p:spTgt spid="28"/>
                                        </p:tgtEl>
                                        <p:attrNameLst>
                                          <p:attrName>ppt_x</p:attrName>
                                        </p:attrNameLst>
                                      </p:cBhvr>
                                      <p:tavLst>
                                        <p:tav tm="0">
                                          <p:val>
                                            <p:strVal val="#ppt_x"/>
                                          </p:val>
                                        </p:tav>
                                        <p:tav tm="100000">
                                          <p:val>
                                            <p:strVal val="#ppt_x"/>
                                          </p:val>
                                        </p:tav>
                                      </p:tavLst>
                                    </p:anim>
                                    <p:anim calcmode="lin" valueType="num">
                                      <p:cBhvr additive="base">
                                        <p:cTn id="169" dur="2250" fill="hold"/>
                                        <p:tgtEl>
                                          <p:spTgt spid="28"/>
                                        </p:tgtEl>
                                        <p:attrNameLst>
                                          <p:attrName>ppt_y</p:attrName>
                                        </p:attrNameLst>
                                      </p:cBhvr>
                                      <p:tavLst>
                                        <p:tav tm="0">
                                          <p:val>
                                            <p:strVal val="1+#ppt_h/2"/>
                                          </p:val>
                                        </p:tav>
                                        <p:tav tm="100000">
                                          <p:val>
                                            <p:strVal val="#ppt_y"/>
                                          </p:val>
                                        </p:tav>
                                      </p:tavLst>
                                    </p:anim>
                                  </p:childTnLst>
                                </p:cTn>
                              </p:par>
                              <p:par>
                                <p:cTn id="170" presetID="3" presetClass="entr" presetSubtype="10" fill="hold" grpId="1" nodeType="withEffect">
                                  <p:stCondLst>
                                    <p:cond delay="0"/>
                                  </p:stCondLst>
                                  <p:childTnLst>
                                    <p:set>
                                      <p:cBhvr>
                                        <p:cTn id="171" dur="1" fill="hold">
                                          <p:stCondLst>
                                            <p:cond delay="0"/>
                                          </p:stCondLst>
                                        </p:cTn>
                                        <p:tgtEl>
                                          <p:spTgt spid="28"/>
                                        </p:tgtEl>
                                        <p:attrNameLst>
                                          <p:attrName>style.visibility</p:attrName>
                                        </p:attrNameLst>
                                      </p:cBhvr>
                                      <p:to>
                                        <p:strVal val="visible"/>
                                      </p:to>
                                    </p:set>
                                    <p:animEffect transition="in" filter="blinds(horizontal)">
                                      <p:cBhvr>
                                        <p:cTn id="172" dur="2250"/>
                                        <p:tgtEl>
                                          <p:spTgt spid="28"/>
                                        </p:tgtEl>
                                      </p:cBhvr>
                                    </p:animEffect>
                                  </p:childTnLst>
                                </p:cTn>
                              </p:par>
                              <p:par>
                                <p:cTn id="173" presetID="2" presetClass="entr" presetSubtype="4"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250" fill="hold"/>
                                        <p:tgtEl>
                                          <p:spTgt spid="44"/>
                                        </p:tgtEl>
                                        <p:attrNameLst>
                                          <p:attrName>ppt_x</p:attrName>
                                        </p:attrNameLst>
                                      </p:cBhvr>
                                      <p:tavLst>
                                        <p:tav tm="0">
                                          <p:val>
                                            <p:strVal val="#ppt_x"/>
                                          </p:val>
                                        </p:tav>
                                        <p:tav tm="100000">
                                          <p:val>
                                            <p:strVal val="#ppt_x"/>
                                          </p:val>
                                        </p:tav>
                                      </p:tavLst>
                                    </p:anim>
                                    <p:anim calcmode="lin" valueType="num">
                                      <p:cBhvr additive="base">
                                        <p:cTn id="176" dur="2250" fill="hold"/>
                                        <p:tgtEl>
                                          <p:spTgt spid="44"/>
                                        </p:tgtEl>
                                        <p:attrNameLst>
                                          <p:attrName>ppt_y</p:attrName>
                                        </p:attrNameLst>
                                      </p:cBhvr>
                                      <p:tavLst>
                                        <p:tav tm="0">
                                          <p:val>
                                            <p:strVal val="1+#ppt_h/2"/>
                                          </p:val>
                                        </p:tav>
                                        <p:tav tm="100000">
                                          <p:val>
                                            <p:strVal val="#ppt_y"/>
                                          </p:val>
                                        </p:tav>
                                      </p:tavLst>
                                    </p:anim>
                                  </p:childTnLst>
                                </p:cTn>
                              </p:par>
                              <p:par>
                                <p:cTn id="177" presetID="3" presetClass="entr" presetSubtype="10" fill="hold" grpId="1" nodeType="withEffect">
                                  <p:stCondLst>
                                    <p:cond delay="0"/>
                                  </p:stCondLst>
                                  <p:childTnLst>
                                    <p:set>
                                      <p:cBhvr>
                                        <p:cTn id="178" dur="1" fill="hold">
                                          <p:stCondLst>
                                            <p:cond delay="0"/>
                                          </p:stCondLst>
                                        </p:cTn>
                                        <p:tgtEl>
                                          <p:spTgt spid="44"/>
                                        </p:tgtEl>
                                        <p:attrNameLst>
                                          <p:attrName>style.visibility</p:attrName>
                                        </p:attrNameLst>
                                      </p:cBhvr>
                                      <p:to>
                                        <p:strVal val="visible"/>
                                      </p:to>
                                    </p:set>
                                    <p:animEffect transition="in" filter="blinds(horizontal)">
                                      <p:cBhvr>
                                        <p:cTn id="179" dur="2250"/>
                                        <p:tgtEl>
                                          <p:spTgt spid="44"/>
                                        </p:tgtEl>
                                      </p:cBhvr>
                                    </p:animEffect>
                                  </p:childTnLst>
                                </p:cTn>
                              </p:par>
                              <p:par>
                                <p:cTn id="180" presetID="2" presetClass="entr" presetSubtype="1" fill="hold" grpId="0" nodeType="withEffect">
                                  <p:stCondLst>
                                    <p:cond delay="0"/>
                                  </p:stCondLst>
                                  <p:childTnLst>
                                    <p:set>
                                      <p:cBhvr>
                                        <p:cTn id="181" dur="1" fill="hold">
                                          <p:stCondLst>
                                            <p:cond delay="0"/>
                                          </p:stCondLst>
                                        </p:cTn>
                                        <p:tgtEl>
                                          <p:spTgt spid="43"/>
                                        </p:tgtEl>
                                        <p:attrNameLst>
                                          <p:attrName>style.visibility</p:attrName>
                                        </p:attrNameLst>
                                      </p:cBhvr>
                                      <p:to>
                                        <p:strVal val="visible"/>
                                      </p:to>
                                    </p:set>
                                    <p:anim calcmode="lin" valueType="num">
                                      <p:cBhvr additive="base">
                                        <p:cTn id="182" dur="2250" fill="hold"/>
                                        <p:tgtEl>
                                          <p:spTgt spid="43"/>
                                        </p:tgtEl>
                                        <p:attrNameLst>
                                          <p:attrName>ppt_x</p:attrName>
                                        </p:attrNameLst>
                                      </p:cBhvr>
                                      <p:tavLst>
                                        <p:tav tm="0">
                                          <p:val>
                                            <p:strVal val="#ppt_x"/>
                                          </p:val>
                                        </p:tav>
                                        <p:tav tm="100000">
                                          <p:val>
                                            <p:strVal val="#ppt_x"/>
                                          </p:val>
                                        </p:tav>
                                      </p:tavLst>
                                    </p:anim>
                                    <p:anim calcmode="lin" valueType="num">
                                      <p:cBhvr additive="base">
                                        <p:cTn id="183" dur="2250" fill="hold"/>
                                        <p:tgtEl>
                                          <p:spTgt spid="43"/>
                                        </p:tgtEl>
                                        <p:attrNameLst>
                                          <p:attrName>ppt_y</p:attrName>
                                        </p:attrNameLst>
                                      </p:cBhvr>
                                      <p:tavLst>
                                        <p:tav tm="0">
                                          <p:val>
                                            <p:strVal val="0-#ppt_h/2"/>
                                          </p:val>
                                        </p:tav>
                                        <p:tav tm="100000">
                                          <p:val>
                                            <p:strVal val="#ppt_y"/>
                                          </p:val>
                                        </p:tav>
                                      </p:tavLst>
                                    </p:anim>
                                  </p:childTnLst>
                                </p:cTn>
                              </p:par>
                              <p:par>
                                <p:cTn id="184" presetID="3" presetClass="entr" presetSubtype="10" fill="hold" grpId="1" nodeType="withEffect">
                                  <p:stCondLst>
                                    <p:cond delay="0"/>
                                  </p:stCondLst>
                                  <p:childTnLst>
                                    <p:set>
                                      <p:cBhvr>
                                        <p:cTn id="185" dur="1" fill="hold">
                                          <p:stCondLst>
                                            <p:cond delay="0"/>
                                          </p:stCondLst>
                                        </p:cTn>
                                        <p:tgtEl>
                                          <p:spTgt spid="43"/>
                                        </p:tgtEl>
                                        <p:attrNameLst>
                                          <p:attrName>style.visibility</p:attrName>
                                        </p:attrNameLst>
                                      </p:cBhvr>
                                      <p:to>
                                        <p:strVal val="visible"/>
                                      </p:to>
                                    </p:set>
                                    <p:animEffect transition="in" filter="blinds(horizontal)">
                                      <p:cBhvr>
                                        <p:cTn id="186" dur="2250"/>
                                        <p:tgtEl>
                                          <p:spTgt spid="43"/>
                                        </p:tgtEl>
                                      </p:cBhvr>
                                    </p:animEffect>
                                  </p:childTnLst>
                                </p:cTn>
                              </p:par>
                              <p:par>
                                <p:cTn id="187" presetID="2" presetClass="entr" presetSubtype="4" fill="hold" grpId="0" nodeType="withEffect">
                                  <p:stCondLst>
                                    <p:cond delay="0"/>
                                  </p:stCondLst>
                                  <p:childTnLst>
                                    <p:set>
                                      <p:cBhvr>
                                        <p:cTn id="188" dur="1" fill="hold">
                                          <p:stCondLst>
                                            <p:cond delay="0"/>
                                          </p:stCondLst>
                                        </p:cTn>
                                        <p:tgtEl>
                                          <p:spTgt spid="42"/>
                                        </p:tgtEl>
                                        <p:attrNameLst>
                                          <p:attrName>style.visibility</p:attrName>
                                        </p:attrNameLst>
                                      </p:cBhvr>
                                      <p:to>
                                        <p:strVal val="visible"/>
                                      </p:to>
                                    </p:set>
                                    <p:anim calcmode="lin" valueType="num">
                                      <p:cBhvr additive="base">
                                        <p:cTn id="189" dur="2250" fill="hold"/>
                                        <p:tgtEl>
                                          <p:spTgt spid="42"/>
                                        </p:tgtEl>
                                        <p:attrNameLst>
                                          <p:attrName>ppt_x</p:attrName>
                                        </p:attrNameLst>
                                      </p:cBhvr>
                                      <p:tavLst>
                                        <p:tav tm="0">
                                          <p:val>
                                            <p:strVal val="#ppt_x"/>
                                          </p:val>
                                        </p:tav>
                                        <p:tav tm="100000">
                                          <p:val>
                                            <p:strVal val="#ppt_x"/>
                                          </p:val>
                                        </p:tav>
                                      </p:tavLst>
                                    </p:anim>
                                    <p:anim calcmode="lin" valueType="num">
                                      <p:cBhvr additive="base">
                                        <p:cTn id="190" dur="2250" fill="hold"/>
                                        <p:tgtEl>
                                          <p:spTgt spid="42"/>
                                        </p:tgtEl>
                                        <p:attrNameLst>
                                          <p:attrName>ppt_y</p:attrName>
                                        </p:attrNameLst>
                                      </p:cBhvr>
                                      <p:tavLst>
                                        <p:tav tm="0">
                                          <p:val>
                                            <p:strVal val="1+#ppt_h/2"/>
                                          </p:val>
                                        </p:tav>
                                        <p:tav tm="100000">
                                          <p:val>
                                            <p:strVal val="#ppt_y"/>
                                          </p:val>
                                        </p:tav>
                                      </p:tavLst>
                                    </p:anim>
                                  </p:childTnLst>
                                </p:cTn>
                              </p:par>
                              <p:par>
                                <p:cTn id="191" presetID="3" presetClass="entr" presetSubtype="10" fill="hold" grpId="1" nodeType="withEffect">
                                  <p:stCondLst>
                                    <p:cond delay="0"/>
                                  </p:stCondLst>
                                  <p:childTnLst>
                                    <p:set>
                                      <p:cBhvr>
                                        <p:cTn id="192" dur="1" fill="hold">
                                          <p:stCondLst>
                                            <p:cond delay="0"/>
                                          </p:stCondLst>
                                        </p:cTn>
                                        <p:tgtEl>
                                          <p:spTgt spid="42"/>
                                        </p:tgtEl>
                                        <p:attrNameLst>
                                          <p:attrName>style.visibility</p:attrName>
                                        </p:attrNameLst>
                                      </p:cBhvr>
                                      <p:to>
                                        <p:strVal val="visible"/>
                                      </p:to>
                                    </p:set>
                                    <p:animEffect transition="in" filter="blinds(horizontal)">
                                      <p:cBhvr>
                                        <p:cTn id="193" dur="2250"/>
                                        <p:tgtEl>
                                          <p:spTgt spid="42"/>
                                        </p:tgtEl>
                                      </p:cBhvr>
                                    </p:animEffect>
                                  </p:childTnLst>
                                </p:cTn>
                              </p:par>
                              <p:par>
                                <p:cTn id="194" presetID="2" presetClass="entr" presetSubtype="1" fill="hold" grpId="0" nodeType="withEffect">
                                  <p:stCondLst>
                                    <p:cond delay="0"/>
                                  </p:stCondLst>
                                  <p:childTnLst>
                                    <p:set>
                                      <p:cBhvr>
                                        <p:cTn id="195" dur="1" fill="hold">
                                          <p:stCondLst>
                                            <p:cond delay="0"/>
                                          </p:stCondLst>
                                        </p:cTn>
                                        <p:tgtEl>
                                          <p:spTgt spid="41"/>
                                        </p:tgtEl>
                                        <p:attrNameLst>
                                          <p:attrName>style.visibility</p:attrName>
                                        </p:attrNameLst>
                                      </p:cBhvr>
                                      <p:to>
                                        <p:strVal val="visible"/>
                                      </p:to>
                                    </p:set>
                                    <p:anim calcmode="lin" valueType="num">
                                      <p:cBhvr additive="base">
                                        <p:cTn id="196" dur="2250" fill="hold"/>
                                        <p:tgtEl>
                                          <p:spTgt spid="41"/>
                                        </p:tgtEl>
                                        <p:attrNameLst>
                                          <p:attrName>ppt_x</p:attrName>
                                        </p:attrNameLst>
                                      </p:cBhvr>
                                      <p:tavLst>
                                        <p:tav tm="0">
                                          <p:val>
                                            <p:strVal val="#ppt_x"/>
                                          </p:val>
                                        </p:tav>
                                        <p:tav tm="100000">
                                          <p:val>
                                            <p:strVal val="#ppt_x"/>
                                          </p:val>
                                        </p:tav>
                                      </p:tavLst>
                                    </p:anim>
                                    <p:anim calcmode="lin" valueType="num">
                                      <p:cBhvr additive="base">
                                        <p:cTn id="197" dur="2250" fill="hold"/>
                                        <p:tgtEl>
                                          <p:spTgt spid="41"/>
                                        </p:tgtEl>
                                        <p:attrNameLst>
                                          <p:attrName>ppt_y</p:attrName>
                                        </p:attrNameLst>
                                      </p:cBhvr>
                                      <p:tavLst>
                                        <p:tav tm="0">
                                          <p:val>
                                            <p:strVal val="0-#ppt_h/2"/>
                                          </p:val>
                                        </p:tav>
                                        <p:tav tm="100000">
                                          <p:val>
                                            <p:strVal val="#ppt_y"/>
                                          </p:val>
                                        </p:tav>
                                      </p:tavLst>
                                    </p:anim>
                                  </p:childTnLst>
                                </p:cTn>
                              </p:par>
                              <p:par>
                                <p:cTn id="198" presetID="3" presetClass="entr" presetSubtype="10" fill="hold" grpId="1" nodeType="withEffect">
                                  <p:stCondLst>
                                    <p:cond delay="0"/>
                                  </p:stCondLst>
                                  <p:childTnLst>
                                    <p:set>
                                      <p:cBhvr>
                                        <p:cTn id="199" dur="1" fill="hold">
                                          <p:stCondLst>
                                            <p:cond delay="0"/>
                                          </p:stCondLst>
                                        </p:cTn>
                                        <p:tgtEl>
                                          <p:spTgt spid="41"/>
                                        </p:tgtEl>
                                        <p:attrNameLst>
                                          <p:attrName>style.visibility</p:attrName>
                                        </p:attrNameLst>
                                      </p:cBhvr>
                                      <p:to>
                                        <p:strVal val="visible"/>
                                      </p:to>
                                    </p:set>
                                    <p:animEffect transition="in" filter="blinds(horizontal)">
                                      <p:cBhvr>
                                        <p:cTn id="200" dur="2250"/>
                                        <p:tgtEl>
                                          <p:spTgt spid="41"/>
                                        </p:tgtEl>
                                      </p:cBhvr>
                                    </p:animEffect>
                                  </p:childTnLst>
                                </p:cTn>
                              </p:par>
                              <p:par>
                                <p:cTn id="201" presetID="2" presetClass="entr" presetSubtype="4" fill="hold" grpId="0" nodeType="withEffect">
                                  <p:stCondLst>
                                    <p:cond delay="0"/>
                                  </p:stCondLst>
                                  <p:childTnLst>
                                    <p:set>
                                      <p:cBhvr>
                                        <p:cTn id="202" dur="1" fill="hold">
                                          <p:stCondLst>
                                            <p:cond delay="0"/>
                                          </p:stCondLst>
                                        </p:cTn>
                                        <p:tgtEl>
                                          <p:spTgt spid="40"/>
                                        </p:tgtEl>
                                        <p:attrNameLst>
                                          <p:attrName>style.visibility</p:attrName>
                                        </p:attrNameLst>
                                      </p:cBhvr>
                                      <p:to>
                                        <p:strVal val="visible"/>
                                      </p:to>
                                    </p:set>
                                    <p:anim calcmode="lin" valueType="num">
                                      <p:cBhvr additive="base">
                                        <p:cTn id="203" dur="2250" fill="hold"/>
                                        <p:tgtEl>
                                          <p:spTgt spid="40"/>
                                        </p:tgtEl>
                                        <p:attrNameLst>
                                          <p:attrName>ppt_x</p:attrName>
                                        </p:attrNameLst>
                                      </p:cBhvr>
                                      <p:tavLst>
                                        <p:tav tm="0">
                                          <p:val>
                                            <p:strVal val="#ppt_x"/>
                                          </p:val>
                                        </p:tav>
                                        <p:tav tm="100000">
                                          <p:val>
                                            <p:strVal val="#ppt_x"/>
                                          </p:val>
                                        </p:tav>
                                      </p:tavLst>
                                    </p:anim>
                                    <p:anim calcmode="lin" valueType="num">
                                      <p:cBhvr additive="base">
                                        <p:cTn id="204" dur="2250" fill="hold"/>
                                        <p:tgtEl>
                                          <p:spTgt spid="40"/>
                                        </p:tgtEl>
                                        <p:attrNameLst>
                                          <p:attrName>ppt_y</p:attrName>
                                        </p:attrNameLst>
                                      </p:cBhvr>
                                      <p:tavLst>
                                        <p:tav tm="0">
                                          <p:val>
                                            <p:strVal val="1+#ppt_h/2"/>
                                          </p:val>
                                        </p:tav>
                                        <p:tav tm="100000">
                                          <p:val>
                                            <p:strVal val="#ppt_y"/>
                                          </p:val>
                                        </p:tav>
                                      </p:tavLst>
                                    </p:anim>
                                  </p:childTnLst>
                                </p:cTn>
                              </p:par>
                              <p:par>
                                <p:cTn id="205" presetID="3" presetClass="entr" presetSubtype="10" fill="hold" grpId="1" nodeType="withEffect">
                                  <p:stCondLst>
                                    <p:cond delay="0"/>
                                  </p:stCondLst>
                                  <p:childTnLst>
                                    <p:set>
                                      <p:cBhvr>
                                        <p:cTn id="206" dur="1" fill="hold">
                                          <p:stCondLst>
                                            <p:cond delay="0"/>
                                          </p:stCondLst>
                                        </p:cTn>
                                        <p:tgtEl>
                                          <p:spTgt spid="40"/>
                                        </p:tgtEl>
                                        <p:attrNameLst>
                                          <p:attrName>style.visibility</p:attrName>
                                        </p:attrNameLst>
                                      </p:cBhvr>
                                      <p:to>
                                        <p:strVal val="visible"/>
                                      </p:to>
                                    </p:set>
                                    <p:animEffect transition="in" filter="blinds(horizontal)">
                                      <p:cBhvr>
                                        <p:cTn id="207" dur="2250"/>
                                        <p:tgtEl>
                                          <p:spTgt spid="40"/>
                                        </p:tgtEl>
                                      </p:cBhvr>
                                    </p:animEffect>
                                  </p:childTnLst>
                                </p:cTn>
                              </p:par>
                              <p:par>
                                <p:cTn id="208" presetID="2" presetClass="entr" presetSubtype="1"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2250" fill="hold"/>
                                        <p:tgtEl>
                                          <p:spTgt spid="39"/>
                                        </p:tgtEl>
                                        <p:attrNameLst>
                                          <p:attrName>ppt_x</p:attrName>
                                        </p:attrNameLst>
                                      </p:cBhvr>
                                      <p:tavLst>
                                        <p:tav tm="0">
                                          <p:val>
                                            <p:strVal val="#ppt_x"/>
                                          </p:val>
                                        </p:tav>
                                        <p:tav tm="100000">
                                          <p:val>
                                            <p:strVal val="#ppt_x"/>
                                          </p:val>
                                        </p:tav>
                                      </p:tavLst>
                                    </p:anim>
                                    <p:anim calcmode="lin" valueType="num">
                                      <p:cBhvr additive="base">
                                        <p:cTn id="211" dur="2250" fill="hold"/>
                                        <p:tgtEl>
                                          <p:spTgt spid="39"/>
                                        </p:tgtEl>
                                        <p:attrNameLst>
                                          <p:attrName>ppt_y</p:attrName>
                                        </p:attrNameLst>
                                      </p:cBhvr>
                                      <p:tavLst>
                                        <p:tav tm="0">
                                          <p:val>
                                            <p:strVal val="0-#ppt_h/2"/>
                                          </p:val>
                                        </p:tav>
                                        <p:tav tm="100000">
                                          <p:val>
                                            <p:strVal val="#ppt_y"/>
                                          </p:val>
                                        </p:tav>
                                      </p:tavLst>
                                    </p:anim>
                                  </p:childTnLst>
                                </p:cTn>
                              </p:par>
                              <p:par>
                                <p:cTn id="212" presetID="3" presetClass="entr" presetSubtype="10" fill="hold" grpId="1" nodeType="withEffect">
                                  <p:stCondLst>
                                    <p:cond delay="0"/>
                                  </p:stCondLst>
                                  <p:childTnLst>
                                    <p:set>
                                      <p:cBhvr>
                                        <p:cTn id="213" dur="1" fill="hold">
                                          <p:stCondLst>
                                            <p:cond delay="0"/>
                                          </p:stCondLst>
                                        </p:cTn>
                                        <p:tgtEl>
                                          <p:spTgt spid="39"/>
                                        </p:tgtEl>
                                        <p:attrNameLst>
                                          <p:attrName>style.visibility</p:attrName>
                                        </p:attrNameLst>
                                      </p:cBhvr>
                                      <p:to>
                                        <p:strVal val="visible"/>
                                      </p:to>
                                    </p:set>
                                    <p:animEffect transition="in" filter="blinds(horizontal)">
                                      <p:cBhvr>
                                        <p:cTn id="214" dur="2250"/>
                                        <p:tgtEl>
                                          <p:spTgt spid="39"/>
                                        </p:tgtEl>
                                      </p:cBhvr>
                                    </p:animEffect>
                                  </p:childTnLst>
                                </p:cTn>
                              </p:par>
                              <p:par>
                                <p:cTn id="215" presetID="2" presetClass="entr" presetSubtype="4"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250" fill="hold"/>
                                        <p:tgtEl>
                                          <p:spTgt spid="38"/>
                                        </p:tgtEl>
                                        <p:attrNameLst>
                                          <p:attrName>ppt_x</p:attrName>
                                        </p:attrNameLst>
                                      </p:cBhvr>
                                      <p:tavLst>
                                        <p:tav tm="0">
                                          <p:val>
                                            <p:strVal val="#ppt_x"/>
                                          </p:val>
                                        </p:tav>
                                        <p:tav tm="100000">
                                          <p:val>
                                            <p:strVal val="#ppt_x"/>
                                          </p:val>
                                        </p:tav>
                                      </p:tavLst>
                                    </p:anim>
                                    <p:anim calcmode="lin" valueType="num">
                                      <p:cBhvr additive="base">
                                        <p:cTn id="218" dur="2250" fill="hold"/>
                                        <p:tgtEl>
                                          <p:spTgt spid="38"/>
                                        </p:tgtEl>
                                        <p:attrNameLst>
                                          <p:attrName>ppt_y</p:attrName>
                                        </p:attrNameLst>
                                      </p:cBhvr>
                                      <p:tavLst>
                                        <p:tav tm="0">
                                          <p:val>
                                            <p:strVal val="1+#ppt_h/2"/>
                                          </p:val>
                                        </p:tav>
                                        <p:tav tm="100000">
                                          <p:val>
                                            <p:strVal val="#ppt_y"/>
                                          </p:val>
                                        </p:tav>
                                      </p:tavLst>
                                    </p:anim>
                                  </p:childTnLst>
                                </p:cTn>
                              </p:par>
                              <p:par>
                                <p:cTn id="219" presetID="3" presetClass="entr" presetSubtype="10" fill="hold" grpId="1" nodeType="withEffect">
                                  <p:stCondLst>
                                    <p:cond delay="0"/>
                                  </p:stCondLst>
                                  <p:childTnLst>
                                    <p:set>
                                      <p:cBhvr>
                                        <p:cTn id="220" dur="1" fill="hold">
                                          <p:stCondLst>
                                            <p:cond delay="0"/>
                                          </p:stCondLst>
                                        </p:cTn>
                                        <p:tgtEl>
                                          <p:spTgt spid="38"/>
                                        </p:tgtEl>
                                        <p:attrNameLst>
                                          <p:attrName>style.visibility</p:attrName>
                                        </p:attrNameLst>
                                      </p:cBhvr>
                                      <p:to>
                                        <p:strVal val="visible"/>
                                      </p:to>
                                    </p:set>
                                    <p:animEffect transition="in" filter="blinds(horizontal)">
                                      <p:cBhvr>
                                        <p:cTn id="221" dur="2250"/>
                                        <p:tgtEl>
                                          <p:spTgt spid="38"/>
                                        </p:tgtEl>
                                      </p:cBhvr>
                                    </p:animEffect>
                                  </p:childTnLst>
                                </p:cTn>
                              </p:par>
                              <p:par>
                                <p:cTn id="222" presetID="2" presetClass="entr" presetSubtype="1" fill="hold" grpId="0" nodeType="withEffect">
                                  <p:stCondLst>
                                    <p:cond delay="0"/>
                                  </p:stCondLst>
                                  <p:childTnLst>
                                    <p:set>
                                      <p:cBhvr>
                                        <p:cTn id="223" dur="1" fill="hold">
                                          <p:stCondLst>
                                            <p:cond delay="0"/>
                                          </p:stCondLst>
                                        </p:cTn>
                                        <p:tgtEl>
                                          <p:spTgt spid="29"/>
                                        </p:tgtEl>
                                        <p:attrNameLst>
                                          <p:attrName>style.visibility</p:attrName>
                                        </p:attrNameLst>
                                      </p:cBhvr>
                                      <p:to>
                                        <p:strVal val="visible"/>
                                      </p:to>
                                    </p:set>
                                    <p:anim calcmode="lin" valueType="num">
                                      <p:cBhvr additive="base">
                                        <p:cTn id="224" dur="2250" fill="hold"/>
                                        <p:tgtEl>
                                          <p:spTgt spid="29"/>
                                        </p:tgtEl>
                                        <p:attrNameLst>
                                          <p:attrName>ppt_x</p:attrName>
                                        </p:attrNameLst>
                                      </p:cBhvr>
                                      <p:tavLst>
                                        <p:tav tm="0">
                                          <p:val>
                                            <p:strVal val="#ppt_x"/>
                                          </p:val>
                                        </p:tav>
                                        <p:tav tm="100000">
                                          <p:val>
                                            <p:strVal val="#ppt_x"/>
                                          </p:val>
                                        </p:tav>
                                      </p:tavLst>
                                    </p:anim>
                                    <p:anim calcmode="lin" valueType="num">
                                      <p:cBhvr additive="base">
                                        <p:cTn id="225" dur="2250" fill="hold"/>
                                        <p:tgtEl>
                                          <p:spTgt spid="29"/>
                                        </p:tgtEl>
                                        <p:attrNameLst>
                                          <p:attrName>ppt_y</p:attrName>
                                        </p:attrNameLst>
                                      </p:cBhvr>
                                      <p:tavLst>
                                        <p:tav tm="0">
                                          <p:val>
                                            <p:strVal val="0-#ppt_h/2"/>
                                          </p:val>
                                        </p:tav>
                                        <p:tav tm="100000">
                                          <p:val>
                                            <p:strVal val="#ppt_y"/>
                                          </p:val>
                                        </p:tav>
                                      </p:tavLst>
                                    </p:anim>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250"/>
                                        <p:tgtEl>
                                          <p:spTgt spid="29"/>
                                        </p:tgtEl>
                                      </p:cBhvr>
                                    </p:animEffect>
                                  </p:childTnLst>
                                </p:cTn>
                              </p:par>
                              <p:par>
                                <p:cTn id="229" presetID="9" presetClass="emph" presetSubtype="0" grpId="0" nodeType="withEffect">
                                  <p:stCondLst>
                                    <p:cond delay="0"/>
                                  </p:stCondLst>
                                  <p:childTnLst>
                                    <p:set>
                                      <p:cBhvr rctx="PPT">
                                        <p:cTn id="230" dur="indefinite"/>
                                        <p:tgtEl>
                                          <p:spTgt spid="45"/>
                                        </p:tgtEl>
                                        <p:attrNameLst>
                                          <p:attrName>style.opacity</p:attrName>
                                        </p:attrNameLst>
                                      </p:cBhvr>
                                      <p:to>
                                        <p:strVal val="0"/>
                                      </p:to>
                                    </p:set>
                                    <p:animEffect filter="image" prLst="opacity: 0">
                                      <p:cBhvr rctx="IE">
                                        <p:cTn id="231" dur="indefinite"/>
                                        <p:tgtEl>
                                          <p:spTgt spid="45"/>
                                        </p:tgtEl>
                                      </p:cBhvr>
                                    </p:animEffect>
                                  </p:childTnLst>
                                </p:cTn>
                              </p:par>
                            </p:childTnLst>
                          </p:cTn>
                        </p:par>
                        <p:par>
                          <p:cTn id="232" fill="hold">
                            <p:stCondLst>
                              <p:cond delay="2250"/>
                            </p:stCondLst>
                            <p:childTnLst>
                              <p:par>
                                <p:cTn id="233" presetID="2" presetClass="exit" presetSubtype="2" fill="hold" grpId="2" nodeType="afterEffect">
                                  <p:stCondLst>
                                    <p:cond delay="0"/>
                                  </p:stCondLst>
                                  <p:childTnLst>
                                    <p:anim calcmode="lin" valueType="num">
                                      <p:cBhvr additive="base">
                                        <p:cTn id="234" dur="2250"/>
                                        <p:tgtEl>
                                          <p:spTgt spid="30"/>
                                        </p:tgtEl>
                                        <p:attrNameLst>
                                          <p:attrName>ppt_x</p:attrName>
                                        </p:attrNameLst>
                                      </p:cBhvr>
                                      <p:tavLst>
                                        <p:tav tm="0">
                                          <p:val>
                                            <p:strVal val="ppt_x"/>
                                          </p:val>
                                        </p:tav>
                                        <p:tav tm="100000">
                                          <p:val>
                                            <p:strVal val="1+ppt_w/2"/>
                                          </p:val>
                                        </p:tav>
                                      </p:tavLst>
                                    </p:anim>
                                    <p:anim calcmode="lin" valueType="num">
                                      <p:cBhvr additive="base">
                                        <p:cTn id="235" dur="2250"/>
                                        <p:tgtEl>
                                          <p:spTgt spid="30"/>
                                        </p:tgtEl>
                                        <p:attrNameLst>
                                          <p:attrName>ppt_y</p:attrName>
                                        </p:attrNameLst>
                                      </p:cBhvr>
                                      <p:tavLst>
                                        <p:tav tm="0">
                                          <p:val>
                                            <p:strVal val="ppt_y"/>
                                          </p:val>
                                        </p:tav>
                                        <p:tav tm="100000">
                                          <p:val>
                                            <p:strVal val="ppt_y"/>
                                          </p:val>
                                        </p:tav>
                                      </p:tavLst>
                                    </p:anim>
                                    <p:set>
                                      <p:cBhvr>
                                        <p:cTn id="236" dur="1" fill="hold">
                                          <p:stCondLst>
                                            <p:cond delay="2249"/>
                                          </p:stCondLst>
                                        </p:cTn>
                                        <p:tgtEl>
                                          <p:spTgt spid="30"/>
                                        </p:tgtEl>
                                        <p:attrNameLst>
                                          <p:attrName>style.visibility</p:attrName>
                                        </p:attrNameLst>
                                      </p:cBhvr>
                                      <p:to>
                                        <p:strVal val="hidden"/>
                                      </p:to>
                                    </p:set>
                                  </p:childTnLst>
                                </p:cTn>
                              </p:par>
                              <p:par>
                                <p:cTn id="237" presetID="3" presetClass="exit" presetSubtype="5" fill="hold" grpId="3" nodeType="withEffect">
                                  <p:stCondLst>
                                    <p:cond delay="0"/>
                                  </p:stCondLst>
                                  <p:childTnLst>
                                    <p:animEffect transition="out" filter="blinds(vertical)">
                                      <p:cBhvr>
                                        <p:cTn id="238" dur="2250"/>
                                        <p:tgtEl>
                                          <p:spTgt spid="30"/>
                                        </p:tgtEl>
                                      </p:cBhvr>
                                    </p:animEffect>
                                    <p:set>
                                      <p:cBhvr>
                                        <p:cTn id="239" dur="1" fill="hold">
                                          <p:stCondLst>
                                            <p:cond delay="2249"/>
                                          </p:stCondLst>
                                        </p:cTn>
                                        <p:tgtEl>
                                          <p:spTgt spid="30"/>
                                        </p:tgtEl>
                                        <p:attrNameLst>
                                          <p:attrName>style.visibility</p:attrName>
                                        </p:attrNameLst>
                                      </p:cBhvr>
                                      <p:to>
                                        <p:strVal val="hidden"/>
                                      </p:to>
                                    </p:set>
                                  </p:childTnLst>
                                </p:cTn>
                              </p:par>
                              <p:par>
                                <p:cTn id="240" presetID="2" presetClass="exit" presetSubtype="2" fill="hold" grpId="2" nodeType="withEffect">
                                  <p:stCondLst>
                                    <p:cond delay="0"/>
                                  </p:stCondLst>
                                  <p:childTnLst>
                                    <p:anim calcmode="lin" valueType="num">
                                      <p:cBhvr additive="base">
                                        <p:cTn id="241" dur="2250"/>
                                        <p:tgtEl>
                                          <p:spTgt spid="31"/>
                                        </p:tgtEl>
                                        <p:attrNameLst>
                                          <p:attrName>ppt_x</p:attrName>
                                        </p:attrNameLst>
                                      </p:cBhvr>
                                      <p:tavLst>
                                        <p:tav tm="0">
                                          <p:val>
                                            <p:strVal val="ppt_x"/>
                                          </p:val>
                                        </p:tav>
                                        <p:tav tm="100000">
                                          <p:val>
                                            <p:strVal val="1+ppt_w/2"/>
                                          </p:val>
                                        </p:tav>
                                      </p:tavLst>
                                    </p:anim>
                                    <p:anim calcmode="lin" valueType="num">
                                      <p:cBhvr additive="base">
                                        <p:cTn id="242" dur="2250"/>
                                        <p:tgtEl>
                                          <p:spTgt spid="31"/>
                                        </p:tgtEl>
                                        <p:attrNameLst>
                                          <p:attrName>ppt_y</p:attrName>
                                        </p:attrNameLst>
                                      </p:cBhvr>
                                      <p:tavLst>
                                        <p:tav tm="0">
                                          <p:val>
                                            <p:strVal val="ppt_y"/>
                                          </p:val>
                                        </p:tav>
                                        <p:tav tm="100000">
                                          <p:val>
                                            <p:strVal val="ppt_y"/>
                                          </p:val>
                                        </p:tav>
                                      </p:tavLst>
                                    </p:anim>
                                    <p:set>
                                      <p:cBhvr>
                                        <p:cTn id="243" dur="1" fill="hold">
                                          <p:stCondLst>
                                            <p:cond delay="2249"/>
                                          </p:stCondLst>
                                        </p:cTn>
                                        <p:tgtEl>
                                          <p:spTgt spid="31"/>
                                        </p:tgtEl>
                                        <p:attrNameLst>
                                          <p:attrName>style.visibility</p:attrName>
                                        </p:attrNameLst>
                                      </p:cBhvr>
                                      <p:to>
                                        <p:strVal val="hidden"/>
                                      </p:to>
                                    </p:set>
                                  </p:childTnLst>
                                </p:cTn>
                              </p:par>
                              <p:par>
                                <p:cTn id="244" presetID="3" presetClass="exit" presetSubtype="5" fill="hold" grpId="3" nodeType="withEffect">
                                  <p:stCondLst>
                                    <p:cond delay="0"/>
                                  </p:stCondLst>
                                  <p:childTnLst>
                                    <p:animEffect transition="out" filter="blinds(vertical)">
                                      <p:cBhvr>
                                        <p:cTn id="245" dur="2250"/>
                                        <p:tgtEl>
                                          <p:spTgt spid="31"/>
                                        </p:tgtEl>
                                      </p:cBhvr>
                                    </p:animEffect>
                                    <p:set>
                                      <p:cBhvr>
                                        <p:cTn id="246" dur="1" fill="hold">
                                          <p:stCondLst>
                                            <p:cond delay="2249"/>
                                          </p:stCondLst>
                                        </p:cTn>
                                        <p:tgtEl>
                                          <p:spTgt spid="31"/>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2250"/>
                                        <p:tgtEl>
                                          <p:spTgt spid="32"/>
                                        </p:tgtEl>
                                        <p:attrNameLst>
                                          <p:attrName>ppt_x</p:attrName>
                                        </p:attrNameLst>
                                      </p:cBhvr>
                                      <p:tavLst>
                                        <p:tav tm="0">
                                          <p:val>
                                            <p:strVal val="ppt_x"/>
                                          </p:val>
                                        </p:tav>
                                        <p:tav tm="100000">
                                          <p:val>
                                            <p:strVal val="1+ppt_w/2"/>
                                          </p:val>
                                        </p:tav>
                                      </p:tavLst>
                                    </p:anim>
                                    <p:anim calcmode="lin" valueType="num">
                                      <p:cBhvr additive="base">
                                        <p:cTn id="249" dur="2250"/>
                                        <p:tgtEl>
                                          <p:spTgt spid="32"/>
                                        </p:tgtEl>
                                        <p:attrNameLst>
                                          <p:attrName>ppt_y</p:attrName>
                                        </p:attrNameLst>
                                      </p:cBhvr>
                                      <p:tavLst>
                                        <p:tav tm="0">
                                          <p:val>
                                            <p:strVal val="ppt_y"/>
                                          </p:val>
                                        </p:tav>
                                        <p:tav tm="100000">
                                          <p:val>
                                            <p:strVal val="ppt_y"/>
                                          </p:val>
                                        </p:tav>
                                      </p:tavLst>
                                    </p:anim>
                                    <p:set>
                                      <p:cBhvr>
                                        <p:cTn id="250" dur="1" fill="hold">
                                          <p:stCondLst>
                                            <p:cond delay="2249"/>
                                          </p:stCondLst>
                                        </p:cTn>
                                        <p:tgtEl>
                                          <p:spTgt spid="32"/>
                                        </p:tgtEl>
                                        <p:attrNameLst>
                                          <p:attrName>style.visibility</p:attrName>
                                        </p:attrNameLst>
                                      </p:cBhvr>
                                      <p:to>
                                        <p:strVal val="hidden"/>
                                      </p:to>
                                    </p:set>
                                  </p:childTnLst>
                                </p:cTn>
                              </p:par>
                              <p:par>
                                <p:cTn id="251" presetID="3" presetClass="exit" presetSubtype="5" fill="hold" grpId="3" nodeType="withEffect">
                                  <p:stCondLst>
                                    <p:cond delay="0"/>
                                  </p:stCondLst>
                                  <p:childTnLst>
                                    <p:animEffect transition="out" filter="blinds(vertical)">
                                      <p:cBhvr>
                                        <p:cTn id="252" dur="2250"/>
                                        <p:tgtEl>
                                          <p:spTgt spid="32"/>
                                        </p:tgtEl>
                                      </p:cBhvr>
                                    </p:animEffect>
                                    <p:set>
                                      <p:cBhvr>
                                        <p:cTn id="253" dur="1" fill="hold">
                                          <p:stCondLst>
                                            <p:cond delay="2249"/>
                                          </p:stCondLst>
                                        </p:cTn>
                                        <p:tgtEl>
                                          <p:spTgt spid="32"/>
                                        </p:tgtEl>
                                        <p:attrNameLst>
                                          <p:attrName>style.visibility</p:attrName>
                                        </p:attrNameLst>
                                      </p:cBhvr>
                                      <p:to>
                                        <p:strVal val="hidden"/>
                                      </p:to>
                                    </p:set>
                                  </p:childTnLst>
                                </p:cTn>
                              </p:par>
                              <p:par>
                                <p:cTn id="254" presetID="2" presetClass="exit" presetSubtype="2" fill="hold" grpId="2" nodeType="withEffect">
                                  <p:stCondLst>
                                    <p:cond delay="0"/>
                                  </p:stCondLst>
                                  <p:childTnLst>
                                    <p:anim calcmode="lin" valueType="num">
                                      <p:cBhvr additive="base">
                                        <p:cTn id="255" dur="2250"/>
                                        <p:tgtEl>
                                          <p:spTgt spid="33"/>
                                        </p:tgtEl>
                                        <p:attrNameLst>
                                          <p:attrName>ppt_x</p:attrName>
                                        </p:attrNameLst>
                                      </p:cBhvr>
                                      <p:tavLst>
                                        <p:tav tm="0">
                                          <p:val>
                                            <p:strVal val="ppt_x"/>
                                          </p:val>
                                        </p:tav>
                                        <p:tav tm="100000">
                                          <p:val>
                                            <p:strVal val="1+ppt_w/2"/>
                                          </p:val>
                                        </p:tav>
                                      </p:tavLst>
                                    </p:anim>
                                    <p:anim calcmode="lin" valueType="num">
                                      <p:cBhvr additive="base">
                                        <p:cTn id="256" dur="2250"/>
                                        <p:tgtEl>
                                          <p:spTgt spid="33"/>
                                        </p:tgtEl>
                                        <p:attrNameLst>
                                          <p:attrName>ppt_y</p:attrName>
                                        </p:attrNameLst>
                                      </p:cBhvr>
                                      <p:tavLst>
                                        <p:tav tm="0">
                                          <p:val>
                                            <p:strVal val="ppt_y"/>
                                          </p:val>
                                        </p:tav>
                                        <p:tav tm="100000">
                                          <p:val>
                                            <p:strVal val="ppt_y"/>
                                          </p:val>
                                        </p:tav>
                                      </p:tavLst>
                                    </p:anim>
                                    <p:set>
                                      <p:cBhvr>
                                        <p:cTn id="257" dur="1" fill="hold">
                                          <p:stCondLst>
                                            <p:cond delay="2249"/>
                                          </p:stCondLst>
                                        </p:cTn>
                                        <p:tgtEl>
                                          <p:spTgt spid="33"/>
                                        </p:tgtEl>
                                        <p:attrNameLst>
                                          <p:attrName>style.visibility</p:attrName>
                                        </p:attrNameLst>
                                      </p:cBhvr>
                                      <p:to>
                                        <p:strVal val="hidden"/>
                                      </p:to>
                                    </p:set>
                                  </p:childTnLst>
                                </p:cTn>
                              </p:par>
                              <p:par>
                                <p:cTn id="258" presetID="3" presetClass="exit" presetSubtype="5" fill="hold" grpId="3" nodeType="withEffect">
                                  <p:stCondLst>
                                    <p:cond delay="0"/>
                                  </p:stCondLst>
                                  <p:childTnLst>
                                    <p:animEffect transition="out" filter="blinds(vertical)">
                                      <p:cBhvr>
                                        <p:cTn id="259" dur="2250"/>
                                        <p:tgtEl>
                                          <p:spTgt spid="33"/>
                                        </p:tgtEl>
                                      </p:cBhvr>
                                    </p:animEffect>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2"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3" presetClass="exit" presetSubtype="5" fill="hold" grpId="3" nodeType="withEffect">
                                  <p:stCondLst>
                                    <p:cond delay="0"/>
                                  </p:stCondLst>
                                  <p:childTnLst>
                                    <p:animEffect transition="out" filter="blinds(vertical)">
                                      <p:cBhvr>
                                        <p:cTn id="266" dur="2250"/>
                                        <p:tgtEl>
                                          <p:spTgt spid="34"/>
                                        </p:tgtEl>
                                      </p:cBhvr>
                                    </p:animEffect>
                                    <p:set>
                                      <p:cBhvr>
                                        <p:cTn id="267" dur="1" fill="hold">
                                          <p:stCondLst>
                                            <p:cond delay="2249"/>
                                          </p:stCondLst>
                                        </p:cTn>
                                        <p:tgtEl>
                                          <p:spTgt spid="34"/>
                                        </p:tgtEl>
                                        <p:attrNameLst>
                                          <p:attrName>style.visibility</p:attrName>
                                        </p:attrNameLst>
                                      </p:cBhvr>
                                      <p:to>
                                        <p:strVal val="hidden"/>
                                      </p:to>
                                    </p:set>
                                  </p:childTnLst>
                                </p:cTn>
                              </p:par>
                              <p:par>
                                <p:cTn id="268" presetID="2" presetClass="exit" presetSubtype="2" fill="hold" grpId="2" nodeType="withEffect">
                                  <p:stCondLst>
                                    <p:cond delay="0"/>
                                  </p:stCondLst>
                                  <p:childTnLst>
                                    <p:anim calcmode="lin" valueType="num">
                                      <p:cBhvr additive="base">
                                        <p:cTn id="269" dur="2250"/>
                                        <p:tgtEl>
                                          <p:spTgt spid="35"/>
                                        </p:tgtEl>
                                        <p:attrNameLst>
                                          <p:attrName>ppt_x</p:attrName>
                                        </p:attrNameLst>
                                      </p:cBhvr>
                                      <p:tavLst>
                                        <p:tav tm="0">
                                          <p:val>
                                            <p:strVal val="ppt_x"/>
                                          </p:val>
                                        </p:tav>
                                        <p:tav tm="100000">
                                          <p:val>
                                            <p:strVal val="1+ppt_w/2"/>
                                          </p:val>
                                        </p:tav>
                                      </p:tavLst>
                                    </p:anim>
                                    <p:anim calcmode="lin" valueType="num">
                                      <p:cBhvr additive="base">
                                        <p:cTn id="270" dur="2250"/>
                                        <p:tgtEl>
                                          <p:spTgt spid="35"/>
                                        </p:tgtEl>
                                        <p:attrNameLst>
                                          <p:attrName>ppt_y</p:attrName>
                                        </p:attrNameLst>
                                      </p:cBhvr>
                                      <p:tavLst>
                                        <p:tav tm="0">
                                          <p:val>
                                            <p:strVal val="ppt_y"/>
                                          </p:val>
                                        </p:tav>
                                        <p:tav tm="100000">
                                          <p:val>
                                            <p:strVal val="ppt_y"/>
                                          </p:val>
                                        </p:tav>
                                      </p:tavLst>
                                    </p:anim>
                                    <p:set>
                                      <p:cBhvr>
                                        <p:cTn id="271" dur="1" fill="hold">
                                          <p:stCondLst>
                                            <p:cond delay="2249"/>
                                          </p:stCondLst>
                                        </p:cTn>
                                        <p:tgtEl>
                                          <p:spTgt spid="35"/>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2250"/>
                                        <p:tgtEl>
                                          <p:spTgt spid="35"/>
                                        </p:tgtEl>
                                      </p:cBhvr>
                                    </p:animEffect>
                                    <p:set>
                                      <p:cBhvr>
                                        <p:cTn id="274" dur="1" fill="hold">
                                          <p:stCondLst>
                                            <p:cond delay="2249"/>
                                          </p:stCondLst>
                                        </p:cTn>
                                        <p:tgtEl>
                                          <p:spTgt spid="35"/>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250"/>
                                        <p:tgtEl>
                                          <p:spTgt spid="36"/>
                                        </p:tgtEl>
                                        <p:attrNameLst>
                                          <p:attrName>ppt_x</p:attrName>
                                        </p:attrNameLst>
                                      </p:cBhvr>
                                      <p:tavLst>
                                        <p:tav tm="0">
                                          <p:val>
                                            <p:strVal val="ppt_x"/>
                                          </p:val>
                                        </p:tav>
                                        <p:tav tm="100000">
                                          <p:val>
                                            <p:strVal val="1+ppt_w/2"/>
                                          </p:val>
                                        </p:tav>
                                      </p:tavLst>
                                    </p:anim>
                                    <p:anim calcmode="lin" valueType="num">
                                      <p:cBhvr additive="base">
                                        <p:cTn id="277" dur="2250"/>
                                        <p:tgtEl>
                                          <p:spTgt spid="36"/>
                                        </p:tgtEl>
                                        <p:attrNameLst>
                                          <p:attrName>ppt_y</p:attrName>
                                        </p:attrNameLst>
                                      </p:cBhvr>
                                      <p:tavLst>
                                        <p:tav tm="0">
                                          <p:val>
                                            <p:strVal val="ppt_y"/>
                                          </p:val>
                                        </p:tav>
                                        <p:tav tm="100000">
                                          <p:val>
                                            <p:strVal val="ppt_y"/>
                                          </p:val>
                                        </p:tav>
                                      </p:tavLst>
                                    </p:anim>
                                    <p:set>
                                      <p:cBhvr>
                                        <p:cTn id="278" dur="1" fill="hold">
                                          <p:stCondLst>
                                            <p:cond delay="2249"/>
                                          </p:stCondLst>
                                        </p:cTn>
                                        <p:tgtEl>
                                          <p:spTgt spid="36"/>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250"/>
                                        <p:tgtEl>
                                          <p:spTgt spid="36"/>
                                        </p:tgtEl>
                                      </p:cBhvr>
                                    </p:animEffect>
                                    <p:set>
                                      <p:cBhvr>
                                        <p:cTn id="281" dur="1" fill="hold">
                                          <p:stCondLst>
                                            <p:cond delay="2249"/>
                                          </p:stCondLst>
                                        </p:cTn>
                                        <p:tgtEl>
                                          <p:spTgt spid="36"/>
                                        </p:tgtEl>
                                        <p:attrNameLst>
                                          <p:attrName>style.visibility</p:attrName>
                                        </p:attrNameLst>
                                      </p:cBhvr>
                                      <p:to>
                                        <p:strVal val="hidden"/>
                                      </p:to>
                                    </p:set>
                                  </p:childTnLst>
                                </p:cTn>
                              </p:par>
                              <p:par>
                                <p:cTn id="282" presetID="2" presetClass="exit" presetSubtype="2" fill="hold" grpId="2" nodeType="withEffect">
                                  <p:stCondLst>
                                    <p:cond delay="0"/>
                                  </p:stCondLst>
                                  <p:childTnLst>
                                    <p:anim calcmode="lin" valueType="num">
                                      <p:cBhvr additive="base">
                                        <p:cTn id="283" dur="2250"/>
                                        <p:tgtEl>
                                          <p:spTgt spid="37"/>
                                        </p:tgtEl>
                                        <p:attrNameLst>
                                          <p:attrName>ppt_x</p:attrName>
                                        </p:attrNameLst>
                                      </p:cBhvr>
                                      <p:tavLst>
                                        <p:tav tm="0">
                                          <p:val>
                                            <p:strVal val="ppt_x"/>
                                          </p:val>
                                        </p:tav>
                                        <p:tav tm="100000">
                                          <p:val>
                                            <p:strVal val="1+ppt_w/2"/>
                                          </p:val>
                                        </p:tav>
                                      </p:tavLst>
                                    </p:anim>
                                    <p:anim calcmode="lin" valueType="num">
                                      <p:cBhvr additive="base">
                                        <p:cTn id="284" dur="2250"/>
                                        <p:tgtEl>
                                          <p:spTgt spid="37"/>
                                        </p:tgtEl>
                                        <p:attrNameLst>
                                          <p:attrName>ppt_y</p:attrName>
                                        </p:attrNameLst>
                                      </p:cBhvr>
                                      <p:tavLst>
                                        <p:tav tm="0">
                                          <p:val>
                                            <p:strVal val="ppt_y"/>
                                          </p:val>
                                        </p:tav>
                                        <p:tav tm="100000">
                                          <p:val>
                                            <p:strVal val="ppt_y"/>
                                          </p:val>
                                        </p:tav>
                                      </p:tavLst>
                                    </p:anim>
                                    <p:set>
                                      <p:cBhvr>
                                        <p:cTn id="285" dur="1" fill="hold">
                                          <p:stCondLst>
                                            <p:cond delay="2249"/>
                                          </p:stCondLst>
                                        </p:cTn>
                                        <p:tgtEl>
                                          <p:spTgt spid="37"/>
                                        </p:tgtEl>
                                        <p:attrNameLst>
                                          <p:attrName>style.visibility</p:attrName>
                                        </p:attrNameLst>
                                      </p:cBhvr>
                                      <p:to>
                                        <p:strVal val="hidden"/>
                                      </p:to>
                                    </p:set>
                                  </p:childTnLst>
                                </p:cTn>
                              </p:par>
                              <p:par>
                                <p:cTn id="286" presetID="3" presetClass="exit" presetSubtype="5" fill="hold" grpId="3" nodeType="withEffect">
                                  <p:stCondLst>
                                    <p:cond delay="0"/>
                                  </p:stCondLst>
                                  <p:childTnLst>
                                    <p:animEffect transition="out" filter="blinds(vertical)">
                                      <p:cBhvr>
                                        <p:cTn id="287" dur="2250"/>
                                        <p:tgtEl>
                                          <p:spTgt spid="37"/>
                                        </p:tgtEl>
                                      </p:cBhvr>
                                    </p:animEffect>
                                    <p:set>
                                      <p:cBhvr>
                                        <p:cTn id="288" dur="1" fill="hold">
                                          <p:stCondLst>
                                            <p:cond delay="2249"/>
                                          </p:stCondLst>
                                        </p:cTn>
                                        <p:tgtEl>
                                          <p:spTgt spid="3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2250"/>
                                        <p:tgtEl>
                                          <p:spTgt spid="21"/>
                                        </p:tgtEl>
                                        <p:attrNameLst>
                                          <p:attrName>ppt_x</p:attrName>
                                        </p:attrNameLst>
                                      </p:cBhvr>
                                      <p:tavLst>
                                        <p:tav tm="0">
                                          <p:val>
                                            <p:strVal val="ppt_x"/>
                                          </p:val>
                                        </p:tav>
                                        <p:tav tm="100000">
                                          <p:val>
                                            <p:strVal val="1+ppt_w/2"/>
                                          </p:val>
                                        </p:tav>
                                      </p:tavLst>
                                    </p:anim>
                                    <p:anim calcmode="lin" valueType="num">
                                      <p:cBhvr additive="base">
                                        <p:cTn id="291" dur="2250"/>
                                        <p:tgtEl>
                                          <p:spTgt spid="21"/>
                                        </p:tgtEl>
                                        <p:attrNameLst>
                                          <p:attrName>ppt_y</p:attrName>
                                        </p:attrNameLst>
                                      </p:cBhvr>
                                      <p:tavLst>
                                        <p:tav tm="0">
                                          <p:val>
                                            <p:strVal val="ppt_y"/>
                                          </p:val>
                                        </p:tav>
                                        <p:tav tm="100000">
                                          <p:val>
                                            <p:strVal val="ppt_y"/>
                                          </p:val>
                                        </p:tav>
                                      </p:tavLst>
                                    </p:anim>
                                    <p:set>
                                      <p:cBhvr>
                                        <p:cTn id="292" dur="1" fill="hold">
                                          <p:stCondLst>
                                            <p:cond delay="2249"/>
                                          </p:stCondLst>
                                        </p:cTn>
                                        <p:tgtEl>
                                          <p:spTgt spid="21"/>
                                        </p:tgtEl>
                                        <p:attrNameLst>
                                          <p:attrName>style.visibility</p:attrName>
                                        </p:attrNameLst>
                                      </p:cBhvr>
                                      <p:to>
                                        <p:strVal val="hidden"/>
                                      </p:to>
                                    </p:set>
                                  </p:childTnLst>
                                </p:cTn>
                              </p:par>
                              <p:par>
                                <p:cTn id="293" presetID="3" presetClass="exit" presetSubtype="5" fill="hold" grpId="3" nodeType="withEffect">
                                  <p:stCondLst>
                                    <p:cond delay="0"/>
                                  </p:stCondLst>
                                  <p:childTnLst>
                                    <p:animEffect transition="out" filter="blinds(vertical)">
                                      <p:cBhvr>
                                        <p:cTn id="294" dur="2250"/>
                                        <p:tgtEl>
                                          <p:spTgt spid="21"/>
                                        </p:tgtEl>
                                      </p:cBhvr>
                                    </p:animEffect>
                                    <p:set>
                                      <p:cBhvr>
                                        <p:cTn id="295" dur="1" fill="hold">
                                          <p:stCondLst>
                                            <p:cond delay="2249"/>
                                          </p:stCondLst>
                                        </p:cTn>
                                        <p:tgtEl>
                                          <p:spTgt spid="21"/>
                                        </p:tgtEl>
                                        <p:attrNameLst>
                                          <p:attrName>style.visibility</p:attrName>
                                        </p:attrNameLst>
                                      </p:cBhvr>
                                      <p:to>
                                        <p:strVal val="hidden"/>
                                      </p:to>
                                    </p:set>
                                  </p:childTnLst>
                                </p:cTn>
                              </p:par>
                              <p:par>
                                <p:cTn id="296" presetID="2" presetClass="exit" presetSubtype="2" fill="hold" grpId="1" nodeType="withEffect">
                                  <p:stCondLst>
                                    <p:cond delay="0"/>
                                  </p:stCondLst>
                                  <p:childTnLst>
                                    <p:anim calcmode="lin" valueType="num">
                                      <p:cBhvr additive="base">
                                        <p:cTn id="297" dur="2250"/>
                                        <p:tgtEl>
                                          <p:spTgt spid="3"/>
                                        </p:tgtEl>
                                        <p:attrNameLst>
                                          <p:attrName>ppt_x</p:attrName>
                                        </p:attrNameLst>
                                      </p:cBhvr>
                                      <p:tavLst>
                                        <p:tav tm="0">
                                          <p:val>
                                            <p:strVal val="ppt_x"/>
                                          </p:val>
                                        </p:tav>
                                        <p:tav tm="100000">
                                          <p:val>
                                            <p:strVal val="1+ppt_w/2"/>
                                          </p:val>
                                        </p:tav>
                                      </p:tavLst>
                                    </p:anim>
                                    <p:anim calcmode="lin" valueType="num">
                                      <p:cBhvr additive="base">
                                        <p:cTn id="298" dur="2250"/>
                                        <p:tgtEl>
                                          <p:spTgt spid="3"/>
                                        </p:tgtEl>
                                        <p:attrNameLst>
                                          <p:attrName>ppt_y</p:attrName>
                                        </p:attrNameLst>
                                      </p:cBhvr>
                                      <p:tavLst>
                                        <p:tav tm="0">
                                          <p:val>
                                            <p:strVal val="ppt_y"/>
                                          </p:val>
                                        </p:tav>
                                        <p:tav tm="100000">
                                          <p:val>
                                            <p:strVal val="ppt_y"/>
                                          </p:val>
                                        </p:tav>
                                      </p:tavLst>
                                    </p:anim>
                                    <p:set>
                                      <p:cBhvr>
                                        <p:cTn id="299" dur="1" fill="hold">
                                          <p:stCondLst>
                                            <p:cond delay="2249"/>
                                          </p:stCondLst>
                                        </p:cTn>
                                        <p:tgtEl>
                                          <p:spTgt spid="3"/>
                                        </p:tgtEl>
                                        <p:attrNameLst>
                                          <p:attrName>style.visibility</p:attrName>
                                        </p:attrNameLst>
                                      </p:cBhvr>
                                      <p:to>
                                        <p:strVal val="hidden"/>
                                      </p:to>
                                    </p:set>
                                  </p:childTnLst>
                                </p:cTn>
                              </p:par>
                              <p:par>
                                <p:cTn id="300" presetID="2" presetClass="exit" presetSubtype="2" fill="hold" grpId="1" nodeType="withEffect">
                                  <p:stCondLst>
                                    <p:cond delay="0"/>
                                  </p:stCondLst>
                                  <p:childTnLst>
                                    <p:anim calcmode="lin" valueType="num">
                                      <p:cBhvr additive="base">
                                        <p:cTn id="301" dur="2250"/>
                                        <p:tgtEl>
                                          <p:spTgt spid="4"/>
                                        </p:tgtEl>
                                        <p:attrNameLst>
                                          <p:attrName>ppt_x</p:attrName>
                                        </p:attrNameLst>
                                      </p:cBhvr>
                                      <p:tavLst>
                                        <p:tav tm="0">
                                          <p:val>
                                            <p:strVal val="ppt_x"/>
                                          </p:val>
                                        </p:tav>
                                        <p:tav tm="100000">
                                          <p:val>
                                            <p:strVal val="1+ppt_w/2"/>
                                          </p:val>
                                        </p:tav>
                                      </p:tavLst>
                                    </p:anim>
                                    <p:anim calcmode="lin" valueType="num">
                                      <p:cBhvr additive="base">
                                        <p:cTn id="302" dur="2250"/>
                                        <p:tgtEl>
                                          <p:spTgt spid="4"/>
                                        </p:tgtEl>
                                        <p:attrNameLst>
                                          <p:attrName>ppt_y</p:attrName>
                                        </p:attrNameLst>
                                      </p:cBhvr>
                                      <p:tavLst>
                                        <p:tav tm="0">
                                          <p:val>
                                            <p:strVal val="ppt_y"/>
                                          </p:val>
                                        </p:tav>
                                        <p:tav tm="100000">
                                          <p:val>
                                            <p:strVal val="ppt_y"/>
                                          </p:val>
                                        </p:tav>
                                      </p:tavLst>
                                    </p:anim>
                                    <p:set>
                                      <p:cBhvr>
                                        <p:cTn id="303" dur="1" fill="hold">
                                          <p:stCondLst>
                                            <p:cond delay="2249"/>
                                          </p:stCondLst>
                                        </p:cTn>
                                        <p:tgtEl>
                                          <p:spTgt spid="4"/>
                                        </p:tgtEl>
                                        <p:attrNameLst>
                                          <p:attrName>style.visibility</p:attrName>
                                        </p:attrNameLst>
                                      </p:cBhvr>
                                      <p:to>
                                        <p:strVal val="hidden"/>
                                      </p:to>
                                    </p:set>
                                  </p:childTnLst>
                                </p:cTn>
                              </p:par>
                              <p:par>
                                <p:cTn id="304" presetID="2" presetClass="exit" presetSubtype="2" fill="hold" grpId="1" nodeType="withEffect">
                                  <p:stCondLst>
                                    <p:cond delay="0"/>
                                  </p:stCondLst>
                                  <p:childTnLst>
                                    <p:anim calcmode="lin" valueType="num">
                                      <p:cBhvr additive="base">
                                        <p:cTn id="305" dur="2250"/>
                                        <p:tgtEl>
                                          <p:spTgt spid="5"/>
                                        </p:tgtEl>
                                        <p:attrNameLst>
                                          <p:attrName>ppt_x</p:attrName>
                                        </p:attrNameLst>
                                      </p:cBhvr>
                                      <p:tavLst>
                                        <p:tav tm="0">
                                          <p:val>
                                            <p:strVal val="ppt_x"/>
                                          </p:val>
                                        </p:tav>
                                        <p:tav tm="100000">
                                          <p:val>
                                            <p:strVal val="1+ppt_w/2"/>
                                          </p:val>
                                        </p:tav>
                                      </p:tavLst>
                                    </p:anim>
                                    <p:anim calcmode="lin" valueType="num">
                                      <p:cBhvr additive="base">
                                        <p:cTn id="306" dur="2250"/>
                                        <p:tgtEl>
                                          <p:spTgt spid="5"/>
                                        </p:tgtEl>
                                        <p:attrNameLst>
                                          <p:attrName>ppt_y</p:attrName>
                                        </p:attrNameLst>
                                      </p:cBhvr>
                                      <p:tavLst>
                                        <p:tav tm="0">
                                          <p:val>
                                            <p:strVal val="ppt_y"/>
                                          </p:val>
                                        </p:tav>
                                        <p:tav tm="100000">
                                          <p:val>
                                            <p:strVal val="ppt_y"/>
                                          </p:val>
                                        </p:tav>
                                      </p:tavLst>
                                    </p:anim>
                                    <p:set>
                                      <p:cBhvr>
                                        <p:cTn id="307" dur="1" fill="hold">
                                          <p:stCondLst>
                                            <p:cond delay="2249"/>
                                          </p:stCondLst>
                                        </p:cTn>
                                        <p:tgtEl>
                                          <p:spTgt spid="5"/>
                                        </p:tgtEl>
                                        <p:attrNameLst>
                                          <p:attrName>style.visibility</p:attrName>
                                        </p:attrNameLst>
                                      </p:cBhvr>
                                      <p:to>
                                        <p:strVal val="hidden"/>
                                      </p:to>
                                    </p:set>
                                  </p:childTnLst>
                                </p:cTn>
                              </p:par>
                              <p:par>
                                <p:cTn id="308" presetID="2" presetClass="exit" presetSubtype="2" fill="hold" grpId="1" nodeType="withEffect">
                                  <p:stCondLst>
                                    <p:cond delay="0"/>
                                  </p:stCondLst>
                                  <p:childTnLst>
                                    <p:anim calcmode="lin" valueType="num">
                                      <p:cBhvr additive="base">
                                        <p:cTn id="309" dur="2250"/>
                                        <p:tgtEl>
                                          <p:spTgt spid="6"/>
                                        </p:tgtEl>
                                        <p:attrNameLst>
                                          <p:attrName>ppt_x</p:attrName>
                                        </p:attrNameLst>
                                      </p:cBhvr>
                                      <p:tavLst>
                                        <p:tav tm="0">
                                          <p:val>
                                            <p:strVal val="ppt_x"/>
                                          </p:val>
                                        </p:tav>
                                        <p:tav tm="100000">
                                          <p:val>
                                            <p:strVal val="1+ppt_w/2"/>
                                          </p:val>
                                        </p:tav>
                                      </p:tavLst>
                                    </p:anim>
                                    <p:anim calcmode="lin" valueType="num">
                                      <p:cBhvr additive="base">
                                        <p:cTn id="310" dur="2250"/>
                                        <p:tgtEl>
                                          <p:spTgt spid="6"/>
                                        </p:tgtEl>
                                        <p:attrNameLst>
                                          <p:attrName>ppt_y</p:attrName>
                                        </p:attrNameLst>
                                      </p:cBhvr>
                                      <p:tavLst>
                                        <p:tav tm="0">
                                          <p:val>
                                            <p:strVal val="ppt_y"/>
                                          </p:val>
                                        </p:tav>
                                        <p:tav tm="100000">
                                          <p:val>
                                            <p:strVal val="ppt_y"/>
                                          </p:val>
                                        </p:tav>
                                      </p:tavLst>
                                    </p:anim>
                                    <p:set>
                                      <p:cBhvr>
                                        <p:cTn id="311" dur="1" fill="hold">
                                          <p:stCondLst>
                                            <p:cond delay="2249"/>
                                          </p:stCondLst>
                                        </p:cTn>
                                        <p:tgtEl>
                                          <p:spTgt spid="6"/>
                                        </p:tgtEl>
                                        <p:attrNameLst>
                                          <p:attrName>style.visibility</p:attrName>
                                        </p:attrNameLst>
                                      </p:cBhvr>
                                      <p:to>
                                        <p:strVal val="hidden"/>
                                      </p:to>
                                    </p:set>
                                  </p:childTnLst>
                                </p:cTn>
                              </p:par>
                              <p:par>
                                <p:cTn id="312" presetID="2" presetClass="exit" presetSubtype="2" fill="hold" grpId="1" nodeType="withEffect">
                                  <p:stCondLst>
                                    <p:cond delay="0"/>
                                  </p:stCondLst>
                                  <p:childTnLst>
                                    <p:anim calcmode="lin" valueType="num">
                                      <p:cBhvr additive="base">
                                        <p:cTn id="313" dur="2250"/>
                                        <p:tgtEl>
                                          <p:spTgt spid="7"/>
                                        </p:tgtEl>
                                        <p:attrNameLst>
                                          <p:attrName>ppt_x</p:attrName>
                                        </p:attrNameLst>
                                      </p:cBhvr>
                                      <p:tavLst>
                                        <p:tav tm="0">
                                          <p:val>
                                            <p:strVal val="ppt_x"/>
                                          </p:val>
                                        </p:tav>
                                        <p:tav tm="100000">
                                          <p:val>
                                            <p:strVal val="1+ppt_w/2"/>
                                          </p:val>
                                        </p:tav>
                                      </p:tavLst>
                                    </p:anim>
                                    <p:anim calcmode="lin" valueType="num">
                                      <p:cBhvr additive="base">
                                        <p:cTn id="314" dur="2250"/>
                                        <p:tgtEl>
                                          <p:spTgt spid="7"/>
                                        </p:tgtEl>
                                        <p:attrNameLst>
                                          <p:attrName>ppt_y</p:attrName>
                                        </p:attrNameLst>
                                      </p:cBhvr>
                                      <p:tavLst>
                                        <p:tav tm="0">
                                          <p:val>
                                            <p:strVal val="ppt_y"/>
                                          </p:val>
                                        </p:tav>
                                        <p:tav tm="100000">
                                          <p:val>
                                            <p:strVal val="ppt_y"/>
                                          </p:val>
                                        </p:tav>
                                      </p:tavLst>
                                    </p:anim>
                                    <p:set>
                                      <p:cBhvr>
                                        <p:cTn id="315" dur="1" fill="hold">
                                          <p:stCondLst>
                                            <p:cond delay="2249"/>
                                          </p:stCondLst>
                                        </p:cTn>
                                        <p:tgtEl>
                                          <p:spTgt spid="7"/>
                                        </p:tgtEl>
                                        <p:attrNameLst>
                                          <p:attrName>style.visibility</p:attrName>
                                        </p:attrNameLst>
                                      </p:cBhvr>
                                      <p:to>
                                        <p:strVal val="hidden"/>
                                      </p:to>
                                    </p:set>
                                  </p:childTnLst>
                                </p:cTn>
                              </p:par>
                              <p:par>
                                <p:cTn id="316" presetID="2" presetClass="exit" presetSubtype="2" fill="hold" grpId="1" nodeType="withEffect">
                                  <p:stCondLst>
                                    <p:cond delay="0"/>
                                  </p:stCondLst>
                                  <p:childTnLst>
                                    <p:anim calcmode="lin" valueType="num">
                                      <p:cBhvr additive="base">
                                        <p:cTn id="317" dur="2250"/>
                                        <p:tgtEl>
                                          <p:spTgt spid="8"/>
                                        </p:tgtEl>
                                        <p:attrNameLst>
                                          <p:attrName>ppt_x</p:attrName>
                                        </p:attrNameLst>
                                      </p:cBhvr>
                                      <p:tavLst>
                                        <p:tav tm="0">
                                          <p:val>
                                            <p:strVal val="ppt_x"/>
                                          </p:val>
                                        </p:tav>
                                        <p:tav tm="100000">
                                          <p:val>
                                            <p:strVal val="1+ppt_w/2"/>
                                          </p:val>
                                        </p:tav>
                                      </p:tavLst>
                                    </p:anim>
                                    <p:anim calcmode="lin" valueType="num">
                                      <p:cBhvr additive="base">
                                        <p:cTn id="318" dur="2250"/>
                                        <p:tgtEl>
                                          <p:spTgt spid="8"/>
                                        </p:tgtEl>
                                        <p:attrNameLst>
                                          <p:attrName>ppt_y</p:attrName>
                                        </p:attrNameLst>
                                      </p:cBhvr>
                                      <p:tavLst>
                                        <p:tav tm="0">
                                          <p:val>
                                            <p:strVal val="ppt_y"/>
                                          </p:val>
                                        </p:tav>
                                        <p:tav tm="100000">
                                          <p:val>
                                            <p:strVal val="ppt_y"/>
                                          </p:val>
                                        </p:tav>
                                      </p:tavLst>
                                    </p:anim>
                                    <p:set>
                                      <p:cBhvr>
                                        <p:cTn id="319" dur="1" fill="hold">
                                          <p:stCondLst>
                                            <p:cond delay="2249"/>
                                          </p:stCondLst>
                                        </p:cTn>
                                        <p:tgtEl>
                                          <p:spTgt spid="8"/>
                                        </p:tgtEl>
                                        <p:attrNameLst>
                                          <p:attrName>style.visibility</p:attrName>
                                        </p:attrNameLst>
                                      </p:cBhvr>
                                      <p:to>
                                        <p:strVal val="hidden"/>
                                      </p:to>
                                    </p:set>
                                  </p:childTnLst>
                                </p:cTn>
                              </p:par>
                              <p:par>
                                <p:cTn id="320" presetID="2" presetClass="exit" presetSubtype="2" fill="hold" grpId="1" nodeType="withEffect">
                                  <p:stCondLst>
                                    <p:cond delay="0"/>
                                  </p:stCondLst>
                                  <p:childTnLst>
                                    <p:anim calcmode="lin" valueType="num">
                                      <p:cBhvr additive="base">
                                        <p:cTn id="321" dur="2250"/>
                                        <p:tgtEl>
                                          <p:spTgt spid="9"/>
                                        </p:tgtEl>
                                        <p:attrNameLst>
                                          <p:attrName>ppt_x</p:attrName>
                                        </p:attrNameLst>
                                      </p:cBhvr>
                                      <p:tavLst>
                                        <p:tav tm="0">
                                          <p:val>
                                            <p:strVal val="ppt_x"/>
                                          </p:val>
                                        </p:tav>
                                        <p:tav tm="100000">
                                          <p:val>
                                            <p:strVal val="1+ppt_w/2"/>
                                          </p:val>
                                        </p:tav>
                                      </p:tavLst>
                                    </p:anim>
                                    <p:anim calcmode="lin" valueType="num">
                                      <p:cBhvr additive="base">
                                        <p:cTn id="322" dur="2250"/>
                                        <p:tgtEl>
                                          <p:spTgt spid="9"/>
                                        </p:tgtEl>
                                        <p:attrNameLst>
                                          <p:attrName>ppt_y</p:attrName>
                                        </p:attrNameLst>
                                      </p:cBhvr>
                                      <p:tavLst>
                                        <p:tav tm="0">
                                          <p:val>
                                            <p:strVal val="ppt_y"/>
                                          </p:val>
                                        </p:tav>
                                        <p:tav tm="100000">
                                          <p:val>
                                            <p:strVal val="ppt_y"/>
                                          </p:val>
                                        </p:tav>
                                      </p:tavLst>
                                    </p:anim>
                                    <p:set>
                                      <p:cBhvr>
                                        <p:cTn id="323" dur="1" fill="hold">
                                          <p:stCondLst>
                                            <p:cond delay="2249"/>
                                          </p:stCondLst>
                                        </p:cTn>
                                        <p:tgtEl>
                                          <p:spTgt spid="9"/>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2250"/>
                                        <p:tgtEl>
                                          <p:spTgt spid="3"/>
                                        </p:tgtEl>
                                      </p:cBhvr>
                                    </p:animEffect>
                                    <p:set>
                                      <p:cBhvr>
                                        <p:cTn id="326" dur="1" fill="hold">
                                          <p:stCondLst>
                                            <p:cond delay="2249"/>
                                          </p:stCondLst>
                                        </p:cTn>
                                        <p:tgtEl>
                                          <p:spTgt spid="3"/>
                                        </p:tgtEl>
                                        <p:attrNameLst>
                                          <p:attrName>style.visibility</p:attrName>
                                        </p:attrNameLst>
                                      </p:cBhvr>
                                      <p:to>
                                        <p:strVal val="hidden"/>
                                      </p:to>
                                    </p:set>
                                  </p:childTnLst>
                                </p:cTn>
                              </p:par>
                              <p:par>
                                <p:cTn id="327" presetID="3" presetClass="exit" presetSubtype="5" fill="hold" grpId="2" nodeType="withEffect">
                                  <p:stCondLst>
                                    <p:cond delay="0"/>
                                  </p:stCondLst>
                                  <p:childTnLst>
                                    <p:animEffect transition="out" filter="blinds(vertical)">
                                      <p:cBhvr>
                                        <p:cTn id="328" dur="2250"/>
                                        <p:tgtEl>
                                          <p:spTgt spid="4"/>
                                        </p:tgtEl>
                                      </p:cBhvr>
                                    </p:animEffect>
                                    <p:set>
                                      <p:cBhvr>
                                        <p:cTn id="329" dur="1" fill="hold">
                                          <p:stCondLst>
                                            <p:cond delay="2249"/>
                                          </p:stCondLst>
                                        </p:cTn>
                                        <p:tgtEl>
                                          <p:spTgt spid="4"/>
                                        </p:tgtEl>
                                        <p:attrNameLst>
                                          <p:attrName>style.visibility</p:attrName>
                                        </p:attrNameLst>
                                      </p:cBhvr>
                                      <p:to>
                                        <p:strVal val="hidden"/>
                                      </p:to>
                                    </p:set>
                                  </p:childTnLst>
                                </p:cTn>
                              </p:par>
                              <p:par>
                                <p:cTn id="330" presetID="3" presetClass="exit" presetSubtype="5" fill="hold" grpId="2" nodeType="withEffect">
                                  <p:stCondLst>
                                    <p:cond delay="0"/>
                                  </p:stCondLst>
                                  <p:childTnLst>
                                    <p:animEffect transition="out" filter="blinds(vertical)">
                                      <p:cBhvr>
                                        <p:cTn id="331" dur="2250"/>
                                        <p:tgtEl>
                                          <p:spTgt spid="5"/>
                                        </p:tgtEl>
                                      </p:cBhvr>
                                    </p:animEffect>
                                    <p:set>
                                      <p:cBhvr>
                                        <p:cTn id="332" dur="1" fill="hold">
                                          <p:stCondLst>
                                            <p:cond delay="2249"/>
                                          </p:stCondLst>
                                        </p:cTn>
                                        <p:tgtEl>
                                          <p:spTgt spid="5"/>
                                        </p:tgtEl>
                                        <p:attrNameLst>
                                          <p:attrName>style.visibility</p:attrName>
                                        </p:attrNameLst>
                                      </p:cBhvr>
                                      <p:to>
                                        <p:strVal val="hidden"/>
                                      </p:to>
                                    </p:set>
                                  </p:childTnLst>
                                </p:cTn>
                              </p:par>
                              <p:par>
                                <p:cTn id="333" presetID="3" presetClass="exit" presetSubtype="5" fill="hold" grpId="2" nodeType="withEffect">
                                  <p:stCondLst>
                                    <p:cond delay="0"/>
                                  </p:stCondLst>
                                  <p:childTnLst>
                                    <p:animEffect transition="out" filter="blinds(vertical)">
                                      <p:cBhvr>
                                        <p:cTn id="334" dur="2250"/>
                                        <p:tgtEl>
                                          <p:spTgt spid="6"/>
                                        </p:tgtEl>
                                      </p:cBhvr>
                                    </p:animEffect>
                                    <p:set>
                                      <p:cBhvr>
                                        <p:cTn id="335" dur="1" fill="hold">
                                          <p:stCondLst>
                                            <p:cond delay="2249"/>
                                          </p:stCondLst>
                                        </p:cTn>
                                        <p:tgtEl>
                                          <p:spTgt spid="6"/>
                                        </p:tgtEl>
                                        <p:attrNameLst>
                                          <p:attrName>style.visibility</p:attrName>
                                        </p:attrNameLst>
                                      </p:cBhvr>
                                      <p:to>
                                        <p:strVal val="hidden"/>
                                      </p:to>
                                    </p:set>
                                  </p:childTnLst>
                                </p:cTn>
                              </p:par>
                              <p:par>
                                <p:cTn id="336" presetID="3" presetClass="exit" presetSubtype="5" fill="hold" grpId="2" nodeType="withEffect">
                                  <p:stCondLst>
                                    <p:cond delay="0"/>
                                  </p:stCondLst>
                                  <p:childTnLst>
                                    <p:animEffect transition="out" filter="blinds(vertical)">
                                      <p:cBhvr>
                                        <p:cTn id="337" dur="2250"/>
                                        <p:tgtEl>
                                          <p:spTgt spid="7"/>
                                        </p:tgtEl>
                                      </p:cBhvr>
                                    </p:animEffect>
                                    <p:set>
                                      <p:cBhvr>
                                        <p:cTn id="338" dur="1" fill="hold">
                                          <p:stCondLst>
                                            <p:cond delay="2249"/>
                                          </p:stCondLst>
                                        </p:cTn>
                                        <p:tgtEl>
                                          <p:spTgt spid="7"/>
                                        </p:tgtEl>
                                        <p:attrNameLst>
                                          <p:attrName>style.visibility</p:attrName>
                                        </p:attrNameLst>
                                      </p:cBhvr>
                                      <p:to>
                                        <p:strVal val="hidden"/>
                                      </p:to>
                                    </p:set>
                                  </p:childTnLst>
                                </p:cTn>
                              </p:par>
                              <p:par>
                                <p:cTn id="339" presetID="3" presetClass="exit" presetSubtype="5" fill="hold" grpId="2" nodeType="withEffect">
                                  <p:stCondLst>
                                    <p:cond delay="0"/>
                                  </p:stCondLst>
                                  <p:childTnLst>
                                    <p:animEffect transition="out" filter="blinds(vertical)">
                                      <p:cBhvr>
                                        <p:cTn id="340" dur="2250"/>
                                        <p:tgtEl>
                                          <p:spTgt spid="8"/>
                                        </p:tgtEl>
                                      </p:cBhvr>
                                    </p:animEffect>
                                    <p:set>
                                      <p:cBhvr>
                                        <p:cTn id="341" dur="1" fill="hold">
                                          <p:stCondLst>
                                            <p:cond delay="2249"/>
                                          </p:stCondLst>
                                        </p:cTn>
                                        <p:tgtEl>
                                          <p:spTgt spid="8"/>
                                        </p:tgtEl>
                                        <p:attrNameLst>
                                          <p:attrName>style.visibility</p:attrName>
                                        </p:attrNameLst>
                                      </p:cBhvr>
                                      <p:to>
                                        <p:strVal val="hidden"/>
                                      </p:to>
                                    </p:set>
                                  </p:childTnLst>
                                </p:cTn>
                              </p:par>
                              <p:par>
                                <p:cTn id="342" presetID="3" presetClass="exit" presetSubtype="5" fill="hold" grpId="2" nodeType="withEffect">
                                  <p:stCondLst>
                                    <p:cond delay="0"/>
                                  </p:stCondLst>
                                  <p:childTnLst>
                                    <p:animEffect transition="out" filter="blinds(vertical)">
                                      <p:cBhvr>
                                        <p:cTn id="343" dur="2250"/>
                                        <p:tgtEl>
                                          <p:spTgt spid="9"/>
                                        </p:tgtEl>
                                      </p:cBhvr>
                                    </p:animEffect>
                                    <p:set>
                                      <p:cBhvr>
                                        <p:cTn id="344" dur="1" fill="hold">
                                          <p:stCondLst>
                                            <p:cond delay="2249"/>
                                          </p:stCondLst>
                                        </p:cTn>
                                        <p:tgtEl>
                                          <p:spTgt spid="9"/>
                                        </p:tgtEl>
                                        <p:attrNameLst>
                                          <p:attrName>style.visibility</p:attrName>
                                        </p:attrNameLst>
                                      </p:cBhvr>
                                      <p:to>
                                        <p:strVal val="hidden"/>
                                      </p:to>
                                    </p:set>
                                  </p:childTnLst>
                                </p:cTn>
                              </p:par>
                              <p:par>
                                <p:cTn id="345" presetID="2" presetClass="exit" presetSubtype="8" fill="hold" grpId="2" nodeType="withEffect">
                                  <p:stCondLst>
                                    <p:cond delay="0"/>
                                  </p:stCondLst>
                                  <p:childTnLst>
                                    <p:anim calcmode="lin" valueType="num">
                                      <p:cBhvr additive="base">
                                        <p:cTn id="346" dur="2250"/>
                                        <p:tgtEl>
                                          <p:spTgt spid="29"/>
                                        </p:tgtEl>
                                        <p:attrNameLst>
                                          <p:attrName>ppt_x</p:attrName>
                                        </p:attrNameLst>
                                      </p:cBhvr>
                                      <p:tavLst>
                                        <p:tav tm="0">
                                          <p:val>
                                            <p:strVal val="ppt_x"/>
                                          </p:val>
                                        </p:tav>
                                        <p:tav tm="100000">
                                          <p:val>
                                            <p:strVal val="0-ppt_w/2"/>
                                          </p:val>
                                        </p:tav>
                                      </p:tavLst>
                                    </p:anim>
                                    <p:anim calcmode="lin" valueType="num">
                                      <p:cBhvr additive="base">
                                        <p:cTn id="347" dur="2250"/>
                                        <p:tgtEl>
                                          <p:spTgt spid="29"/>
                                        </p:tgtEl>
                                        <p:attrNameLst>
                                          <p:attrName>ppt_y</p:attrName>
                                        </p:attrNameLst>
                                      </p:cBhvr>
                                      <p:tavLst>
                                        <p:tav tm="0">
                                          <p:val>
                                            <p:strVal val="ppt_y"/>
                                          </p:val>
                                        </p:tav>
                                        <p:tav tm="100000">
                                          <p:val>
                                            <p:strVal val="ppt_y"/>
                                          </p:val>
                                        </p:tav>
                                      </p:tavLst>
                                    </p:anim>
                                    <p:set>
                                      <p:cBhvr>
                                        <p:cTn id="348" dur="1" fill="hold">
                                          <p:stCondLst>
                                            <p:cond delay="2249"/>
                                          </p:stCondLst>
                                        </p:cTn>
                                        <p:tgtEl>
                                          <p:spTgt spid="29"/>
                                        </p:tgtEl>
                                        <p:attrNameLst>
                                          <p:attrName>style.visibility</p:attrName>
                                        </p:attrNameLst>
                                      </p:cBhvr>
                                      <p:to>
                                        <p:strVal val="hidden"/>
                                      </p:to>
                                    </p:set>
                                  </p:childTnLst>
                                </p:cTn>
                              </p:par>
                              <p:par>
                                <p:cTn id="349" presetID="3" presetClass="exit" presetSubtype="5" fill="hold" grpId="3" nodeType="withEffect">
                                  <p:stCondLst>
                                    <p:cond delay="0"/>
                                  </p:stCondLst>
                                  <p:childTnLst>
                                    <p:animEffect transition="out" filter="blinds(vertical)">
                                      <p:cBhvr>
                                        <p:cTn id="350" dur="2250"/>
                                        <p:tgtEl>
                                          <p:spTgt spid="29"/>
                                        </p:tgtEl>
                                      </p:cBhvr>
                                    </p:animEffect>
                                    <p:set>
                                      <p:cBhvr>
                                        <p:cTn id="351" dur="1" fill="hold">
                                          <p:stCondLst>
                                            <p:cond delay="2249"/>
                                          </p:stCondLst>
                                        </p:cTn>
                                        <p:tgtEl>
                                          <p:spTgt spid="29"/>
                                        </p:tgtEl>
                                        <p:attrNameLst>
                                          <p:attrName>style.visibility</p:attrName>
                                        </p:attrNameLst>
                                      </p:cBhvr>
                                      <p:to>
                                        <p:strVal val="hidden"/>
                                      </p:to>
                                    </p:set>
                                  </p:childTnLst>
                                </p:cTn>
                              </p:par>
                              <p:par>
                                <p:cTn id="352" presetID="2" presetClass="exit" presetSubtype="8" fill="hold" grpId="2" nodeType="withEffect">
                                  <p:stCondLst>
                                    <p:cond delay="0"/>
                                  </p:stCondLst>
                                  <p:childTnLst>
                                    <p:anim calcmode="lin" valueType="num">
                                      <p:cBhvr additive="base">
                                        <p:cTn id="353" dur="2250"/>
                                        <p:tgtEl>
                                          <p:spTgt spid="38"/>
                                        </p:tgtEl>
                                        <p:attrNameLst>
                                          <p:attrName>ppt_x</p:attrName>
                                        </p:attrNameLst>
                                      </p:cBhvr>
                                      <p:tavLst>
                                        <p:tav tm="0">
                                          <p:val>
                                            <p:strVal val="ppt_x"/>
                                          </p:val>
                                        </p:tav>
                                        <p:tav tm="100000">
                                          <p:val>
                                            <p:strVal val="0-ppt_w/2"/>
                                          </p:val>
                                        </p:tav>
                                      </p:tavLst>
                                    </p:anim>
                                    <p:anim calcmode="lin" valueType="num">
                                      <p:cBhvr additive="base">
                                        <p:cTn id="354" dur="2250"/>
                                        <p:tgtEl>
                                          <p:spTgt spid="38"/>
                                        </p:tgtEl>
                                        <p:attrNameLst>
                                          <p:attrName>ppt_y</p:attrName>
                                        </p:attrNameLst>
                                      </p:cBhvr>
                                      <p:tavLst>
                                        <p:tav tm="0">
                                          <p:val>
                                            <p:strVal val="ppt_y"/>
                                          </p:val>
                                        </p:tav>
                                        <p:tav tm="100000">
                                          <p:val>
                                            <p:strVal val="ppt_y"/>
                                          </p:val>
                                        </p:tav>
                                      </p:tavLst>
                                    </p:anim>
                                    <p:set>
                                      <p:cBhvr>
                                        <p:cTn id="355" dur="1" fill="hold">
                                          <p:stCondLst>
                                            <p:cond delay="2249"/>
                                          </p:stCondLst>
                                        </p:cTn>
                                        <p:tgtEl>
                                          <p:spTgt spid="38"/>
                                        </p:tgtEl>
                                        <p:attrNameLst>
                                          <p:attrName>style.visibility</p:attrName>
                                        </p:attrNameLst>
                                      </p:cBhvr>
                                      <p:to>
                                        <p:strVal val="hidden"/>
                                      </p:to>
                                    </p:set>
                                  </p:childTnLst>
                                </p:cTn>
                              </p:par>
                              <p:par>
                                <p:cTn id="356" presetID="3" presetClass="exit" presetSubtype="5" fill="hold" grpId="3" nodeType="withEffect">
                                  <p:stCondLst>
                                    <p:cond delay="0"/>
                                  </p:stCondLst>
                                  <p:childTnLst>
                                    <p:animEffect transition="out" filter="blinds(vertical)">
                                      <p:cBhvr>
                                        <p:cTn id="357" dur="2250"/>
                                        <p:tgtEl>
                                          <p:spTgt spid="38"/>
                                        </p:tgtEl>
                                      </p:cBhvr>
                                    </p:animEffect>
                                    <p:set>
                                      <p:cBhvr>
                                        <p:cTn id="358" dur="1" fill="hold">
                                          <p:stCondLst>
                                            <p:cond delay="2249"/>
                                          </p:stCondLst>
                                        </p:cTn>
                                        <p:tgtEl>
                                          <p:spTgt spid="38"/>
                                        </p:tgtEl>
                                        <p:attrNameLst>
                                          <p:attrName>style.visibility</p:attrName>
                                        </p:attrNameLst>
                                      </p:cBhvr>
                                      <p:to>
                                        <p:strVal val="hidden"/>
                                      </p:to>
                                    </p:set>
                                  </p:childTnLst>
                                </p:cTn>
                              </p:par>
                              <p:par>
                                <p:cTn id="359" presetID="2" presetClass="exit" presetSubtype="8" fill="hold" grpId="2" nodeType="withEffect">
                                  <p:stCondLst>
                                    <p:cond delay="0"/>
                                  </p:stCondLst>
                                  <p:childTnLst>
                                    <p:anim calcmode="lin" valueType="num">
                                      <p:cBhvr additive="base">
                                        <p:cTn id="360" dur="2250"/>
                                        <p:tgtEl>
                                          <p:spTgt spid="39"/>
                                        </p:tgtEl>
                                        <p:attrNameLst>
                                          <p:attrName>ppt_x</p:attrName>
                                        </p:attrNameLst>
                                      </p:cBhvr>
                                      <p:tavLst>
                                        <p:tav tm="0">
                                          <p:val>
                                            <p:strVal val="ppt_x"/>
                                          </p:val>
                                        </p:tav>
                                        <p:tav tm="100000">
                                          <p:val>
                                            <p:strVal val="0-ppt_w/2"/>
                                          </p:val>
                                        </p:tav>
                                      </p:tavLst>
                                    </p:anim>
                                    <p:anim calcmode="lin" valueType="num">
                                      <p:cBhvr additive="base">
                                        <p:cTn id="361" dur="2250"/>
                                        <p:tgtEl>
                                          <p:spTgt spid="39"/>
                                        </p:tgtEl>
                                        <p:attrNameLst>
                                          <p:attrName>ppt_y</p:attrName>
                                        </p:attrNameLst>
                                      </p:cBhvr>
                                      <p:tavLst>
                                        <p:tav tm="0">
                                          <p:val>
                                            <p:strVal val="ppt_y"/>
                                          </p:val>
                                        </p:tav>
                                        <p:tav tm="100000">
                                          <p:val>
                                            <p:strVal val="ppt_y"/>
                                          </p:val>
                                        </p:tav>
                                      </p:tavLst>
                                    </p:anim>
                                    <p:set>
                                      <p:cBhvr>
                                        <p:cTn id="362" dur="1" fill="hold">
                                          <p:stCondLst>
                                            <p:cond delay="2249"/>
                                          </p:stCondLst>
                                        </p:cTn>
                                        <p:tgtEl>
                                          <p:spTgt spid="39"/>
                                        </p:tgtEl>
                                        <p:attrNameLst>
                                          <p:attrName>style.visibility</p:attrName>
                                        </p:attrNameLst>
                                      </p:cBhvr>
                                      <p:to>
                                        <p:strVal val="hidden"/>
                                      </p:to>
                                    </p:set>
                                  </p:childTnLst>
                                </p:cTn>
                              </p:par>
                              <p:par>
                                <p:cTn id="363" presetID="3" presetClass="exit" presetSubtype="5" fill="hold" grpId="3" nodeType="withEffect">
                                  <p:stCondLst>
                                    <p:cond delay="0"/>
                                  </p:stCondLst>
                                  <p:childTnLst>
                                    <p:animEffect transition="out" filter="blinds(vertical)">
                                      <p:cBhvr>
                                        <p:cTn id="364" dur="2250"/>
                                        <p:tgtEl>
                                          <p:spTgt spid="39"/>
                                        </p:tgtEl>
                                      </p:cBhvr>
                                    </p:animEffect>
                                    <p:set>
                                      <p:cBhvr>
                                        <p:cTn id="365" dur="1" fill="hold">
                                          <p:stCondLst>
                                            <p:cond delay="2249"/>
                                          </p:stCondLst>
                                        </p:cTn>
                                        <p:tgtEl>
                                          <p:spTgt spid="39"/>
                                        </p:tgtEl>
                                        <p:attrNameLst>
                                          <p:attrName>style.visibility</p:attrName>
                                        </p:attrNameLst>
                                      </p:cBhvr>
                                      <p:to>
                                        <p:strVal val="hidden"/>
                                      </p:to>
                                    </p:set>
                                  </p:childTnLst>
                                </p:cTn>
                              </p:par>
                              <p:par>
                                <p:cTn id="366" presetID="2" presetClass="exit" presetSubtype="8" fill="hold" grpId="2" nodeType="withEffect">
                                  <p:stCondLst>
                                    <p:cond delay="0"/>
                                  </p:stCondLst>
                                  <p:childTnLst>
                                    <p:anim calcmode="lin" valueType="num">
                                      <p:cBhvr additive="base">
                                        <p:cTn id="367" dur="2250"/>
                                        <p:tgtEl>
                                          <p:spTgt spid="40"/>
                                        </p:tgtEl>
                                        <p:attrNameLst>
                                          <p:attrName>ppt_x</p:attrName>
                                        </p:attrNameLst>
                                      </p:cBhvr>
                                      <p:tavLst>
                                        <p:tav tm="0">
                                          <p:val>
                                            <p:strVal val="ppt_x"/>
                                          </p:val>
                                        </p:tav>
                                        <p:tav tm="100000">
                                          <p:val>
                                            <p:strVal val="0-ppt_w/2"/>
                                          </p:val>
                                        </p:tav>
                                      </p:tavLst>
                                    </p:anim>
                                    <p:anim calcmode="lin" valueType="num">
                                      <p:cBhvr additive="base">
                                        <p:cTn id="368" dur="2250"/>
                                        <p:tgtEl>
                                          <p:spTgt spid="40"/>
                                        </p:tgtEl>
                                        <p:attrNameLst>
                                          <p:attrName>ppt_y</p:attrName>
                                        </p:attrNameLst>
                                      </p:cBhvr>
                                      <p:tavLst>
                                        <p:tav tm="0">
                                          <p:val>
                                            <p:strVal val="ppt_y"/>
                                          </p:val>
                                        </p:tav>
                                        <p:tav tm="100000">
                                          <p:val>
                                            <p:strVal val="ppt_y"/>
                                          </p:val>
                                        </p:tav>
                                      </p:tavLst>
                                    </p:anim>
                                    <p:set>
                                      <p:cBhvr>
                                        <p:cTn id="369" dur="1" fill="hold">
                                          <p:stCondLst>
                                            <p:cond delay="2249"/>
                                          </p:stCondLst>
                                        </p:cTn>
                                        <p:tgtEl>
                                          <p:spTgt spid="40"/>
                                        </p:tgtEl>
                                        <p:attrNameLst>
                                          <p:attrName>style.visibility</p:attrName>
                                        </p:attrNameLst>
                                      </p:cBhvr>
                                      <p:to>
                                        <p:strVal val="hidden"/>
                                      </p:to>
                                    </p:set>
                                  </p:childTnLst>
                                </p:cTn>
                              </p:par>
                              <p:par>
                                <p:cTn id="370" presetID="3" presetClass="exit" presetSubtype="5" fill="hold" grpId="3" nodeType="withEffect">
                                  <p:stCondLst>
                                    <p:cond delay="0"/>
                                  </p:stCondLst>
                                  <p:childTnLst>
                                    <p:animEffect transition="out" filter="blinds(vertical)">
                                      <p:cBhvr>
                                        <p:cTn id="371" dur="2250"/>
                                        <p:tgtEl>
                                          <p:spTgt spid="40"/>
                                        </p:tgtEl>
                                      </p:cBhvr>
                                    </p:animEffect>
                                    <p:set>
                                      <p:cBhvr>
                                        <p:cTn id="372" dur="1" fill="hold">
                                          <p:stCondLst>
                                            <p:cond delay="2249"/>
                                          </p:stCondLst>
                                        </p:cTn>
                                        <p:tgtEl>
                                          <p:spTgt spid="40"/>
                                        </p:tgtEl>
                                        <p:attrNameLst>
                                          <p:attrName>style.visibility</p:attrName>
                                        </p:attrNameLst>
                                      </p:cBhvr>
                                      <p:to>
                                        <p:strVal val="hidden"/>
                                      </p:to>
                                    </p:set>
                                  </p:childTnLst>
                                </p:cTn>
                              </p:par>
                              <p:par>
                                <p:cTn id="373" presetID="2" presetClass="exit" presetSubtype="8" fill="hold" grpId="2" nodeType="withEffect">
                                  <p:stCondLst>
                                    <p:cond delay="0"/>
                                  </p:stCondLst>
                                  <p:childTnLst>
                                    <p:anim calcmode="lin" valueType="num">
                                      <p:cBhvr additive="base">
                                        <p:cTn id="374" dur="2250"/>
                                        <p:tgtEl>
                                          <p:spTgt spid="41"/>
                                        </p:tgtEl>
                                        <p:attrNameLst>
                                          <p:attrName>ppt_x</p:attrName>
                                        </p:attrNameLst>
                                      </p:cBhvr>
                                      <p:tavLst>
                                        <p:tav tm="0">
                                          <p:val>
                                            <p:strVal val="ppt_x"/>
                                          </p:val>
                                        </p:tav>
                                        <p:tav tm="100000">
                                          <p:val>
                                            <p:strVal val="0-ppt_w/2"/>
                                          </p:val>
                                        </p:tav>
                                      </p:tavLst>
                                    </p:anim>
                                    <p:anim calcmode="lin" valueType="num">
                                      <p:cBhvr additive="base">
                                        <p:cTn id="375" dur="2250"/>
                                        <p:tgtEl>
                                          <p:spTgt spid="41"/>
                                        </p:tgtEl>
                                        <p:attrNameLst>
                                          <p:attrName>ppt_y</p:attrName>
                                        </p:attrNameLst>
                                      </p:cBhvr>
                                      <p:tavLst>
                                        <p:tav tm="0">
                                          <p:val>
                                            <p:strVal val="ppt_y"/>
                                          </p:val>
                                        </p:tav>
                                        <p:tav tm="100000">
                                          <p:val>
                                            <p:strVal val="ppt_y"/>
                                          </p:val>
                                        </p:tav>
                                      </p:tavLst>
                                    </p:anim>
                                    <p:set>
                                      <p:cBhvr>
                                        <p:cTn id="376" dur="1" fill="hold">
                                          <p:stCondLst>
                                            <p:cond delay="2249"/>
                                          </p:stCondLst>
                                        </p:cTn>
                                        <p:tgtEl>
                                          <p:spTgt spid="4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2250"/>
                                        <p:tgtEl>
                                          <p:spTgt spid="41"/>
                                        </p:tgtEl>
                                      </p:cBhvr>
                                    </p:animEffect>
                                    <p:set>
                                      <p:cBhvr>
                                        <p:cTn id="379" dur="1" fill="hold">
                                          <p:stCondLst>
                                            <p:cond delay="2249"/>
                                          </p:stCondLst>
                                        </p:cTn>
                                        <p:tgtEl>
                                          <p:spTgt spid="41"/>
                                        </p:tgtEl>
                                        <p:attrNameLst>
                                          <p:attrName>style.visibility</p:attrName>
                                        </p:attrNameLst>
                                      </p:cBhvr>
                                      <p:to>
                                        <p:strVal val="hidden"/>
                                      </p:to>
                                    </p:set>
                                  </p:childTnLst>
                                </p:cTn>
                              </p:par>
                              <p:par>
                                <p:cTn id="380" presetID="2" presetClass="exit" presetSubtype="8" fill="hold" grpId="2" nodeType="withEffect">
                                  <p:stCondLst>
                                    <p:cond delay="0"/>
                                  </p:stCondLst>
                                  <p:childTnLst>
                                    <p:anim calcmode="lin" valueType="num">
                                      <p:cBhvr additive="base">
                                        <p:cTn id="381" dur="2250"/>
                                        <p:tgtEl>
                                          <p:spTgt spid="42"/>
                                        </p:tgtEl>
                                        <p:attrNameLst>
                                          <p:attrName>ppt_x</p:attrName>
                                        </p:attrNameLst>
                                      </p:cBhvr>
                                      <p:tavLst>
                                        <p:tav tm="0">
                                          <p:val>
                                            <p:strVal val="ppt_x"/>
                                          </p:val>
                                        </p:tav>
                                        <p:tav tm="100000">
                                          <p:val>
                                            <p:strVal val="0-ppt_w/2"/>
                                          </p:val>
                                        </p:tav>
                                      </p:tavLst>
                                    </p:anim>
                                    <p:anim calcmode="lin" valueType="num">
                                      <p:cBhvr additive="base">
                                        <p:cTn id="382" dur="2250"/>
                                        <p:tgtEl>
                                          <p:spTgt spid="42"/>
                                        </p:tgtEl>
                                        <p:attrNameLst>
                                          <p:attrName>ppt_y</p:attrName>
                                        </p:attrNameLst>
                                      </p:cBhvr>
                                      <p:tavLst>
                                        <p:tav tm="0">
                                          <p:val>
                                            <p:strVal val="ppt_y"/>
                                          </p:val>
                                        </p:tav>
                                        <p:tav tm="100000">
                                          <p:val>
                                            <p:strVal val="ppt_y"/>
                                          </p:val>
                                        </p:tav>
                                      </p:tavLst>
                                    </p:anim>
                                    <p:set>
                                      <p:cBhvr>
                                        <p:cTn id="383" dur="1" fill="hold">
                                          <p:stCondLst>
                                            <p:cond delay="2249"/>
                                          </p:stCondLst>
                                        </p:cTn>
                                        <p:tgtEl>
                                          <p:spTgt spid="42"/>
                                        </p:tgtEl>
                                        <p:attrNameLst>
                                          <p:attrName>style.visibility</p:attrName>
                                        </p:attrNameLst>
                                      </p:cBhvr>
                                      <p:to>
                                        <p:strVal val="hidden"/>
                                      </p:to>
                                    </p:set>
                                  </p:childTnLst>
                                </p:cTn>
                              </p:par>
                              <p:par>
                                <p:cTn id="384" presetID="3" presetClass="exit" presetSubtype="5" fill="hold" grpId="3" nodeType="withEffect">
                                  <p:stCondLst>
                                    <p:cond delay="0"/>
                                  </p:stCondLst>
                                  <p:childTnLst>
                                    <p:animEffect transition="out" filter="blinds(vertical)">
                                      <p:cBhvr>
                                        <p:cTn id="385" dur="2250"/>
                                        <p:tgtEl>
                                          <p:spTgt spid="42"/>
                                        </p:tgtEl>
                                      </p:cBhvr>
                                    </p:animEffect>
                                    <p:set>
                                      <p:cBhvr>
                                        <p:cTn id="386" dur="1" fill="hold">
                                          <p:stCondLst>
                                            <p:cond delay="2249"/>
                                          </p:stCondLst>
                                        </p:cTn>
                                        <p:tgtEl>
                                          <p:spTgt spid="42"/>
                                        </p:tgtEl>
                                        <p:attrNameLst>
                                          <p:attrName>style.visibility</p:attrName>
                                        </p:attrNameLst>
                                      </p:cBhvr>
                                      <p:to>
                                        <p:strVal val="hidden"/>
                                      </p:to>
                                    </p:set>
                                  </p:childTnLst>
                                </p:cTn>
                              </p:par>
                              <p:par>
                                <p:cTn id="387" presetID="2" presetClass="exit" presetSubtype="8" fill="hold" grpId="2" nodeType="withEffect">
                                  <p:stCondLst>
                                    <p:cond delay="0"/>
                                  </p:stCondLst>
                                  <p:childTnLst>
                                    <p:anim calcmode="lin" valueType="num">
                                      <p:cBhvr additive="base">
                                        <p:cTn id="388" dur="2250"/>
                                        <p:tgtEl>
                                          <p:spTgt spid="43"/>
                                        </p:tgtEl>
                                        <p:attrNameLst>
                                          <p:attrName>ppt_x</p:attrName>
                                        </p:attrNameLst>
                                      </p:cBhvr>
                                      <p:tavLst>
                                        <p:tav tm="0">
                                          <p:val>
                                            <p:strVal val="ppt_x"/>
                                          </p:val>
                                        </p:tav>
                                        <p:tav tm="100000">
                                          <p:val>
                                            <p:strVal val="0-ppt_w/2"/>
                                          </p:val>
                                        </p:tav>
                                      </p:tavLst>
                                    </p:anim>
                                    <p:anim calcmode="lin" valueType="num">
                                      <p:cBhvr additive="base">
                                        <p:cTn id="389" dur="2250"/>
                                        <p:tgtEl>
                                          <p:spTgt spid="43"/>
                                        </p:tgtEl>
                                        <p:attrNameLst>
                                          <p:attrName>ppt_y</p:attrName>
                                        </p:attrNameLst>
                                      </p:cBhvr>
                                      <p:tavLst>
                                        <p:tav tm="0">
                                          <p:val>
                                            <p:strVal val="ppt_y"/>
                                          </p:val>
                                        </p:tav>
                                        <p:tav tm="100000">
                                          <p:val>
                                            <p:strVal val="ppt_y"/>
                                          </p:val>
                                        </p:tav>
                                      </p:tavLst>
                                    </p:anim>
                                    <p:set>
                                      <p:cBhvr>
                                        <p:cTn id="390" dur="1" fill="hold">
                                          <p:stCondLst>
                                            <p:cond delay="2249"/>
                                          </p:stCondLst>
                                        </p:cTn>
                                        <p:tgtEl>
                                          <p:spTgt spid="43"/>
                                        </p:tgtEl>
                                        <p:attrNameLst>
                                          <p:attrName>style.visibility</p:attrName>
                                        </p:attrNameLst>
                                      </p:cBhvr>
                                      <p:to>
                                        <p:strVal val="hidden"/>
                                      </p:to>
                                    </p:set>
                                  </p:childTnLst>
                                </p:cTn>
                              </p:par>
                              <p:par>
                                <p:cTn id="391" presetID="3" presetClass="exit" presetSubtype="5" fill="hold" grpId="3" nodeType="withEffect">
                                  <p:stCondLst>
                                    <p:cond delay="0"/>
                                  </p:stCondLst>
                                  <p:childTnLst>
                                    <p:animEffect transition="out" filter="blinds(vertical)">
                                      <p:cBhvr>
                                        <p:cTn id="392" dur="2250"/>
                                        <p:tgtEl>
                                          <p:spTgt spid="43"/>
                                        </p:tgtEl>
                                      </p:cBhvr>
                                    </p:animEffect>
                                    <p:set>
                                      <p:cBhvr>
                                        <p:cTn id="393" dur="1" fill="hold">
                                          <p:stCondLst>
                                            <p:cond delay="2249"/>
                                          </p:stCondLst>
                                        </p:cTn>
                                        <p:tgtEl>
                                          <p:spTgt spid="43"/>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2250"/>
                                        <p:tgtEl>
                                          <p:spTgt spid="44"/>
                                        </p:tgtEl>
                                        <p:attrNameLst>
                                          <p:attrName>ppt_x</p:attrName>
                                        </p:attrNameLst>
                                      </p:cBhvr>
                                      <p:tavLst>
                                        <p:tav tm="0">
                                          <p:val>
                                            <p:strVal val="ppt_x"/>
                                          </p:val>
                                        </p:tav>
                                        <p:tav tm="100000">
                                          <p:val>
                                            <p:strVal val="0-ppt_w/2"/>
                                          </p:val>
                                        </p:tav>
                                      </p:tavLst>
                                    </p:anim>
                                    <p:anim calcmode="lin" valueType="num">
                                      <p:cBhvr additive="base">
                                        <p:cTn id="396" dur="2250"/>
                                        <p:tgtEl>
                                          <p:spTgt spid="44"/>
                                        </p:tgtEl>
                                        <p:attrNameLst>
                                          <p:attrName>ppt_y</p:attrName>
                                        </p:attrNameLst>
                                      </p:cBhvr>
                                      <p:tavLst>
                                        <p:tav tm="0">
                                          <p:val>
                                            <p:strVal val="ppt_y"/>
                                          </p:val>
                                        </p:tav>
                                        <p:tav tm="100000">
                                          <p:val>
                                            <p:strVal val="ppt_y"/>
                                          </p:val>
                                        </p:tav>
                                      </p:tavLst>
                                    </p:anim>
                                    <p:set>
                                      <p:cBhvr>
                                        <p:cTn id="397" dur="1" fill="hold">
                                          <p:stCondLst>
                                            <p:cond delay="2249"/>
                                          </p:stCondLst>
                                        </p:cTn>
                                        <p:tgtEl>
                                          <p:spTgt spid="44"/>
                                        </p:tgtEl>
                                        <p:attrNameLst>
                                          <p:attrName>style.visibility</p:attrName>
                                        </p:attrNameLst>
                                      </p:cBhvr>
                                      <p:to>
                                        <p:strVal val="hidden"/>
                                      </p:to>
                                    </p:set>
                                  </p:childTnLst>
                                </p:cTn>
                              </p:par>
                              <p:par>
                                <p:cTn id="398" presetID="3" presetClass="exit" presetSubtype="5" fill="hold" grpId="3" nodeType="withEffect">
                                  <p:stCondLst>
                                    <p:cond delay="0"/>
                                  </p:stCondLst>
                                  <p:childTnLst>
                                    <p:animEffect transition="out" filter="blinds(vertical)">
                                      <p:cBhvr>
                                        <p:cTn id="399" dur="2250"/>
                                        <p:tgtEl>
                                          <p:spTgt spid="44"/>
                                        </p:tgtEl>
                                      </p:cBhvr>
                                    </p:animEffect>
                                    <p:set>
                                      <p:cBhvr>
                                        <p:cTn id="400" dur="1" fill="hold">
                                          <p:stCondLst>
                                            <p:cond delay="2249"/>
                                          </p:stCondLst>
                                        </p:cTn>
                                        <p:tgtEl>
                                          <p:spTgt spid="44"/>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28"/>
                                        </p:tgtEl>
                                        <p:attrNameLst>
                                          <p:attrName>ppt_x</p:attrName>
                                        </p:attrNameLst>
                                      </p:cBhvr>
                                      <p:tavLst>
                                        <p:tav tm="0">
                                          <p:val>
                                            <p:strVal val="ppt_x"/>
                                          </p:val>
                                        </p:tav>
                                        <p:tav tm="100000">
                                          <p:val>
                                            <p:strVal val="0-ppt_w/2"/>
                                          </p:val>
                                        </p:tav>
                                      </p:tavLst>
                                    </p:anim>
                                    <p:anim calcmode="lin" valueType="num">
                                      <p:cBhvr additive="base">
                                        <p:cTn id="403" dur="2250"/>
                                        <p:tgtEl>
                                          <p:spTgt spid="28"/>
                                        </p:tgtEl>
                                        <p:attrNameLst>
                                          <p:attrName>ppt_y</p:attrName>
                                        </p:attrNameLst>
                                      </p:cBhvr>
                                      <p:tavLst>
                                        <p:tav tm="0">
                                          <p:val>
                                            <p:strVal val="ppt_y"/>
                                          </p:val>
                                        </p:tav>
                                        <p:tav tm="100000">
                                          <p:val>
                                            <p:strVal val="ppt_y"/>
                                          </p:val>
                                        </p:tav>
                                      </p:tavLst>
                                    </p:anim>
                                    <p:set>
                                      <p:cBhvr>
                                        <p:cTn id="404" dur="1" fill="hold">
                                          <p:stCondLst>
                                            <p:cond delay="2249"/>
                                          </p:stCondLst>
                                        </p:cTn>
                                        <p:tgtEl>
                                          <p:spTgt spid="28"/>
                                        </p:tgtEl>
                                        <p:attrNameLst>
                                          <p:attrName>style.visibility</p:attrName>
                                        </p:attrNameLst>
                                      </p:cBhvr>
                                      <p:to>
                                        <p:strVal val="hidden"/>
                                      </p:to>
                                    </p:set>
                                  </p:childTnLst>
                                </p:cTn>
                              </p:par>
                              <p:par>
                                <p:cTn id="405" presetID="3" presetClass="exit" presetSubtype="5" fill="hold" grpId="3" nodeType="withEffect">
                                  <p:stCondLst>
                                    <p:cond delay="0"/>
                                  </p:stCondLst>
                                  <p:childTnLst>
                                    <p:animEffect transition="out" filter="blinds(vertical)">
                                      <p:cBhvr>
                                        <p:cTn id="406" dur="2250"/>
                                        <p:tgtEl>
                                          <p:spTgt spid="28"/>
                                        </p:tgtEl>
                                      </p:cBhvr>
                                    </p:animEffect>
                                    <p:set>
                                      <p:cBhvr>
                                        <p:cTn id="407" dur="1" fill="hold">
                                          <p:stCondLst>
                                            <p:cond delay="2249"/>
                                          </p:stCondLst>
                                        </p:cTn>
                                        <p:tgtEl>
                                          <p:spTgt spid="28"/>
                                        </p:tgtEl>
                                        <p:attrNameLst>
                                          <p:attrName>style.visibility</p:attrName>
                                        </p:attrNameLst>
                                      </p:cBhvr>
                                      <p:to>
                                        <p:strVal val="hidden"/>
                                      </p:to>
                                    </p:set>
                                  </p:childTnLst>
                                </p:cTn>
                              </p:par>
                              <p:par>
                                <p:cTn id="408" presetID="2" presetClass="exit" presetSubtype="8" fill="hold" grpId="1" nodeType="withEffect">
                                  <p:stCondLst>
                                    <p:cond delay="0"/>
                                  </p:stCondLst>
                                  <p:childTnLst>
                                    <p:anim calcmode="lin" valueType="num">
                                      <p:cBhvr additive="base">
                                        <p:cTn id="409" dur="2250"/>
                                        <p:tgtEl>
                                          <p:spTgt spid="20"/>
                                        </p:tgtEl>
                                        <p:attrNameLst>
                                          <p:attrName>ppt_x</p:attrName>
                                        </p:attrNameLst>
                                      </p:cBhvr>
                                      <p:tavLst>
                                        <p:tav tm="0">
                                          <p:val>
                                            <p:strVal val="ppt_x"/>
                                          </p:val>
                                        </p:tav>
                                        <p:tav tm="100000">
                                          <p:val>
                                            <p:strVal val="0-ppt_w/2"/>
                                          </p:val>
                                        </p:tav>
                                      </p:tavLst>
                                    </p:anim>
                                    <p:anim calcmode="lin" valueType="num">
                                      <p:cBhvr additive="base">
                                        <p:cTn id="410" dur="2250"/>
                                        <p:tgtEl>
                                          <p:spTgt spid="20"/>
                                        </p:tgtEl>
                                        <p:attrNameLst>
                                          <p:attrName>ppt_y</p:attrName>
                                        </p:attrNameLst>
                                      </p:cBhvr>
                                      <p:tavLst>
                                        <p:tav tm="0">
                                          <p:val>
                                            <p:strVal val="ppt_y"/>
                                          </p:val>
                                        </p:tav>
                                        <p:tav tm="100000">
                                          <p:val>
                                            <p:strVal val="ppt_y"/>
                                          </p:val>
                                        </p:tav>
                                      </p:tavLst>
                                    </p:anim>
                                    <p:set>
                                      <p:cBhvr>
                                        <p:cTn id="411" dur="1" fill="hold">
                                          <p:stCondLst>
                                            <p:cond delay="2249"/>
                                          </p:stCondLst>
                                        </p:cTn>
                                        <p:tgtEl>
                                          <p:spTgt spid="20"/>
                                        </p:tgtEl>
                                        <p:attrNameLst>
                                          <p:attrName>style.visibility</p:attrName>
                                        </p:attrNameLst>
                                      </p:cBhvr>
                                      <p:to>
                                        <p:strVal val="hidden"/>
                                      </p:to>
                                    </p:set>
                                  </p:childTnLst>
                                </p:cTn>
                              </p:par>
                              <p:par>
                                <p:cTn id="412" presetID="2" presetClass="exit" presetSubtype="8" fill="hold" grpId="1" nodeType="withEffect">
                                  <p:stCondLst>
                                    <p:cond delay="0"/>
                                  </p:stCondLst>
                                  <p:childTnLst>
                                    <p:anim calcmode="lin" valueType="num">
                                      <p:cBhvr additive="base">
                                        <p:cTn id="413" dur="2250"/>
                                        <p:tgtEl>
                                          <p:spTgt spid="22"/>
                                        </p:tgtEl>
                                        <p:attrNameLst>
                                          <p:attrName>ppt_x</p:attrName>
                                        </p:attrNameLst>
                                      </p:cBhvr>
                                      <p:tavLst>
                                        <p:tav tm="0">
                                          <p:val>
                                            <p:strVal val="ppt_x"/>
                                          </p:val>
                                        </p:tav>
                                        <p:tav tm="100000">
                                          <p:val>
                                            <p:strVal val="0-ppt_w/2"/>
                                          </p:val>
                                        </p:tav>
                                      </p:tavLst>
                                    </p:anim>
                                    <p:anim calcmode="lin" valueType="num">
                                      <p:cBhvr additive="base">
                                        <p:cTn id="414" dur="2250"/>
                                        <p:tgtEl>
                                          <p:spTgt spid="22"/>
                                        </p:tgtEl>
                                        <p:attrNameLst>
                                          <p:attrName>ppt_y</p:attrName>
                                        </p:attrNameLst>
                                      </p:cBhvr>
                                      <p:tavLst>
                                        <p:tav tm="0">
                                          <p:val>
                                            <p:strVal val="ppt_y"/>
                                          </p:val>
                                        </p:tav>
                                        <p:tav tm="100000">
                                          <p:val>
                                            <p:strVal val="ppt_y"/>
                                          </p:val>
                                        </p:tav>
                                      </p:tavLst>
                                    </p:anim>
                                    <p:set>
                                      <p:cBhvr>
                                        <p:cTn id="415" dur="1" fill="hold">
                                          <p:stCondLst>
                                            <p:cond delay="2249"/>
                                          </p:stCondLst>
                                        </p:cTn>
                                        <p:tgtEl>
                                          <p:spTgt spid="22"/>
                                        </p:tgtEl>
                                        <p:attrNameLst>
                                          <p:attrName>style.visibility</p:attrName>
                                        </p:attrNameLst>
                                      </p:cBhvr>
                                      <p:to>
                                        <p:strVal val="hidden"/>
                                      </p:to>
                                    </p:set>
                                  </p:childTnLst>
                                </p:cTn>
                              </p:par>
                              <p:par>
                                <p:cTn id="416" presetID="2" presetClass="exit" presetSubtype="8" fill="hold" grpId="1" nodeType="withEffect">
                                  <p:stCondLst>
                                    <p:cond delay="0"/>
                                  </p:stCondLst>
                                  <p:childTnLst>
                                    <p:anim calcmode="lin" valueType="num">
                                      <p:cBhvr additive="base">
                                        <p:cTn id="417" dur="2250"/>
                                        <p:tgtEl>
                                          <p:spTgt spid="23"/>
                                        </p:tgtEl>
                                        <p:attrNameLst>
                                          <p:attrName>ppt_x</p:attrName>
                                        </p:attrNameLst>
                                      </p:cBhvr>
                                      <p:tavLst>
                                        <p:tav tm="0">
                                          <p:val>
                                            <p:strVal val="ppt_x"/>
                                          </p:val>
                                        </p:tav>
                                        <p:tav tm="100000">
                                          <p:val>
                                            <p:strVal val="0-ppt_w/2"/>
                                          </p:val>
                                        </p:tav>
                                      </p:tavLst>
                                    </p:anim>
                                    <p:anim calcmode="lin" valueType="num">
                                      <p:cBhvr additive="base">
                                        <p:cTn id="418" dur="2250"/>
                                        <p:tgtEl>
                                          <p:spTgt spid="23"/>
                                        </p:tgtEl>
                                        <p:attrNameLst>
                                          <p:attrName>ppt_y</p:attrName>
                                        </p:attrNameLst>
                                      </p:cBhvr>
                                      <p:tavLst>
                                        <p:tav tm="0">
                                          <p:val>
                                            <p:strVal val="ppt_y"/>
                                          </p:val>
                                        </p:tav>
                                        <p:tav tm="100000">
                                          <p:val>
                                            <p:strVal val="ppt_y"/>
                                          </p:val>
                                        </p:tav>
                                      </p:tavLst>
                                    </p:anim>
                                    <p:set>
                                      <p:cBhvr>
                                        <p:cTn id="419" dur="1" fill="hold">
                                          <p:stCondLst>
                                            <p:cond delay="2249"/>
                                          </p:stCondLst>
                                        </p:cTn>
                                        <p:tgtEl>
                                          <p:spTgt spid="23"/>
                                        </p:tgtEl>
                                        <p:attrNameLst>
                                          <p:attrName>style.visibility</p:attrName>
                                        </p:attrNameLst>
                                      </p:cBhvr>
                                      <p:to>
                                        <p:strVal val="hidden"/>
                                      </p:to>
                                    </p:set>
                                  </p:childTnLst>
                                </p:cTn>
                              </p:par>
                              <p:par>
                                <p:cTn id="420" presetID="2" presetClass="exit" presetSubtype="8" fill="hold" grpId="1" nodeType="withEffect">
                                  <p:stCondLst>
                                    <p:cond delay="0"/>
                                  </p:stCondLst>
                                  <p:childTnLst>
                                    <p:anim calcmode="lin" valueType="num">
                                      <p:cBhvr additive="base">
                                        <p:cTn id="421" dur="2250"/>
                                        <p:tgtEl>
                                          <p:spTgt spid="24"/>
                                        </p:tgtEl>
                                        <p:attrNameLst>
                                          <p:attrName>ppt_x</p:attrName>
                                        </p:attrNameLst>
                                      </p:cBhvr>
                                      <p:tavLst>
                                        <p:tav tm="0">
                                          <p:val>
                                            <p:strVal val="ppt_x"/>
                                          </p:val>
                                        </p:tav>
                                        <p:tav tm="100000">
                                          <p:val>
                                            <p:strVal val="0-ppt_w/2"/>
                                          </p:val>
                                        </p:tav>
                                      </p:tavLst>
                                    </p:anim>
                                    <p:anim calcmode="lin" valueType="num">
                                      <p:cBhvr additive="base">
                                        <p:cTn id="422" dur="2250"/>
                                        <p:tgtEl>
                                          <p:spTgt spid="24"/>
                                        </p:tgtEl>
                                        <p:attrNameLst>
                                          <p:attrName>ppt_y</p:attrName>
                                        </p:attrNameLst>
                                      </p:cBhvr>
                                      <p:tavLst>
                                        <p:tav tm="0">
                                          <p:val>
                                            <p:strVal val="ppt_y"/>
                                          </p:val>
                                        </p:tav>
                                        <p:tav tm="100000">
                                          <p:val>
                                            <p:strVal val="ppt_y"/>
                                          </p:val>
                                        </p:tav>
                                      </p:tavLst>
                                    </p:anim>
                                    <p:set>
                                      <p:cBhvr>
                                        <p:cTn id="423" dur="1" fill="hold">
                                          <p:stCondLst>
                                            <p:cond delay="2249"/>
                                          </p:stCondLst>
                                        </p:cTn>
                                        <p:tgtEl>
                                          <p:spTgt spid="24"/>
                                        </p:tgtEl>
                                        <p:attrNameLst>
                                          <p:attrName>style.visibility</p:attrName>
                                        </p:attrNameLst>
                                      </p:cBhvr>
                                      <p:to>
                                        <p:strVal val="hidden"/>
                                      </p:to>
                                    </p:set>
                                  </p:childTnLst>
                                </p:cTn>
                              </p:par>
                              <p:par>
                                <p:cTn id="424" presetID="2" presetClass="exit" presetSubtype="8" fill="hold" grpId="1" nodeType="withEffect">
                                  <p:stCondLst>
                                    <p:cond delay="0"/>
                                  </p:stCondLst>
                                  <p:childTnLst>
                                    <p:anim calcmode="lin" valueType="num">
                                      <p:cBhvr additive="base">
                                        <p:cTn id="425" dur="2250"/>
                                        <p:tgtEl>
                                          <p:spTgt spid="25"/>
                                        </p:tgtEl>
                                        <p:attrNameLst>
                                          <p:attrName>ppt_x</p:attrName>
                                        </p:attrNameLst>
                                      </p:cBhvr>
                                      <p:tavLst>
                                        <p:tav tm="0">
                                          <p:val>
                                            <p:strVal val="ppt_x"/>
                                          </p:val>
                                        </p:tav>
                                        <p:tav tm="100000">
                                          <p:val>
                                            <p:strVal val="0-ppt_w/2"/>
                                          </p:val>
                                        </p:tav>
                                      </p:tavLst>
                                    </p:anim>
                                    <p:anim calcmode="lin" valueType="num">
                                      <p:cBhvr additive="base">
                                        <p:cTn id="426" dur="2250"/>
                                        <p:tgtEl>
                                          <p:spTgt spid="25"/>
                                        </p:tgtEl>
                                        <p:attrNameLst>
                                          <p:attrName>ppt_y</p:attrName>
                                        </p:attrNameLst>
                                      </p:cBhvr>
                                      <p:tavLst>
                                        <p:tav tm="0">
                                          <p:val>
                                            <p:strVal val="ppt_y"/>
                                          </p:val>
                                        </p:tav>
                                        <p:tav tm="100000">
                                          <p:val>
                                            <p:strVal val="ppt_y"/>
                                          </p:val>
                                        </p:tav>
                                      </p:tavLst>
                                    </p:anim>
                                    <p:set>
                                      <p:cBhvr>
                                        <p:cTn id="427" dur="1" fill="hold">
                                          <p:stCondLst>
                                            <p:cond delay="2249"/>
                                          </p:stCondLst>
                                        </p:cTn>
                                        <p:tgtEl>
                                          <p:spTgt spid="25"/>
                                        </p:tgtEl>
                                        <p:attrNameLst>
                                          <p:attrName>style.visibility</p:attrName>
                                        </p:attrNameLst>
                                      </p:cBhvr>
                                      <p:to>
                                        <p:strVal val="hidden"/>
                                      </p:to>
                                    </p:set>
                                  </p:childTnLst>
                                </p:cTn>
                              </p:par>
                              <p:par>
                                <p:cTn id="428" presetID="2" presetClass="exit" presetSubtype="8" fill="hold" grpId="1" nodeType="withEffect">
                                  <p:stCondLst>
                                    <p:cond delay="0"/>
                                  </p:stCondLst>
                                  <p:childTnLst>
                                    <p:anim calcmode="lin" valueType="num">
                                      <p:cBhvr additive="base">
                                        <p:cTn id="429" dur="2250"/>
                                        <p:tgtEl>
                                          <p:spTgt spid="26"/>
                                        </p:tgtEl>
                                        <p:attrNameLst>
                                          <p:attrName>ppt_x</p:attrName>
                                        </p:attrNameLst>
                                      </p:cBhvr>
                                      <p:tavLst>
                                        <p:tav tm="0">
                                          <p:val>
                                            <p:strVal val="ppt_x"/>
                                          </p:val>
                                        </p:tav>
                                        <p:tav tm="100000">
                                          <p:val>
                                            <p:strVal val="0-ppt_w/2"/>
                                          </p:val>
                                        </p:tav>
                                      </p:tavLst>
                                    </p:anim>
                                    <p:anim calcmode="lin" valueType="num">
                                      <p:cBhvr additive="base">
                                        <p:cTn id="430" dur="2250"/>
                                        <p:tgtEl>
                                          <p:spTgt spid="26"/>
                                        </p:tgtEl>
                                        <p:attrNameLst>
                                          <p:attrName>ppt_y</p:attrName>
                                        </p:attrNameLst>
                                      </p:cBhvr>
                                      <p:tavLst>
                                        <p:tav tm="0">
                                          <p:val>
                                            <p:strVal val="ppt_y"/>
                                          </p:val>
                                        </p:tav>
                                        <p:tav tm="100000">
                                          <p:val>
                                            <p:strVal val="ppt_y"/>
                                          </p:val>
                                        </p:tav>
                                      </p:tavLst>
                                    </p:anim>
                                    <p:set>
                                      <p:cBhvr>
                                        <p:cTn id="431" dur="1" fill="hold">
                                          <p:stCondLst>
                                            <p:cond delay="2249"/>
                                          </p:stCondLst>
                                        </p:cTn>
                                        <p:tgtEl>
                                          <p:spTgt spid="26"/>
                                        </p:tgtEl>
                                        <p:attrNameLst>
                                          <p:attrName>style.visibility</p:attrName>
                                        </p:attrNameLst>
                                      </p:cBhvr>
                                      <p:to>
                                        <p:strVal val="hidden"/>
                                      </p:to>
                                    </p:set>
                                  </p:childTnLst>
                                </p:cTn>
                              </p:par>
                              <p:par>
                                <p:cTn id="432" presetID="2" presetClass="exit" presetSubtype="8" fill="hold" grpId="1" nodeType="withEffect">
                                  <p:stCondLst>
                                    <p:cond delay="0"/>
                                  </p:stCondLst>
                                  <p:childTnLst>
                                    <p:anim calcmode="lin" valueType="num">
                                      <p:cBhvr additive="base">
                                        <p:cTn id="433" dur="2250"/>
                                        <p:tgtEl>
                                          <p:spTgt spid="27"/>
                                        </p:tgtEl>
                                        <p:attrNameLst>
                                          <p:attrName>ppt_x</p:attrName>
                                        </p:attrNameLst>
                                      </p:cBhvr>
                                      <p:tavLst>
                                        <p:tav tm="0">
                                          <p:val>
                                            <p:strVal val="ppt_x"/>
                                          </p:val>
                                        </p:tav>
                                        <p:tav tm="100000">
                                          <p:val>
                                            <p:strVal val="0-ppt_w/2"/>
                                          </p:val>
                                        </p:tav>
                                      </p:tavLst>
                                    </p:anim>
                                    <p:anim calcmode="lin" valueType="num">
                                      <p:cBhvr additive="base">
                                        <p:cTn id="434" dur="2250"/>
                                        <p:tgtEl>
                                          <p:spTgt spid="27"/>
                                        </p:tgtEl>
                                        <p:attrNameLst>
                                          <p:attrName>ppt_y</p:attrName>
                                        </p:attrNameLst>
                                      </p:cBhvr>
                                      <p:tavLst>
                                        <p:tav tm="0">
                                          <p:val>
                                            <p:strVal val="ppt_y"/>
                                          </p:val>
                                        </p:tav>
                                        <p:tav tm="100000">
                                          <p:val>
                                            <p:strVal val="ppt_y"/>
                                          </p:val>
                                        </p:tav>
                                      </p:tavLst>
                                    </p:anim>
                                    <p:set>
                                      <p:cBhvr>
                                        <p:cTn id="435" dur="1" fill="hold">
                                          <p:stCondLst>
                                            <p:cond delay="2249"/>
                                          </p:stCondLst>
                                        </p:cTn>
                                        <p:tgtEl>
                                          <p:spTgt spid="27"/>
                                        </p:tgtEl>
                                        <p:attrNameLst>
                                          <p:attrName>style.visibility</p:attrName>
                                        </p:attrNameLst>
                                      </p:cBhvr>
                                      <p:to>
                                        <p:strVal val="hidden"/>
                                      </p:to>
                                    </p:set>
                                  </p:childTnLst>
                                </p:cTn>
                              </p:par>
                              <p:par>
                                <p:cTn id="436" presetID="3" presetClass="exit" presetSubtype="5" fill="hold" grpId="2" nodeType="withEffect">
                                  <p:stCondLst>
                                    <p:cond delay="0"/>
                                  </p:stCondLst>
                                  <p:childTnLst>
                                    <p:animEffect transition="out" filter="blinds(vertical)">
                                      <p:cBhvr>
                                        <p:cTn id="437" dur="2250"/>
                                        <p:tgtEl>
                                          <p:spTgt spid="20"/>
                                        </p:tgtEl>
                                      </p:cBhvr>
                                    </p:animEffect>
                                    <p:set>
                                      <p:cBhvr>
                                        <p:cTn id="438" dur="1" fill="hold">
                                          <p:stCondLst>
                                            <p:cond delay="2249"/>
                                          </p:stCondLst>
                                        </p:cTn>
                                        <p:tgtEl>
                                          <p:spTgt spid="20"/>
                                        </p:tgtEl>
                                        <p:attrNameLst>
                                          <p:attrName>style.visibility</p:attrName>
                                        </p:attrNameLst>
                                      </p:cBhvr>
                                      <p:to>
                                        <p:strVal val="hidden"/>
                                      </p:to>
                                    </p:set>
                                  </p:childTnLst>
                                </p:cTn>
                              </p:par>
                              <p:par>
                                <p:cTn id="439" presetID="3" presetClass="exit" presetSubtype="5" fill="hold" grpId="2" nodeType="withEffect">
                                  <p:stCondLst>
                                    <p:cond delay="0"/>
                                  </p:stCondLst>
                                  <p:childTnLst>
                                    <p:animEffect transition="out" filter="blinds(vertical)">
                                      <p:cBhvr>
                                        <p:cTn id="440" dur="2250"/>
                                        <p:tgtEl>
                                          <p:spTgt spid="22"/>
                                        </p:tgtEl>
                                      </p:cBhvr>
                                    </p:animEffect>
                                    <p:set>
                                      <p:cBhvr>
                                        <p:cTn id="441" dur="1" fill="hold">
                                          <p:stCondLst>
                                            <p:cond delay="2249"/>
                                          </p:stCondLst>
                                        </p:cTn>
                                        <p:tgtEl>
                                          <p:spTgt spid="22"/>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2250"/>
                                        <p:tgtEl>
                                          <p:spTgt spid="23"/>
                                        </p:tgtEl>
                                      </p:cBhvr>
                                    </p:animEffect>
                                    <p:set>
                                      <p:cBhvr>
                                        <p:cTn id="444" dur="1" fill="hold">
                                          <p:stCondLst>
                                            <p:cond delay="2249"/>
                                          </p:stCondLst>
                                        </p:cTn>
                                        <p:tgtEl>
                                          <p:spTgt spid="23"/>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2250"/>
                                        <p:tgtEl>
                                          <p:spTgt spid="24"/>
                                        </p:tgtEl>
                                      </p:cBhvr>
                                    </p:animEffect>
                                    <p:set>
                                      <p:cBhvr>
                                        <p:cTn id="447" dur="1" fill="hold">
                                          <p:stCondLst>
                                            <p:cond delay="2249"/>
                                          </p:stCondLst>
                                        </p:cTn>
                                        <p:tgtEl>
                                          <p:spTgt spid="24"/>
                                        </p:tgtEl>
                                        <p:attrNameLst>
                                          <p:attrName>style.visibility</p:attrName>
                                        </p:attrNameLst>
                                      </p:cBhvr>
                                      <p:to>
                                        <p:strVal val="hidden"/>
                                      </p:to>
                                    </p:set>
                                  </p:childTnLst>
                                </p:cTn>
                              </p:par>
                              <p:par>
                                <p:cTn id="448" presetID="3" presetClass="exit" presetSubtype="5" fill="hold" grpId="2" nodeType="withEffect">
                                  <p:stCondLst>
                                    <p:cond delay="0"/>
                                  </p:stCondLst>
                                  <p:childTnLst>
                                    <p:animEffect transition="out" filter="blinds(vertical)">
                                      <p:cBhvr>
                                        <p:cTn id="449" dur="2250"/>
                                        <p:tgtEl>
                                          <p:spTgt spid="25"/>
                                        </p:tgtEl>
                                      </p:cBhvr>
                                    </p:animEffect>
                                    <p:set>
                                      <p:cBhvr>
                                        <p:cTn id="450" dur="1" fill="hold">
                                          <p:stCondLst>
                                            <p:cond delay="2249"/>
                                          </p:stCondLst>
                                        </p:cTn>
                                        <p:tgtEl>
                                          <p:spTgt spid="25"/>
                                        </p:tgtEl>
                                        <p:attrNameLst>
                                          <p:attrName>style.visibility</p:attrName>
                                        </p:attrNameLst>
                                      </p:cBhvr>
                                      <p:to>
                                        <p:strVal val="hidden"/>
                                      </p:to>
                                    </p:set>
                                  </p:childTnLst>
                                </p:cTn>
                              </p:par>
                              <p:par>
                                <p:cTn id="451" presetID="3" presetClass="exit" presetSubtype="5" fill="hold" grpId="2" nodeType="withEffect">
                                  <p:stCondLst>
                                    <p:cond delay="0"/>
                                  </p:stCondLst>
                                  <p:childTnLst>
                                    <p:animEffect transition="out" filter="blinds(vertical)">
                                      <p:cBhvr>
                                        <p:cTn id="452" dur="2250"/>
                                        <p:tgtEl>
                                          <p:spTgt spid="26"/>
                                        </p:tgtEl>
                                      </p:cBhvr>
                                    </p:animEffect>
                                    <p:set>
                                      <p:cBhvr>
                                        <p:cTn id="453" dur="1" fill="hold">
                                          <p:stCondLst>
                                            <p:cond delay="2249"/>
                                          </p:stCondLst>
                                        </p:cTn>
                                        <p:tgtEl>
                                          <p:spTgt spid="26"/>
                                        </p:tgtEl>
                                        <p:attrNameLst>
                                          <p:attrName>style.visibility</p:attrName>
                                        </p:attrNameLst>
                                      </p:cBhvr>
                                      <p:to>
                                        <p:strVal val="hidden"/>
                                      </p:to>
                                    </p:set>
                                  </p:childTnLst>
                                </p:cTn>
                              </p:par>
                              <p:par>
                                <p:cTn id="454" presetID="3" presetClass="exit" presetSubtype="5" fill="hold" grpId="2" nodeType="withEffect">
                                  <p:stCondLst>
                                    <p:cond delay="0"/>
                                  </p:stCondLst>
                                  <p:childTnLst>
                                    <p:animEffect transition="out" filter="blinds(vertical)">
                                      <p:cBhvr>
                                        <p:cTn id="455" dur="2250"/>
                                        <p:tgtEl>
                                          <p:spTgt spid="27"/>
                                        </p:tgtEl>
                                      </p:cBhvr>
                                    </p:animEffect>
                                    <p:set>
                                      <p:cBhvr>
                                        <p:cTn id="456" dur="1" fill="hold">
                                          <p:stCondLst>
                                            <p:cond delay="2249"/>
                                          </p:stCondLst>
                                        </p:cTn>
                                        <p:tgtEl>
                                          <p:spTgt spid="27"/>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2"/>
                                        </p:tgtEl>
                                        <p:attrNameLst>
                                          <p:attrName>style.visibility</p:attrName>
                                        </p:attrNameLst>
                                      </p:cBhvr>
                                      <p:to>
                                        <p:strVal val="visible"/>
                                      </p:to>
                                    </p:set>
                                    <p:anim calcmode="lin" valueType="num">
                                      <p:cBhvr>
                                        <p:cTn id="459" dur="2250" fill="hold"/>
                                        <p:tgtEl>
                                          <p:spTgt spid="2"/>
                                        </p:tgtEl>
                                        <p:attrNameLst>
                                          <p:attrName>ppt_w</p:attrName>
                                        </p:attrNameLst>
                                      </p:cBhvr>
                                      <p:tavLst>
                                        <p:tav tm="0">
                                          <p:val>
                                            <p:strVal val="4/3*#ppt_w"/>
                                          </p:val>
                                        </p:tav>
                                        <p:tav tm="100000">
                                          <p:val>
                                            <p:strVal val="#ppt_w"/>
                                          </p:val>
                                        </p:tav>
                                      </p:tavLst>
                                    </p:anim>
                                    <p:anim calcmode="lin" valueType="num">
                                      <p:cBhvr>
                                        <p:cTn id="460" dur="2250" fill="hold"/>
                                        <p:tgtEl>
                                          <p:spTgt spid="2"/>
                                        </p:tgtEl>
                                        <p:attrNameLst>
                                          <p:attrName>ppt_h</p:attrName>
                                        </p:attrNameLst>
                                      </p:cBhvr>
                                      <p:tavLst>
                                        <p:tav tm="0">
                                          <p:val>
                                            <p:strVal val="4/3*#ppt_h"/>
                                          </p:val>
                                        </p:tav>
                                        <p:tav tm="100000">
                                          <p:val>
                                            <p:strVal val="#ppt_h"/>
                                          </p:val>
                                        </p:tav>
                                      </p:tavLst>
                                    </p:anim>
                                  </p:childTnLst>
                                </p:cTn>
                              </p:par>
                              <p:par>
                                <p:cTn id="461" presetID="16" presetClass="entr" presetSubtype="37" fill="hold" nodeType="withEffect">
                                  <p:stCondLst>
                                    <p:cond delay="0"/>
                                  </p:stCondLst>
                                  <p:childTnLst>
                                    <p:set>
                                      <p:cBhvr>
                                        <p:cTn id="462" dur="1" fill="hold">
                                          <p:stCondLst>
                                            <p:cond delay="0"/>
                                          </p:stCondLst>
                                        </p:cTn>
                                        <p:tgtEl>
                                          <p:spTgt spid="2"/>
                                        </p:tgtEl>
                                        <p:attrNameLst>
                                          <p:attrName>style.visibility</p:attrName>
                                        </p:attrNameLst>
                                      </p:cBhvr>
                                      <p:to>
                                        <p:strVal val="visible"/>
                                      </p:to>
                                    </p:set>
                                    <p:animEffect transition="in" filter="barn(outVertical)">
                                      <p:cBhvr>
                                        <p:cTn id="463" dur="2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0" grpId="0" animBg="1"/>
      <p:bldP spid="20" grpId="1" animBg="1"/>
      <p:bldP spid="20" grpId="2" animBg="1"/>
      <p:bldP spid="20"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7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5" name="4 Rectángulo"/>
          <p:cNvSpPr/>
          <p:nvPr/>
        </p:nvSpPr>
        <p:spPr>
          <a:xfrm>
            <a:off x="2627784" y="339503"/>
            <a:ext cx="5616624" cy="3262432"/>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003A00"/>
                </a:solidFill>
                <a:latin typeface="Hobo Std" pitchFamily="34" charset="0"/>
              </a:rPr>
              <a:t>En </a:t>
            </a:r>
            <a:r>
              <a:rPr lang="es-ES" sz="1400" b="1" i="1" dirty="0">
                <a:solidFill>
                  <a:srgbClr val="003A00"/>
                </a:solidFill>
                <a:latin typeface="Hobo Std" pitchFamily="34" charset="0"/>
              </a:rPr>
              <a:t>primer lugar, es válido recalcar que la grasa que contiene </a:t>
            </a:r>
            <a:endParaRPr lang="es-ES" sz="1400" b="1" i="1" dirty="0" smtClean="0">
              <a:solidFill>
                <a:srgbClr val="003A00"/>
              </a:solidFill>
              <a:latin typeface="Hobo Std" pitchFamily="34" charset="0"/>
            </a:endParaRPr>
          </a:p>
          <a:p>
            <a:pPr algn="ctr">
              <a:defRPr/>
            </a:pPr>
            <a:r>
              <a:rPr lang="es-ES" sz="1400" b="1" i="1" dirty="0" smtClean="0">
                <a:solidFill>
                  <a:srgbClr val="003A00"/>
                </a:solidFill>
                <a:latin typeface="Hobo Std" pitchFamily="34" charset="0"/>
              </a:rPr>
              <a:t>el </a:t>
            </a:r>
            <a:r>
              <a:rPr lang="es-ES" sz="1400" b="1" i="1" dirty="0">
                <a:solidFill>
                  <a:srgbClr val="003A00"/>
                </a:solidFill>
                <a:latin typeface="Hobo Std" pitchFamily="34" charset="0"/>
              </a:rPr>
              <a:t>aguacate no es perjudicial. Los aguacates son uno de los mejores alimentos que un deportista puede consumir. Les aporta una gran cantidad de energía y permite que realicen su rutina de ejercicio.</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Pero no solo para los que realizan ejercicio, también para los que trabajan en una oficina, los niños, los ancianos, las embarazadas, todos en general. El aguacate ayuda a mejorar los niveles de colesterol y a estabilizar el ritmo cardíaco. Una pieza de esta fruta ofrece grasas </a:t>
            </a:r>
            <a:r>
              <a:rPr lang="es-ES" sz="1400" b="1" i="1" dirty="0" err="1">
                <a:solidFill>
                  <a:srgbClr val="003A00"/>
                </a:solidFill>
                <a:latin typeface="Hobo Std" pitchFamily="34" charset="0"/>
              </a:rPr>
              <a:t>monoinsaturadas</a:t>
            </a:r>
            <a:r>
              <a:rPr lang="es-ES" sz="1400" b="1" i="1" dirty="0">
                <a:solidFill>
                  <a:srgbClr val="003A00"/>
                </a:solidFill>
                <a:latin typeface="Hobo Std" pitchFamily="34" charset="0"/>
              </a:rPr>
              <a:t>, ácido </a:t>
            </a:r>
            <a:r>
              <a:rPr lang="es-ES" sz="1400" b="1" i="1" dirty="0" err="1">
                <a:solidFill>
                  <a:srgbClr val="003A00"/>
                </a:solidFill>
                <a:latin typeface="Hobo Std" pitchFamily="34" charset="0"/>
              </a:rPr>
              <a:t>oléico</a:t>
            </a:r>
            <a:r>
              <a:rPr lang="es-ES" sz="1400" b="1" i="1" dirty="0">
                <a:solidFill>
                  <a:srgbClr val="003A00"/>
                </a:solidFill>
                <a:latin typeface="Hobo Std" pitchFamily="34" charset="0"/>
              </a:rPr>
              <a:t> y alfa-linoleico (conocido popularmente como ácidos grasos </a:t>
            </a:r>
            <a:r>
              <a:rPr lang="es-ES" sz="1400" b="1" i="1" dirty="0" smtClean="0">
                <a:solidFill>
                  <a:srgbClr val="003A00"/>
                </a:solidFill>
                <a:latin typeface="Hobo Std" pitchFamily="34" charset="0"/>
              </a:rPr>
              <a:t>omega </a:t>
            </a:r>
            <a:r>
              <a:rPr lang="es-ES" sz="1400" b="1" i="1" dirty="0">
                <a:solidFill>
                  <a:srgbClr val="003A00"/>
                </a:solidFill>
                <a:latin typeface="Hobo Std" pitchFamily="34" charset="0"/>
              </a:rPr>
              <a:t>3</a:t>
            </a:r>
            <a:r>
              <a:rPr lang="es-ES" sz="1400" b="1" i="1" dirty="0" smtClean="0">
                <a:solidFill>
                  <a:srgbClr val="003A00"/>
                </a:solidFill>
                <a:latin typeface="Hobo Std" pitchFamily="34" charset="0"/>
              </a:rPr>
              <a:t>). </a:t>
            </a:r>
            <a:endParaRPr lang="es-ES" sz="1200" b="1" i="1" dirty="0">
              <a:solidFill>
                <a:srgbClr val="003A00"/>
              </a:solidFill>
              <a:latin typeface="Monotype Corsiva" panose="03010101010201010101" pitchFamily="66" charset="0"/>
            </a:endParaRPr>
          </a:p>
        </p:txBody>
      </p:sp>
      <p:pic>
        <p:nvPicPr>
          <p:cNvPr id="6" name="Picture 4" descr="Imagen relacionada"/>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2000"/>
                    </a14:imgEffect>
                  </a14:imgLayer>
                </a14:imgProps>
              </a:ext>
              <a:ext uri="{28A0092B-C50C-407E-A947-70E740481C1C}">
                <a14:useLocalDpi xmlns:a14="http://schemas.microsoft.com/office/drawing/2010/main"/>
              </a:ext>
            </a:extLst>
          </a:blip>
          <a:srcRect/>
          <a:stretch/>
        </p:blipFill>
        <p:spPr bwMode="auto">
          <a:xfrm>
            <a:off x="4572000" y="3496827"/>
            <a:ext cx="1718742" cy="1123762"/>
          </a:xfrm>
          <a:prstGeom prst="rect">
            <a:avLst/>
          </a:prstGeom>
          <a:noFill/>
          <a:effectLst>
            <a:outerShdw blurRad="50800" dist="50800" dir="5400000" algn="ctr" rotWithShape="0">
              <a:schemeClr val="tx2">
                <a:lumMod val="25000"/>
                <a:alpha val="45000"/>
              </a:schemeClr>
            </a:outerShdw>
            <a:softEdge rad="127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8331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500"/>
                                        <p:tgtEl>
                                          <p:spTgt spid="5"/>
                                        </p:tgtEl>
                                      </p:cBhvr>
                                    </p:animEffect>
                                    <p:anim calcmode="lin" valueType="num">
                                      <p:cBhvr>
                                        <p:cTn id="8" dur="1500" fill="hold"/>
                                        <p:tgtEl>
                                          <p:spTgt spid="5"/>
                                        </p:tgtEl>
                                        <p:attrNameLst>
                                          <p:attrName>ppt_x</p:attrName>
                                        </p:attrNameLst>
                                      </p:cBhvr>
                                      <p:tavLst>
                                        <p:tav tm="0">
                                          <p:val>
                                            <p:strVal val="#ppt_x"/>
                                          </p:val>
                                        </p:tav>
                                        <p:tav tm="100000">
                                          <p:val>
                                            <p:strVal val="#ppt_x"/>
                                          </p:val>
                                        </p:tav>
                                      </p:tavLst>
                                    </p:anim>
                                    <p:anim calcmode="lin" valueType="num">
                                      <p:cBhvr>
                                        <p:cTn id="9" dur="1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15 Rectángulo"/>
          <p:cNvSpPr/>
          <p:nvPr/>
        </p:nvSpPr>
        <p:spPr>
          <a:xfrm>
            <a:off x="0" y="13204"/>
            <a:ext cx="9144000" cy="5161328"/>
          </a:xfrm>
          <a:prstGeom prst="rect">
            <a:avLst/>
          </a:prstGeom>
          <a:gradFill flip="none" rotWithShape="1">
            <a:gsLst>
              <a:gs pos="14000">
                <a:srgbClr val="66FF33">
                  <a:lumMod val="19000"/>
                </a:srgbClr>
              </a:gs>
              <a:gs pos="49000">
                <a:srgbClr val="103B00"/>
              </a:gs>
              <a:gs pos="86000">
                <a:srgbClr val="8CFF58">
                  <a:lumMod val="19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 name="12 Imagen" descr="Diapositiva14"/>
          <p:cNvPicPr>
            <a:picLocks noGrp="1" noChangeAspect="1"/>
          </p:cNvPicPr>
          <p:nvPr isPhoto="1"/>
        </p:nvPicPr>
        <p:blipFill>
          <a:blip r:embed="rId2" cstate="email">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pic>
        <p:nvPicPr>
          <p:cNvPr id="3074"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t="14501"/>
          <a:stretch/>
        </p:blipFill>
        <p:spPr bwMode="auto">
          <a:xfrm>
            <a:off x="-396552" y="1"/>
            <a:ext cx="4237037" cy="2668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560" y="987575"/>
            <a:ext cx="4237037" cy="312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4544" y="2571751"/>
            <a:ext cx="4237037" cy="312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t="14501"/>
          <a:stretch/>
        </p:blipFill>
        <p:spPr bwMode="auto">
          <a:xfrm flipH="1">
            <a:off x="5292081" y="1"/>
            <a:ext cx="4237037" cy="2668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364090" y="1275606"/>
            <a:ext cx="4237037" cy="312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220074" y="2499743"/>
            <a:ext cx="4237037" cy="312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9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00678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4500" fill="hold"/>
                                        <p:tgtEl>
                                          <p:spTgt spid="13"/>
                                        </p:tgtEl>
                                        <p:attrNameLst>
                                          <p:attrName>ppt_w</p:attrName>
                                        </p:attrNameLst>
                                      </p:cBhvr>
                                      <p:tavLst>
                                        <p:tav tm="0">
                                          <p:val>
                                            <p:strVal val="2/3*#ppt_w"/>
                                          </p:val>
                                        </p:tav>
                                        <p:tav tm="100000">
                                          <p:val>
                                            <p:strVal val="#ppt_w"/>
                                          </p:val>
                                        </p:tav>
                                      </p:tavLst>
                                    </p:anim>
                                    <p:anim calcmode="lin" valueType="num">
                                      <p:cBhvr>
                                        <p:cTn id="8" dur="4500" fill="hold"/>
                                        <p:tgtEl>
                                          <p:spTgt spid="13"/>
                                        </p:tgtEl>
                                        <p:attrNameLst>
                                          <p:attrName>ppt_h</p:attrName>
                                        </p:attrNameLst>
                                      </p:cBhvr>
                                      <p:tavLst>
                                        <p:tav tm="0">
                                          <p:val>
                                            <p:strVal val="2/3*#ppt_h"/>
                                          </p:val>
                                        </p:tav>
                                        <p:tav tm="100000">
                                          <p:val>
                                            <p:strVal val="#ppt_h"/>
                                          </p:val>
                                        </p:tav>
                                      </p:tavLst>
                                    </p:anim>
                                  </p:childTnLst>
                                </p:cTn>
                              </p:par>
                              <p:par>
                                <p:cTn id="9" presetID="16" presetClass="entr" presetSubtype="37"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arn(outVertical)">
                                      <p:cBhvr>
                                        <p:cTn id="11" dur="4500"/>
                                        <p:tgtEl>
                                          <p:spTgt spid="13"/>
                                        </p:tgtEl>
                                      </p:cBhvr>
                                    </p:animEffect>
                                  </p:childTnLst>
                                </p:cTn>
                              </p:par>
                              <p:par>
                                <p:cTn id="12" presetID="2" presetClass="entr" presetSubtype="2" fill="hold" nodeType="withEffect">
                                  <p:stCondLst>
                                    <p:cond delay="0"/>
                                  </p:stCondLst>
                                  <p:childTnLst>
                                    <p:set>
                                      <p:cBhvr>
                                        <p:cTn id="13" dur="1" fill="hold">
                                          <p:stCondLst>
                                            <p:cond delay="0"/>
                                          </p:stCondLst>
                                        </p:cTn>
                                        <p:tgtEl>
                                          <p:spTgt spid="3074"/>
                                        </p:tgtEl>
                                        <p:attrNameLst>
                                          <p:attrName>style.visibility</p:attrName>
                                        </p:attrNameLst>
                                      </p:cBhvr>
                                      <p:to>
                                        <p:strVal val="visible"/>
                                      </p:to>
                                    </p:set>
                                    <p:anim calcmode="lin" valueType="num">
                                      <p:cBhvr additive="base">
                                        <p:cTn id="14" dur="4500" fill="hold"/>
                                        <p:tgtEl>
                                          <p:spTgt spid="3074"/>
                                        </p:tgtEl>
                                        <p:attrNameLst>
                                          <p:attrName>ppt_x</p:attrName>
                                        </p:attrNameLst>
                                      </p:cBhvr>
                                      <p:tavLst>
                                        <p:tav tm="0">
                                          <p:val>
                                            <p:strVal val="1+#ppt_w/2"/>
                                          </p:val>
                                        </p:tav>
                                        <p:tav tm="100000">
                                          <p:val>
                                            <p:strVal val="#ppt_x"/>
                                          </p:val>
                                        </p:tav>
                                      </p:tavLst>
                                    </p:anim>
                                    <p:anim calcmode="lin" valueType="num">
                                      <p:cBhvr additive="base">
                                        <p:cTn id="15" dur="4500" fill="hold"/>
                                        <p:tgtEl>
                                          <p:spTgt spid="3074"/>
                                        </p:tgtEl>
                                        <p:attrNameLst>
                                          <p:attrName>ppt_y</p:attrName>
                                        </p:attrNameLst>
                                      </p:cBhvr>
                                      <p:tavLst>
                                        <p:tav tm="0">
                                          <p:val>
                                            <p:strVal val="#ppt_y"/>
                                          </p:val>
                                        </p:tav>
                                        <p:tav tm="100000">
                                          <p:val>
                                            <p:strVal val="#ppt_y"/>
                                          </p:val>
                                        </p:tav>
                                      </p:tavLst>
                                    </p:anim>
                                  </p:childTnLst>
                                </p:cTn>
                              </p:par>
                              <p:par>
                                <p:cTn id="16" presetID="19" presetClass="entr" presetSubtype="5" fill="hold" nodeType="withEffect">
                                  <p:stCondLst>
                                    <p:cond delay="0"/>
                                  </p:stCondLst>
                                  <p:childTnLst>
                                    <p:set>
                                      <p:cBhvr>
                                        <p:cTn id="17" dur="1" fill="hold">
                                          <p:stCondLst>
                                            <p:cond delay="0"/>
                                          </p:stCondLst>
                                        </p:cTn>
                                        <p:tgtEl>
                                          <p:spTgt spid="3074"/>
                                        </p:tgtEl>
                                        <p:attrNameLst>
                                          <p:attrName>style.visibility</p:attrName>
                                        </p:attrNameLst>
                                      </p:cBhvr>
                                      <p:to>
                                        <p:strVal val="visible"/>
                                      </p:to>
                                    </p:set>
                                    <p:anim calcmode="lin" valueType="num">
                                      <p:cBhvr>
                                        <p:cTn id="18" dur="4500" fill="hold"/>
                                        <p:tgtEl>
                                          <p:spTgt spid="3074"/>
                                        </p:tgtEl>
                                        <p:attrNameLst>
                                          <p:attrName>ppt_w</p:attrName>
                                        </p:attrNameLst>
                                      </p:cBhvr>
                                      <p:tavLst>
                                        <p:tav tm="0">
                                          <p:val>
                                            <p:strVal val="#ppt_w"/>
                                          </p:val>
                                        </p:tav>
                                        <p:tav tm="100000">
                                          <p:val>
                                            <p:strVal val="#ppt_w"/>
                                          </p:val>
                                        </p:tav>
                                      </p:tavLst>
                                    </p:anim>
                                    <p:anim calcmode="lin" valueType="num">
                                      <p:cBhvr>
                                        <p:cTn id="19" dur="4500" fill="hold"/>
                                        <p:tgtEl>
                                          <p:spTgt spid="3074"/>
                                        </p:tgtEl>
                                        <p:attrNameLst>
                                          <p:attrName>ppt_h</p:attrName>
                                        </p:attrNameLst>
                                      </p:cBhvr>
                                      <p:tavLst>
                                        <p:tav tm="0" fmla="#ppt_h*sin(2.5*pi*$)">
                                          <p:val>
                                            <p:fltVal val="0"/>
                                          </p:val>
                                        </p:tav>
                                        <p:tav tm="100000">
                                          <p:val>
                                            <p:fltVal val="1"/>
                                          </p:val>
                                        </p:tav>
                                      </p:tavLst>
                                    </p:anim>
                                  </p:childTnLst>
                                </p:cTn>
                              </p:par>
                              <p:par>
                                <p:cTn id="20" presetID="8" presetClass="emph" presetSubtype="0" repeatCount="indefinite" fill="hold" nodeType="withEffect">
                                  <p:stCondLst>
                                    <p:cond delay="0"/>
                                  </p:stCondLst>
                                  <p:childTnLst>
                                    <p:animRot by="21600000">
                                      <p:cBhvr>
                                        <p:cTn id="21" dur="4500" fill="hold"/>
                                        <p:tgtEl>
                                          <p:spTgt spid="3074"/>
                                        </p:tgtEl>
                                        <p:attrNameLst>
                                          <p:attrName>r</p:attrName>
                                        </p:attrNameLst>
                                      </p:cBhvr>
                                    </p:animRot>
                                  </p:childTnLst>
                                </p:cTn>
                              </p:par>
                              <p:par>
                                <p:cTn id="22" presetID="2" presetClass="exit" presetSubtype="2" fill="hold" nodeType="withEffect">
                                  <p:stCondLst>
                                    <p:cond delay="0"/>
                                  </p:stCondLst>
                                  <p:childTnLst>
                                    <p:anim calcmode="lin" valueType="num">
                                      <p:cBhvr additive="base">
                                        <p:cTn id="23" dur="5000"/>
                                        <p:tgtEl>
                                          <p:spTgt spid="3074"/>
                                        </p:tgtEl>
                                        <p:attrNameLst>
                                          <p:attrName>ppt_x</p:attrName>
                                        </p:attrNameLst>
                                      </p:cBhvr>
                                      <p:tavLst>
                                        <p:tav tm="0">
                                          <p:val>
                                            <p:strVal val="ppt_x"/>
                                          </p:val>
                                        </p:tav>
                                        <p:tav tm="100000">
                                          <p:val>
                                            <p:strVal val="1+ppt_w/2"/>
                                          </p:val>
                                        </p:tav>
                                      </p:tavLst>
                                    </p:anim>
                                    <p:anim calcmode="lin" valueType="num">
                                      <p:cBhvr additive="base">
                                        <p:cTn id="24" dur="5000"/>
                                        <p:tgtEl>
                                          <p:spTgt spid="3074"/>
                                        </p:tgtEl>
                                        <p:attrNameLst>
                                          <p:attrName>ppt_y</p:attrName>
                                        </p:attrNameLst>
                                      </p:cBhvr>
                                      <p:tavLst>
                                        <p:tav tm="0">
                                          <p:val>
                                            <p:strVal val="ppt_y"/>
                                          </p:val>
                                        </p:tav>
                                        <p:tav tm="100000">
                                          <p:val>
                                            <p:strVal val="ppt_y"/>
                                          </p:val>
                                        </p:tav>
                                      </p:tavLst>
                                    </p:anim>
                                    <p:set>
                                      <p:cBhvr>
                                        <p:cTn id="25" dur="1" fill="hold">
                                          <p:stCondLst>
                                            <p:cond delay="4999"/>
                                          </p:stCondLst>
                                        </p:cTn>
                                        <p:tgtEl>
                                          <p:spTgt spid="3074"/>
                                        </p:tgtEl>
                                        <p:attrNameLst>
                                          <p:attrName>style.visibility</p:attrName>
                                        </p:attrNameLst>
                                      </p:cBhvr>
                                      <p:to>
                                        <p:strVal val="hidden"/>
                                      </p:to>
                                    </p:set>
                                  </p:childTnLst>
                                </p:cTn>
                              </p:par>
                              <p:par>
                                <p:cTn id="26" presetID="2" presetClass="entr" presetSubtype="2"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additive="base">
                                        <p:cTn id="28" dur="4500" fill="hold"/>
                                        <p:tgtEl>
                                          <p:spTgt spid="12"/>
                                        </p:tgtEl>
                                        <p:attrNameLst>
                                          <p:attrName>ppt_x</p:attrName>
                                        </p:attrNameLst>
                                      </p:cBhvr>
                                      <p:tavLst>
                                        <p:tav tm="0">
                                          <p:val>
                                            <p:strVal val="1+#ppt_w/2"/>
                                          </p:val>
                                        </p:tav>
                                        <p:tav tm="100000">
                                          <p:val>
                                            <p:strVal val="#ppt_x"/>
                                          </p:val>
                                        </p:tav>
                                      </p:tavLst>
                                    </p:anim>
                                    <p:anim calcmode="lin" valueType="num">
                                      <p:cBhvr additive="base">
                                        <p:cTn id="29" dur="4500" fill="hold"/>
                                        <p:tgtEl>
                                          <p:spTgt spid="12"/>
                                        </p:tgtEl>
                                        <p:attrNameLst>
                                          <p:attrName>ppt_y</p:attrName>
                                        </p:attrNameLst>
                                      </p:cBhvr>
                                      <p:tavLst>
                                        <p:tav tm="0">
                                          <p:val>
                                            <p:strVal val="#ppt_y"/>
                                          </p:val>
                                        </p:tav>
                                        <p:tav tm="100000">
                                          <p:val>
                                            <p:strVal val="#ppt_y"/>
                                          </p:val>
                                        </p:tav>
                                      </p:tavLst>
                                    </p:anim>
                                  </p:childTnLst>
                                </p:cTn>
                              </p:par>
                              <p:par>
                                <p:cTn id="30" presetID="19" presetClass="entr" presetSubtype="5"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4500" fill="hold"/>
                                        <p:tgtEl>
                                          <p:spTgt spid="12"/>
                                        </p:tgtEl>
                                        <p:attrNameLst>
                                          <p:attrName>ppt_w</p:attrName>
                                        </p:attrNameLst>
                                      </p:cBhvr>
                                      <p:tavLst>
                                        <p:tav tm="0">
                                          <p:val>
                                            <p:strVal val="#ppt_w"/>
                                          </p:val>
                                        </p:tav>
                                        <p:tav tm="100000">
                                          <p:val>
                                            <p:strVal val="#ppt_w"/>
                                          </p:val>
                                        </p:tav>
                                      </p:tavLst>
                                    </p:anim>
                                    <p:anim calcmode="lin" valueType="num">
                                      <p:cBhvr>
                                        <p:cTn id="33" dur="4500" fill="hold"/>
                                        <p:tgtEl>
                                          <p:spTgt spid="12"/>
                                        </p:tgtEl>
                                        <p:attrNameLst>
                                          <p:attrName>ppt_h</p:attrName>
                                        </p:attrNameLst>
                                      </p:cBhvr>
                                      <p:tavLst>
                                        <p:tav tm="0" fmla="#ppt_h*sin(2.5*pi*$)">
                                          <p:val>
                                            <p:fltVal val="0"/>
                                          </p:val>
                                        </p:tav>
                                        <p:tav tm="100000">
                                          <p:val>
                                            <p:fltVal val="1"/>
                                          </p:val>
                                        </p:tav>
                                      </p:tavLst>
                                    </p:anim>
                                  </p:childTnLst>
                                </p:cTn>
                              </p:par>
                              <p:par>
                                <p:cTn id="34" presetID="8" presetClass="emph" presetSubtype="0" repeatCount="indefinite" fill="hold" nodeType="withEffect">
                                  <p:stCondLst>
                                    <p:cond delay="0"/>
                                  </p:stCondLst>
                                  <p:childTnLst>
                                    <p:animRot by="21600000">
                                      <p:cBhvr>
                                        <p:cTn id="35" dur="4500" fill="hold"/>
                                        <p:tgtEl>
                                          <p:spTgt spid="12"/>
                                        </p:tgtEl>
                                        <p:attrNameLst>
                                          <p:attrName>r</p:attrName>
                                        </p:attrNameLst>
                                      </p:cBhvr>
                                    </p:animRot>
                                  </p:childTnLst>
                                </p:cTn>
                              </p:par>
                              <p:par>
                                <p:cTn id="36" presetID="2" presetClass="exit" presetSubtype="2" fill="hold" nodeType="withEffect">
                                  <p:stCondLst>
                                    <p:cond delay="0"/>
                                  </p:stCondLst>
                                  <p:childTnLst>
                                    <p:anim calcmode="lin" valueType="num">
                                      <p:cBhvr additive="base">
                                        <p:cTn id="37" dur="5000"/>
                                        <p:tgtEl>
                                          <p:spTgt spid="12"/>
                                        </p:tgtEl>
                                        <p:attrNameLst>
                                          <p:attrName>ppt_x</p:attrName>
                                        </p:attrNameLst>
                                      </p:cBhvr>
                                      <p:tavLst>
                                        <p:tav tm="0">
                                          <p:val>
                                            <p:strVal val="ppt_x"/>
                                          </p:val>
                                        </p:tav>
                                        <p:tav tm="100000">
                                          <p:val>
                                            <p:strVal val="1+ppt_w/2"/>
                                          </p:val>
                                        </p:tav>
                                      </p:tavLst>
                                    </p:anim>
                                    <p:anim calcmode="lin" valueType="num">
                                      <p:cBhvr additive="base">
                                        <p:cTn id="38" dur="5000"/>
                                        <p:tgtEl>
                                          <p:spTgt spid="12"/>
                                        </p:tgtEl>
                                        <p:attrNameLst>
                                          <p:attrName>ppt_y</p:attrName>
                                        </p:attrNameLst>
                                      </p:cBhvr>
                                      <p:tavLst>
                                        <p:tav tm="0">
                                          <p:val>
                                            <p:strVal val="ppt_y"/>
                                          </p:val>
                                        </p:tav>
                                        <p:tav tm="100000">
                                          <p:val>
                                            <p:strVal val="ppt_y"/>
                                          </p:val>
                                        </p:tav>
                                      </p:tavLst>
                                    </p:anim>
                                    <p:set>
                                      <p:cBhvr>
                                        <p:cTn id="39" dur="1" fill="hold">
                                          <p:stCondLst>
                                            <p:cond delay="4999"/>
                                          </p:stCondLst>
                                        </p:cTn>
                                        <p:tgtEl>
                                          <p:spTgt spid="12"/>
                                        </p:tgtEl>
                                        <p:attrNameLst>
                                          <p:attrName>style.visibility</p:attrName>
                                        </p:attrNameLst>
                                      </p:cBhvr>
                                      <p:to>
                                        <p:strVal val="hidden"/>
                                      </p:to>
                                    </p:set>
                                  </p:childTnLst>
                                </p:cTn>
                              </p:par>
                              <p:par>
                                <p:cTn id="40" presetID="2" presetClass="entr" presetSubtype="2"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4500" fill="hold"/>
                                        <p:tgtEl>
                                          <p:spTgt spid="14"/>
                                        </p:tgtEl>
                                        <p:attrNameLst>
                                          <p:attrName>ppt_x</p:attrName>
                                        </p:attrNameLst>
                                      </p:cBhvr>
                                      <p:tavLst>
                                        <p:tav tm="0">
                                          <p:val>
                                            <p:strVal val="1+#ppt_w/2"/>
                                          </p:val>
                                        </p:tav>
                                        <p:tav tm="100000">
                                          <p:val>
                                            <p:strVal val="#ppt_x"/>
                                          </p:val>
                                        </p:tav>
                                      </p:tavLst>
                                    </p:anim>
                                    <p:anim calcmode="lin" valueType="num">
                                      <p:cBhvr additive="base">
                                        <p:cTn id="43" dur="4500" fill="hold"/>
                                        <p:tgtEl>
                                          <p:spTgt spid="14"/>
                                        </p:tgtEl>
                                        <p:attrNameLst>
                                          <p:attrName>ppt_y</p:attrName>
                                        </p:attrNameLst>
                                      </p:cBhvr>
                                      <p:tavLst>
                                        <p:tav tm="0">
                                          <p:val>
                                            <p:strVal val="#ppt_y"/>
                                          </p:val>
                                        </p:tav>
                                        <p:tav tm="100000">
                                          <p:val>
                                            <p:strVal val="#ppt_y"/>
                                          </p:val>
                                        </p:tav>
                                      </p:tavLst>
                                    </p:anim>
                                  </p:childTnLst>
                                </p:cTn>
                              </p:par>
                              <p:par>
                                <p:cTn id="44" presetID="19" presetClass="entr" presetSubtype="5" fill="hold"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p:cTn id="46" dur="4500" fill="hold"/>
                                        <p:tgtEl>
                                          <p:spTgt spid="14"/>
                                        </p:tgtEl>
                                        <p:attrNameLst>
                                          <p:attrName>ppt_w</p:attrName>
                                        </p:attrNameLst>
                                      </p:cBhvr>
                                      <p:tavLst>
                                        <p:tav tm="0">
                                          <p:val>
                                            <p:strVal val="#ppt_w"/>
                                          </p:val>
                                        </p:tav>
                                        <p:tav tm="100000">
                                          <p:val>
                                            <p:strVal val="#ppt_w"/>
                                          </p:val>
                                        </p:tav>
                                      </p:tavLst>
                                    </p:anim>
                                    <p:anim calcmode="lin" valueType="num">
                                      <p:cBhvr>
                                        <p:cTn id="47" dur="4500" fill="hold"/>
                                        <p:tgtEl>
                                          <p:spTgt spid="14"/>
                                        </p:tgtEl>
                                        <p:attrNameLst>
                                          <p:attrName>ppt_h</p:attrName>
                                        </p:attrNameLst>
                                      </p:cBhvr>
                                      <p:tavLst>
                                        <p:tav tm="0" fmla="#ppt_h*sin(2.5*pi*$)">
                                          <p:val>
                                            <p:fltVal val="0"/>
                                          </p:val>
                                        </p:tav>
                                        <p:tav tm="100000">
                                          <p:val>
                                            <p:fltVal val="1"/>
                                          </p:val>
                                        </p:tav>
                                      </p:tavLst>
                                    </p:anim>
                                  </p:childTnLst>
                                </p:cTn>
                              </p:par>
                              <p:par>
                                <p:cTn id="48" presetID="8" presetClass="emph" presetSubtype="0" repeatCount="indefinite" fill="hold" nodeType="withEffect">
                                  <p:stCondLst>
                                    <p:cond delay="0"/>
                                  </p:stCondLst>
                                  <p:childTnLst>
                                    <p:animRot by="21600000">
                                      <p:cBhvr>
                                        <p:cTn id="49" dur="4500" fill="hold"/>
                                        <p:tgtEl>
                                          <p:spTgt spid="14"/>
                                        </p:tgtEl>
                                        <p:attrNameLst>
                                          <p:attrName>r</p:attrName>
                                        </p:attrNameLst>
                                      </p:cBhvr>
                                    </p:animRot>
                                  </p:childTnLst>
                                </p:cTn>
                              </p:par>
                              <p:par>
                                <p:cTn id="50" presetID="2" presetClass="exit" presetSubtype="2" fill="hold" nodeType="withEffect">
                                  <p:stCondLst>
                                    <p:cond delay="0"/>
                                  </p:stCondLst>
                                  <p:childTnLst>
                                    <p:anim calcmode="lin" valueType="num">
                                      <p:cBhvr additive="base">
                                        <p:cTn id="51" dur="5000"/>
                                        <p:tgtEl>
                                          <p:spTgt spid="14"/>
                                        </p:tgtEl>
                                        <p:attrNameLst>
                                          <p:attrName>ppt_x</p:attrName>
                                        </p:attrNameLst>
                                      </p:cBhvr>
                                      <p:tavLst>
                                        <p:tav tm="0">
                                          <p:val>
                                            <p:strVal val="ppt_x"/>
                                          </p:val>
                                        </p:tav>
                                        <p:tav tm="100000">
                                          <p:val>
                                            <p:strVal val="1+ppt_w/2"/>
                                          </p:val>
                                        </p:tav>
                                      </p:tavLst>
                                    </p:anim>
                                    <p:anim calcmode="lin" valueType="num">
                                      <p:cBhvr additive="base">
                                        <p:cTn id="52" dur="5000"/>
                                        <p:tgtEl>
                                          <p:spTgt spid="14"/>
                                        </p:tgtEl>
                                        <p:attrNameLst>
                                          <p:attrName>ppt_y</p:attrName>
                                        </p:attrNameLst>
                                      </p:cBhvr>
                                      <p:tavLst>
                                        <p:tav tm="0">
                                          <p:val>
                                            <p:strVal val="ppt_y"/>
                                          </p:val>
                                        </p:tav>
                                        <p:tav tm="100000">
                                          <p:val>
                                            <p:strVal val="ppt_y"/>
                                          </p:val>
                                        </p:tav>
                                      </p:tavLst>
                                    </p:anim>
                                    <p:set>
                                      <p:cBhvr>
                                        <p:cTn id="53" dur="1" fill="hold">
                                          <p:stCondLst>
                                            <p:cond delay="4999"/>
                                          </p:stCondLst>
                                        </p:cTn>
                                        <p:tgtEl>
                                          <p:spTgt spid="14"/>
                                        </p:tgtEl>
                                        <p:attrNameLst>
                                          <p:attrName>style.visibility</p:attrName>
                                        </p:attrNameLst>
                                      </p:cBhvr>
                                      <p:to>
                                        <p:strVal val="hidden"/>
                                      </p:to>
                                    </p:set>
                                  </p:childTnLst>
                                </p:cTn>
                              </p:par>
                              <p:par>
                                <p:cTn id="54" presetID="2" presetClass="entr" presetSubtype="8" fill="hold" nodeType="withEffect">
                                  <p:stCondLst>
                                    <p:cond delay="0"/>
                                  </p:stCondLst>
                                  <p:childTnLst>
                                    <p:set>
                                      <p:cBhvr>
                                        <p:cTn id="55" dur="1" fill="hold">
                                          <p:stCondLst>
                                            <p:cond delay="0"/>
                                          </p:stCondLst>
                                        </p:cTn>
                                        <p:tgtEl>
                                          <p:spTgt spid="15"/>
                                        </p:tgtEl>
                                        <p:attrNameLst>
                                          <p:attrName>style.visibility</p:attrName>
                                        </p:attrNameLst>
                                      </p:cBhvr>
                                      <p:to>
                                        <p:strVal val="visible"/>
                                      </p:to>
                                    </p:set>
                                    <p:anim calcmode="lin" valueType="num">
                                      <p:cBhvr additive="base">
                                        <p:cTn id="56" dur="4500" fill="hold"/>
                                        <p:tgtEl>
                                          <p:spTgt spid="15"/>
                                        </p:tgtEl>
                                        <p:attrNameLst>
                                          <p:attrName>ppt_x</p:attrName>
                                        </p:attrNameLst>
                                      </p:cBhvr>
                                      <p:tavLst>
                                        <p:tav tm="0">
                                          <p:val>
                                            <p:strVal val="0-#ppt_w/2"/>
                                          </p:val>
                                        </p:tav>
                                        <p:tav tm="100000">
                                          <p:val>
                                            <p:strVal val="#ppt_x"/>
                                          </p:val>
                                        </p:tav>
                                      </p:tavLst>
                                    </p:anim>
                                    <p:anim calcmode="lin" valueType="num">
                                      <p:cBhvr additive="base">
                                        <p:cTn id="57" dur="4500" fill="hold"/>
                                        <p:tgtEl>
                                          <p:spTgt spid="15"/>
                                        </p:tgtEl>
                                        <p:attrNameLst>
                                          <p:attrName>ppt_y</p:attrName>
                                        </p:attrNameLst>
                                      </p:cBhvr>
                                      <p:tavLst>
                                        <p:tav tm="0">
                                          <p:val>
                                            <p:strVal val="#ppt_y"/>
                                          </p:val>
                                        </p:tav>
                                        <p:tav tm="100000">
                                          <p:val>
                                            <p:strVal val="#ppt_y"/>
                                          </p:val>
                                        </p:tav>
                                      </p:tavLst>
                                    </p:anim>
                                  </p:childTnLst>
                                </p:cTn>
                              </p:par>
                              <p:par>
                                <p:cTn id="58" presetID="19" presetClass="entr" presetSubtype="5" fill="hold" nodeType="with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p:cTn id="60" dur="4500" fill="hold"/>
                                        <p:tgtEl>
                                          <p:spTgt spid="15"/>
                                        </p:tgtEl>
                                        <p:attrNameLst>
                                          <p:attrName>ppt_w</p:attrName>
                                        </p:attrNameLst>
                                      </p:cBhvr>
                                      <p:tavLst>
                                        <p:tav tm="0">
                                          <p:val>
                                            <p:strVal val="#ppt_w"/>
                                          </p:val>
                                        </p:tav>
                                        <p:tav tm="100000">
                                          <p:val>
                                            <p:strVal val="#ppt_w"/>
                                          </p:val>
                                        </p:tav>
                                      </p:tavLst>
                                    </p:anim>
                                    <p:anim calcmode="lin" valueType="num">
                                      <p:cBhvr>
                                        <p:cTn id="61" dur="4500" fill="hold"/>
                                        <p:tgtEl>
                                          <p:spTgt spid="15"/>
                                        </p:tgtEl>
                                        <p:attrNameLst>
                                          <p:attrName>ppt_h</p:attrName>
                                        </p:attrNameLst>
                                      </p:cBhvr>
                                      <p:tavLst>
                                        <p:tav tm="0" fmla="#ppt_h*sin(2.5*pi*$)">
                                          <p:val>
                                            <p:fltVal val="0"/>
                                          </p:val>
                                        </p:tav>
                                        <p:tav tm="100000">
                                          <p:val>
                                            <p:fltVal val="1"/>
                                          </p:val>
                                        </p:tav>
                                      </p:tavLst>
                                    </p:anim>
                                  </p:childTnLst>
                                </p:cTn>
                              </p:par>
                              <p:par>
                                <p:cTn id="62" presetID="8" presetClass="emph" presetSubtype="0" repeatCount="indefinite" fill="hold" nodeType="withEffect">
                                  <p:stCondLst>
                                    <p:cond delay="0"/>
                                  </p:stCondLst>
                                  <p:childTnLst>
                                    <p:animRot by="-21600000">
                                      <p:cBhvr>
                                        <p:cTn id="63" dur="4500" fill="hold"/>
                                        <p:tgtEl>
                                          <p:spTgt spid="15"/>
                                        </p:tgtEl>
                                        <p:attrNameLst>
                                          <p:attrName>r</p:attrName>
                                        </p:attrNameLst>
                                      </p:cBhvr>
                                    </p:animRot>
                                  </p:childTnLst>
                                </p:cTn>
                              </p:par>
                              <p:par>
                                <p:cTn id="64" presetID="2" presetClass="exit" presetSubtype="8" fill="hold" nodeType="withEffect">
                                  <p:stCondLst>
                                    <p:cond delay="0"/>
                                  </p:stCondLst>
                                  <p:childTnLst>
                                    <p:anim calcmode="lin" valueType="num">
                                      <p:cBhvr additive="base">
                                        <p:cTn id="65" dur="5000"/>
                                        <p:tgtEl>
                                          <p:spTgt spid="15"/>
                                        </p:tgtEl>
                                        <p:attrNameLst>
                                          <p:attrName>ppt_x</p:attrName>
                                        </p:attrNameLst>
                                      </p:cBhvr>
                                      <p:tavLst>
                                        <p:tav tm="0">
                                          <p:val>
                                            <p:strVal val="ppt_x"/>
                                          </p:val>
                                        </p:tav>
                                        <p:tav tm="100000">
                                          <p:val>
                                            <p:strVal val="0-ppt_w/2"/>
                                          </p:val>
                                        </p:tav>
                                      </p:tavLst>
                                    </p:anim>
                                    <p:anim calcmode="lin" valueType="num">
                                      <p:cBhvr additive="base">
                                        <p:cTn id="66" dur="5000"/>
                                        <p:tgtEl>
                                          <p:spTgt spid="15"/>
                                        </p:tgtEl>
                                        <p:attrNameLst>
                                          <p:attrName>ppt_y</p:attrName>
                                        </p:attrNameLst>
                                      </p:cBhvr>
                                      <p:tavLst>
                                        <p:tav tm="0">
                                          <p:val>
                                            <p:strVal val="ppt_y"/>
                                          </p:val>
                                        </p:tav>
                                        <p:tav tm="100000">
                                          <p:val>
                                            <p:strVal val="ppt_y"/>
                                          </p:val>
                                        </p:tav>
                                      </p:tavLst>
                                    </p:anim>
                                    <p:set>
                                      <p:cBhvr>
                                        <p:cTn id="67" dur="1" fill="hold">
                                          <p:stCondLst>
                                            <p:cond delay="4999"/>
                                          </p:stCondLst>
                                        </p:cTn>
                                        <p:tgtEl>
                                          <p:spTgt spid="15"/>
                                        </p:tgtEl>
                                        <p:attrNameLst>
                                          <p:attrName>style.visibility</p:attrName>
                                        </p:attrNameLst>
                                      </p:cBhvr>
                                      <p:to>
                                        <p:strVal val="hidden"/>
                                      </p:to>
                                    </p:set>
                                  </p:childTnLst>
                                </p:cTn>
                              </p:par>
                              <p:par>
                                <p:cTn id="68" presetID="2" presetClass="entr" presetSubtype="8" fill="hold" nodeType="with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additive="base">
                                        <p:cTn id="70" dur="4500" fill="hold"/>
                                        <p:tgtEl>
                                          <p:spTgt spid="17"/>
                                        </p:tgtEl>
                                        <p:attrNameLst>
                                          <p:attrName>ppt_x</p:attrName>
                                        </p:attrNameLst>
                                      </p:cBhvr>
                                      <p:tavLst>
                                        <p:tav tm="0">
                                          <p:val>
                                            <p:strVal val="0-#ppt_w/2"/>
                                          </p:val>
                                        </p:tav>
                                        <p:tav tm="100000">
                                          <p:val>
                                            <p:strVal val="#ppt_x"/>
                                          </p:val>
                                        </p:tav>
                                      </p:tavLst>
                                    </p:anim>
                                    <p:anim calcmode="lin" valueType="num">
                                      <p:cBhvr additive="base">
                                        <p:cTn id="71" dur="4500" fill="hold"/>
                                        <p:tgtEl>
                                          <p:spTgt spid="17"/>
                                        </p:tgtEl>
                                        <p:attrNameLst>
                                          <p:attrName>ppt_y</p:attrName>
                                        </p:attrNameLst>
                                      </p:cBhvr>
                                      <p:tavLst>
                                        <p:tav tm="0">
                                          <p:val>
                                            <p:strVal val="#ppt_y"/>
                                          </p:val>
                                        </p:tav>
                                        <p:tav tm="100000">
                                          <p:val>
                                            <p:strVal val="#ppt_y"/>
                                          </p:val>
                                        </p:tav>
                                      </p:tavLst>
                                    </p:anim>
                                  </p:childTnLst>
                                </p:cTn>
                              </p:par>
                              <p:par>
                                <p:cTn id="72" presetID="19" presetClass="entr" presetSubtype="5" fill="hold" nodeType="withEffect">
                                  <p:stCondLst>
                                    <p:cond delay="0"/>
                                  </p:stCondLst>
                                  <p:childTnLst>
                                    <p:set>
                                      <p:cBhvr>
                                        <p:cTn id="73" dur="1" fill="hold">
                                          <p:stCondLst>
                                            <p:cond delay="0"/>
                                          </p:stCondLst>
                                        </p:cTn>
                                        <p:tgtEl>
                                          <p:spTgt spid="17"/>
                                        </p:tgtEl>
                                        <p:attrNameLst>
                                          <p:attrName>style.visibility</p:attrName>
                                        </p:attrNameLst>
                                      </p:cBhvr>
                                      <p:to>
                                        <p:strVal val="visible"/>
                                      </p:to>
                                    </p:set>
                                    <p:anim calcmode="lin" valueType="num">
                                      <p:cBhvr>
                                        <p:cTn id="74" dur="4500" fill="hold"/>
                                        <p:tgtEl>
                                          <p:spTgt spid="17"/>
                                        </p:tgtEl>
                                        <p:attrNameLst>
                                          <p:attrName>ppt_w</p:attrName>
                                        </p:attrNameLst>
                                      </p:cBhvr>
                                      <p:tavLst>
                                        <p:tav tm="0">
                                          <p:val>
                                            <p:strVal val="#ppt_w"/>
                                          </p:val>
                                        </p:tav>
                                        <p:tav tm="100000">
                                          <p:val>
                                            <p:strVal val="#ppt_w"/>
                                          </p:val>
                                        </p:tav>
                                      </p:tavLst>
                                    </p:anim>
                                    <p:anim calcmode="lin" valueType="num">
                                      <p:cBhvr>
                                        <p:cTn id="75" dur="4500" fill="hold"/>
                                        <p:tgtEl>
                                          <p:spTgt spid="17"/>
                                        </p:tgtEl>
                                        <p:attrNameLst>
                                          <p:attrName>ppt_h</p:attrName>
                                        </p:attrNameLst>
                                      </p:cBhvr>
                                      <p:tavLst>
                                        <p:tav tm="0" fmla="#ppt_h*sin(2.5*pi*$)">
                                          <p:val>
                                            <p:fltVal val="0"/>
                                          </p:val>
                                        </p:tav>
                                        <p:tav tm="100000">
                                          <p:val>
                                            <p:fltVal val="1"/>
                                          </p:val>
                                        </p:tav>
                                      </p:tavLst>
                                    </p:anim>
                                  </p:childTnLst>
                                </p:cTn>
                              </p:par>
                              <p:par>
                                <p:cTn id="76" presetID="8" presetClass="emph" presetSubtype="0" repeatCount="indefinite" fill="hold" nodeType="withEffect">
                                  <p:stCondLst>
                                    <p:cond delay="0"/>
                                  </p:stCondLst>
                                  <p:childTnLst>
                                    <p:animRot by="-21600000">
                                      <p:cBhvr>
                                        <p:cTn id="77" dur="4500" fill="hold"/>
                                        <p:tgtEl>
                                          <p:spTgt spid="17"/>
                                        </p:tgtEl>
                                        <p:attrNameLst>
                                          <p:attrName>r</p:attrName>
                                        </p:attrNameLst>
                                      </p:cBhvr>
                                    </p:animRot>
                                  </p:childTnLst>
                                </p:cTn>
                              </p:par>
                              <p:par>
                                <p:cTn id="78" presetID="2" presetClass="exit" presetSubtype="8" fill="hold" nodeType="withEffect">
                                  <p:stCondLst>
                                    <p:cond delay="0"/>
                                  </p:stCondLst>
                                  <p:childTnLst>
                                    <p:anim calcmode="lin" valueType="num">
                                      <p:cBhvr additive="base">
                                        <p:cTn id="79" dur="5000"/>
                                        <p:tgtEl>
                                          <p:spTgt spid="17"/>
                                        </p:tgtEl>
                                        <p:attrNameLst>
                                          <p:attrName>ppt_x</p:attrName>
                                        </p:attrNameLst>
                                      </p:cBhvr>
                                      <p:tavLst>
                                        <p:tav tm="0">
                                          <p:val>
                                            <p:strVal val="ppt_x"/>
                                          </p:val>
                                        </p:tav>
                                        <p:tav tm="100000">
                                          <p:val>
                                            <p:strVal val="0-ppt_w/2"/>
                                          </p:val>
                                        </p:tav>
                                      </p:tavLst>
                                    </p:anim>
                                    <p:anim calcmode="lin" valueType="num">
                                      <p:cBhvr additive="base">
                                        <p:cTn id="80" dur="5000"/>
                                        <p:tgtEl>
                                          <p:spTgt spid="17"/>
                                        </p:tgtEl>
                                        <p:attrNameLst>
                                          <p:attrName>ppt_y</p:attrName>
                                        </p:attrNameLst>
                                      </p:cBhvr>
                                      <p:tavLst>
                                        <p:tav tm="0">
                                          <p:val>
                                            <p:strVal val="ppt_y"/>
                                          </p:val>
                                        </p:tav>
                                        <p:tav tm="100000">
                                          <p:val>
                                            <p:strVal val="ppt_y"/>
                                          </p:val>
                                        </p:tav>
                                      </p:tavLst>
                                    </p:anim>
                                    <p:set>
                                      <p:cBhvr>
                                        <p:cTn id="81" dur="1" fill="hold">
                                          <p:stCondLst>
                                            <p:cond delay="4999"/>
                                          </p:stCondLst>
                                        </p:cTn>
                                        <p:tgtEl>
                                          <p:spTgt spid="17"/>
                                        </p:tgtEl>
                                        <p:attrNameLst>
                                          <p:attrName>style.visibility</p:attrName>
                                        </p:attrNameLst>
                                      </p:cBhvr>
                                      <p:to>
                                        <p:strVal val="hidden"/>
                                      </p:to>
                                    </p:set>
                                  </p:childTnLst>
                                </p:cTn>
                              </p:par>
                              <p:par>
                                <p:cTn id="82" presetID="2" presetClass="entr" presetSubtype="8" fill="hold" nodeType="withEffect">
                                  <p:stCondLst>
                                    <p:cond delay="0"/>
                                  </p:stCondLst>
                                  <p:childTnLst>
                                    <p:set>
                                      <p:cBhvr>
                                        <p:cTn id="83" dur="1" fill="hold">
                                          <p:stCondLst>
                                            <p:cond delay="0"/>
                                          </p:stCondLst>
                                        </p:cTn>
                                        <p:tgtEl>
                                          <p:spTgt spid="18"/>
                                        </p:tgtEl>
                                        <p:attrNameLst>
                                          <p:attrName>style.visibility</p:attrName>
                                        </p:attrNameLst>
                                      </p:cBhvr>
                                      <p:to>
                                        <p:strVal val="visible"/>
                                      </p:to>
                                    </p:set>
                                    <p:anim calcmode="lin" valueType="num">
                                      <p:cBhvr additive="base">
                                        <p:cTn id="84" dur="4500" fill="hold"/>
                                        <p:tgtEl>
                                          <p:spTgt spid="18"/>
                                        </p:tgtEl>
                                        <p:attrNameLst>
                                          <p:attrName>ppt_x</p:attrName>
                                        </p:attrNameLst>
                                      </p:cBhvr>
                                      <p:tavLst>
                                        <p:tav tm="0">
                                          <p:val>
                                            <p:strVal val="0-#ppt_w/2"/>
                                          </p:val>
                                        </p:tav>
                                        <p:tav tm="100000">
                                          <p:val>
                                            <p:strVal val="#ppt_x"/>
                                          </p:val>
                                        </p:tav>
                                      </p:tavLst>
                                    </p:anim>
                                    <p:anim calcmode="lin" valueType="num">
                                      <p:cBhvr additive="base">
                                        <p:cTn id="85" dur="4500" fill="hold"/>
                                        <p:tgtEl>
                                          <p:spTgt spid="18"/>
                                        </p:tgtEl>
                                        <p:attrNameLst>
                                          <p:attrName>ppt_y</p:attrName>
                                        </p:attrNameLst>
                                      </p:cBhvr>
                                      <p:tavLst>
                                        <p:tav tm="0">
                                          <p:val>
                                            <p:strVal val="#ppt_y"/>
                                          </p:val>
                                        </p:tav>
                                        <p:tav tm="100000">
                                          <p:val>
                                            <p:strVal val="#ppt_y"/>
                                          </p:val>
                                        </p:tav>
                                      </p:tavLst>
                                    </p:anim>
                                  </p:childTnLst>
                                </p:cTn>
                              </p:par>
                              <p:par>
                                <p:cTn id="86" presetID="19" presetClass="entr" presetSubtype="5" fill="hold" nodeType="withEffect">
                                  <p:stCondLst>
                                    <p:cond delay="0"/>
                                  </p:stCondLst>
                                  <p:childTnLst>
                                    <p:set>
                                      <p:cBhvr>
                                        <p:cTn id="87" dur="1" fill="hold">
                                          <p:stCondLst>
                                            <p:cond delay="0"/>
                                          </p:stCondLst>
                                        </p:cTn>
                                        <p:tgtEl>
                                          <p:spTgt spid="18"/>
                                        </p:tgtEl>
                                        <p:attrNameLst>
                                          <p:attrName>style.visibility</p:attrName>
                                        </p:attrNameLst>
                                      </p:cBhvr>
                                      <p:to>
                                        <p:strVal val="visible"/>
                                      </p:to>
                                    </p:set>
                                    <p:anim calcmode="lin" valueType="num">
                                      <p:cBhvr>
                                        <p:cTn id="88" dur="4500" fill="hold"/>
                                        <p:tgtEl>
                                          <p:spTgt spid="18"/>
                                        </p:tgtEl>
                                        <p:attrNameLst>
                                          <p:attrName>ppt_w</p:attrName>
                                        </p:attrNameLst>
                                      </p:cBhvr>
                                      <p:tavLst>
                                        <p:tav tm="0">
                                          <p:val>
                                            <p:strVal val="#ppt_w"/>
                                          </p:val>
                                        </p:tav>
                                        <p:tav tm="100000">
                                          <p:val>
                                            <p:strVal val="#ppt_w"/>
                                          </p:val>
                                        </p:tav>
                                      </p:tavLst>
                                    </p:anim>
                                    <p:anim calcmode="lin" valueType="num">
                                      <p:cBhvr>
                                        <p:cTn id="89" dur="4500" fill="hold"/>
                                        <p:tgtEl>
                                          <p:spTgt spid="18"/>
                                        </p:tgtEl>
                                        <p:attrNameLst>
                                          <p:attrName>ppt_h</p:attrName>
                                        </p:attrNameLst>
                                      </p:cBhvr>
                                      <p:tavLst>
                                        <p:tav tm="0" fmla="#ppt_h*sin(2.5*pi*$)">
                                          <p:val>
                                            <p:fltVal val="0"/>
                                          </p:val>
                                        </p:tav>
                                        <p:tav tm="100000">
                                          <p:val>
                                            <p:fltVal val="1"/>
                                          </p:val>
                                        </p:tav>
                                      </p:tavLst>
                                    </p:anim>
                                  </p:childTnLst>
                                </p:cTn>
                              </p:par>
                              <p:par>
                                <p:cTn id="90" presetID="8" presetClass="emph" presetSubtype="0" repeatCount="indefinite" fill="hold" nodeType="withEffect">
                                  <p:stCondLst>
                                    <p:cond delay="0"/>
                                  </p:stCondLst>
                                  <p:childTnLst>
                                    <p:animRot by="-21600000">
                                      <p:cBhvr>
                                        <p:cTn id="91" dur="4500" fill="hold"/>
                                        <p:tgtEl>
                                          <p:spTgt spid="18"/>
                                        </p:tgtEl>
                                        <p:attrNameLst>
                                          <p:attrName>r</p:attrName>
                                        </p:attrNameLst>
                                      </p:cBhvr>
                                    </p:animRot>
                                  </p:childTnLst>
                                </p:cTn>
                              </p:par>
                              <p:par>
                                <p:cTn id="92" presetID="2" presetClass="exit" presetSubtype="8" fill="hold" nodeType="withEffect">
                                  <p:stCondLst>
                                    <p:cond delay="0"/>
                                  </p:stCondLst>
                                  <p:childTnLst>
                                    <p:anim calcmode="lin" valueType="num">
                                      <p:cBhvr additive="base">
                                        <p:cTn id="93" dur="5000"/>
                                        <p:tgtEl>
                                          <p:spTgt spid="18"/>
                                        </p:tgtEl>
                                        <p:attrNameLst>
                                          <p:attrName>ppt_x</p:attrName>
                                        </p:attrNameLst>
                                      </p:cBhvr>
                                      <p:tavLst>
                                        <p:tav tm="0">
                                          <p:val>
                                            <p:strVal val="ppt_x"/>
                                          </p:val>
                                        </p:tav>
                                        <p:tav tm="100000">
                                          <p:val>
                                            <p:strVal val="0-ppt_w/2"/>
                                          </p:val>
                                        </p:tav>
                                      </p:tavLst>
                                    </p:anim>
                                    <p:anim calcmode="lin" valueType="num">
                                      <p:cBhvr additive="base">
                                        <p:cTn id="94" dur="5000"/>
                                        <p:tgtEl>
                                          <p:spTgt spid="18"/>
                                        </p:tgtEl>
                                        <p:attrNameLst>
                                          <p:attrName>ppt_y</p:attrName>
                                        </p:attrNameLst>
                                      </p:cBhvr>
                                      <p:tavLst>
                                        <p:tav tm="0">
                                          <p:val>
                                            <p:strVal val="ppt_y"/>
                                          </p:val>
                                        </p:tav>
                                        <p:tav tm="100000">
                                          <p:val>
                                            <p:strVal val="ppt_y"/>
                                          </p:val>
                                        </p:tav>
                                      </p:tavLst>
                                    </p:anim>
                                    <p:set>
                                      <p:cBhvr>
                                        <p:cTn id="95" dur="1" fill="hold">
                                          <p:stCondLst>
                                            <p:cond delay="4999"/>
                                          </p:stCondLst>
                                        </p:cTn>
                                        <p:tgtEl>
                                          <p:spTgt spid="18"/>
                                        </p:tgtEl>
                                        <p:attrNameLst>
                                          <p:attrName>style.visibility</p:attrName>
                                        </p:attrNameLst>
                                      </p:cBhvr>
                                      <p:to>
                                        <p:strVal val="hidden"/>
                                      </p:to>
                                    </p:set>
                                  </p:childTnLst>
                                </p:cTn>
                              </p:par>
                              <p:par>
                                <p:cTn id="96" presetID="9" presetClass="emph" presetSubtype="0" grpId="0" nodeType="withEffect">
                                  <p:stCondLst>
                                    <p:cond delay="0"/>
                                  </p:stCondLst>
                                  <p:childTnLst>
                                    <p:set>
                                      <p:cBhvr rctx="PPT">
                                        <p:cTn id="97" dur="indefinite"/>
                                        <p:tgtEl>
                                          <p:spTgt spid="10"/>
                                        </p:tgtEl>
                                        <p:attrNameLst>
                                          <p:attrName>style.opacity</p:attrName>
                                        </p:attrNameLst>
                                      </p:cBhvr>
                                      <p:to>
                                        <p:strVal val="0"/>
                                      </p:to>
                                    </p:set>
                                    <p:animEffect filter="image" prLst="opacity: 0">
                                      <p:cBhvr rctx="IE">
                                        <p:cTn id="98" dur="indefinite"/>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a:off x="33318" y="16773"/>
            <a:ext cx="9144000" cy="5161328"/>
          </a:xfrm>
          <a:prstGeom prst="rect">
            <a:avLst/>
          </a:prstGeom>
          <a:gradFill flip="none" rotWithShape="1">
            <a:gsLst>
              <a:gs pos="12000">
                <a:srgbClr val="66FF33">
                  <a:lumMod val="9000"/>
                </a:srgbClr>
              </a:gs>
              <a:gs pos="49000">
                <a:srgbClr val="103B00">
                  <a:lumMod val="0"/>
                </a:srgbClr>
              </a:gs>
              <a:gs pos="90000">
                <a:srgbClr val="8CFF58">
                  <a:lumMod val="6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5" name="34 Imagen" descr="Diapositiva1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6609" y="12490"/>
            <a:ext cx="9159821" cy="5143500"/>
          </a:xfrm>
          <a:prstGeom prst="rect">
            <a:avLst/>
          </a:prstGeom>
          <a:noFill/>
          <a:ln>
            <a:noFill/>
          </a:ln>
        </p:spPr>
      </p:pic>
      <p:sp>
        <p:nvSpPr>
          <p:cNvPr id="12" name="11 Paralelogramo"/>
          <p:cNvSpPr/>
          <p:nvPr/>
        </p:nvSpPr>
        <p:spPr>
          <a:xfrm rot="5400000">
            <a:off x="1088487" y="26708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7730971" y="26708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flipH="1" flipV="1">
            <a:off x="5524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flipV="1">
            <a:off x="6658875" y="10867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flipH="1" flipV="1">
            <a:off x="7756743" y="10867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5400000">
            <a:off x="7730971" y="26708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V="1">
            <a:off x="7756743" y="10867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a:off x="5516871" y="266509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V="1">
            <a:off x="5542643" y="108092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a:off x="3320735" y="26708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3346507" y="10867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flipV="1">
            <a:off x="1114259" y="10867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flipH="1">
            <a:off x="-81486"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034514"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150515"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266515"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6614515"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4382515"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a:off x="5498515" y="2650486"/>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a:off x="-27130" y="26753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a:off x="2204871" y="26753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a:off x="4400855" y="266167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5400000">
            <a:off x="6633103" y="2670888"/>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H="1" flipV="1">
            <a:off x="-55714"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flipV="1">
            <a:off x="1060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flipH="1" flipV="1">
            <a:off x="2176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H="1" flipV="1">
            <a:off x="3292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00B0F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flipH="1" flipV="1">
            <a:off x="6640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H="1" flipV="1">
            <a:off x="4408287" y="1066310"/>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1358" y="10912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2230643" y="1091212"/>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V="1">
            <a:off x="4426627" y="1077494"/>
            <a:ext cx="1440160" cy="1385900"/>
          </a:xfrm>
          <a:prstGeom prst="parallelogram">
            <a:avLst>
              <a:gd name="adj" fmla="val 60658"/>
            </a:avLst>
          </a:prstGeom>
          <a:gradFill>
            <a:gsLst>
              <a:gs pos="16000">
                <a:schemeClr val="accent1">
                  <a:tint val="66000"/>
                  <a:satMod val="160000"/>
                  <a:lumMod val="0"/>
                  <a:alpha val="0"/>
                </a:schemeClr>
              </a:gs>
              <a:gs pos="58000">
                <a:schemeClr val="accent1">
                  <a:tint val="66000"/>
                  <a:satMod val="160000"/>
                  <a:lumMod val="0"/>
                  <a:alpha val="0"/>
                </a:schemeClr>
              </a:gs>
              <a:gs pos="8000">
                <a:srgbClr val="FFFF00"/>
              </a:gs>
              <a:gs pos="100000">
                <a:schemeClr val="accent1">
                  <a:tint val="23500"/>
                  <a:satMod val="160000"/>
                  <a:alpha val="0"/>
                </a:schemeClr>
              </a:gs>
            </a:gsLst>
            <a:path path="circle">
              <a:fillToRect l="50000" t="50000" r="50000" b="50000"/>
            </a:path>
          </a:gradFill>
          <a:ln w="19050" cap="rnd" cmpd="dbl">
            <a:solidFill>
              <a:srgbClr val="99FF33"/>
            </a:solidFill>
            <a:prstDash val="dash"/>
          </a:ln>
          <a:effectLst>
            <a:glow rad="12700">
              <a:srgbClr val="CCFF66">
                <a:alpha val="91000"/>
              </a:srgbClr>
            </a:glow>
          </a:effectLst>
          <a:scene3d>
            <a:camera prst="orthographicFront"/>
            <a:lightRig rig="chilly"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65688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2250"/>
                                        <p:tgtEl>
                                          <p:spTgt spid="11"/>
                                        </p:tgtEl>
                                        <p:attrNameLst>
                                          <p:attrName>ppt_x</p:attrName>
                                        </p:attrNameLst>
                                      </p:cBhvr>
                                      <p:tavLst>
                                        <p:tav tm="0">
                                          <p:val>
                                            <p:strVal val="ppt_x"/>
                                          </p:val>
                                        </p:tav>
                                        <p:tav tm="100000">
                                          <p:val>
                                            <p:strVal val="1+ppt_w/2"/>
                                          </p:val>
                                        </p:tav>
                                      </p:tavLst>
                                    </p:anim>
                                    <p:anim calcmode="lin" valueType="num">
                                      <p:cBhvr additive="base">
                                        <p:cTn id="171" dur="2250"/>
                                        <p:tgtEl>
                                          <p:spTgt spid="11"/>
                                        </p:tgtEl>
                                        <p:attrNameLst>
                                          <p:attrName>ppt_y</p:attrName>
                                        </p:attrNameLst>
                                      </p:cBhvr>
                                      <p:tavLst>
                                        <p:tav tm="0">
                                          <p:val>
                                            <p:strVal val="ppt_y"/>
                                          </p:val>
                                        </p:tav>
                                        <p:tav tm="100000">
                                          <p:val>
                                            <p:strVal val="ppt_y"/>
                                          </p:val>
                                        </p:tav>
                                      </p:tavLst>
                                    </p:anim>
                                    <p:set>
                                      <p:cBhvr>
                                        <p:cTn id="172" dur="1" fill="hold">
                                          <p:stCondLst>
                                            <p:cond delay="2249"/>
                                          </p:stCondLst>
                                        </p:cTn>
                                        <p:tgtEl>
                                          <p:spTgt spid="11"/>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2250"/>
                                        <p:tgtEl>
                                          <p:spTgt spid="12"/>
                                        </p:tgtEl>
                                        <p:attrNameLst>
                                          <p:attrName>ppt_x</p:attrName>
                                        </p:attrNameLst>
                                      </p:cBhvr>
                                      <p:tavLst>
                                        <p:tav tm="0">
                                          <p:val>
                                            <p:strVal val="ppt_x"/>
                                          </p:val>
                                        </p:tav>
                                        <p:tav tm="100000">
                                          <p:val>
                                            <p:strVal val="1+ppt_w/2"/>
                                          </p:val>
                                        </p:tav>
                                      </p:tavLst>
                                    </p:anim>
                                    <p:anim calcmode="lin" valueType="num">
                                      <p:cBhvr additive="base">
                                        <p:cTn id="175" dur="2250"/>
                                        <p:tgtEl>
                                          <p:spTgt spid="12"/>
                                        </p:tgtEl>
                                        <p:attrNameLst>
                                          <p:attrName>ppt_y</p:attrName>
                                        </p:attrNameLst>
                                      </p:cBhvr>
                                      <p:tavLst>
                                        <p:tav tm="0">
                                          <p:val>
                                            <p:strVal val="ppt_y"/>
                                          </p:val>
                                        </p:tav>
                                        <p:tav tm="100000">
                                          <p:val>
                                            <p:strVal val="ppt_y"/>
                                          </p:val>
                                        </p:tav>
                                      </p:tavLst>
                                    </p:anim>
                                    <p:set>
                                      <p:cBhvr>
                                        <p:cTn id="176" dur="1" fill="hold">
                                          <p:stCondLst>
                                            <p:cond delay="2249"/>
                                          </p:stCondLst>
                                        </p:cTn>
                                        <p:tgtEl>
                                          <p:spTgt spid="12"/>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2250"/>
                                        <p:tgtEl>
                                          <p:spTgt spid="13"/>
                                        </p:tgtEl>
                                        <p:attrNameLst>
                                          <p:attrName>ppt_x</p:attrName>
                                        </p:attrNameLst>
                                      </p:cBhvr>
                                      <p:tavLst>
                                        <p:tav tm="0">
                                          <p:val>
                                            <p:strVal val="ppt_x"/>
                                          </p:val>
                                        </p:tav>
                                        <p:tav tm="100000">
                                          <p:val>
                                            <p:strVal val="1+ppt_w/2"/>
                                          </p:val>
                                        </p:tav>
                                      </p:tavLst>
                                    </p:anim>
                                    <p:anim calcmode="lin" valueType="num">
                                      <p:cBhvr additive="base">
                                        <p:cTn id="179" dur="2250"/>
                                        <p:tgtEl>
                                          <p:spTgt spid="13"/>
                                        </p:tgtEl>
                                        <p:attrNameLst>
                                          <p:attrName>ppt_y</p:attrName>
                                        </p:attrNameLst>
                                      </p:cBhvr>
                                      <p:tavLst>
                                        <p:tav tm="0">
                                          <p:val>
                                            <p:strVal val="ppt_y"/>
                                          </p:val>
                                        </p:tav>
                                        <p:tav tm="100000">
                                          <p:val>
                                            <p:strVal val="ppt_y"/>
                                          </p:val>
                                        </p:tav>
                                      </p:tavLst>
                                    </p:anim>
                                    <p:set>
                                      <p:cBhvr>
                                        <p:cTn id="180" dur="1" fill="hold">
                                          <p:stCondLst>
                                            <p:cond delay="2249"/>
                                          </p:stCondLst>
                                        </p:cTn>
                                        <p:tgtEl>
                                          <p:spTgt spid="13"/>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2250"/>
                                        <p:tgtEl>
                                          <p:spTgt spid="14"/>
                                        </p:tgtEl>
                                        <p:attrNameLst>
                                          <p:attrName>ppt_x</p:attrName>
                                        </p:attrNameLst>
                                      </p:cBhvr>
                                      <p:tavLst>
                                        <p:tav tm="0">
                                          <p:val>
                                            <p:strVal val="ppt_x"/>
                                          </p:val>
                                        </p:tav>
                                        <p:tav tm="100000">
                                          <p:val>
                                            <p:strVal val="1+ppt_w/2"/>
                                          </p:val>
                                        </p:tav>
                                      </p:tavLst>
                                    </p:anim>
                                    <p:anim calcmode="lin" valueType="num">
                                      <p:cBhvr additive="base">
                                        <p:cTn id="183" dur="2250"/>
                                        <p:tgtEl>
                                          <p:spTgt spid="14"/>
                                        </p:tgtEl>
                                        <p:attrNameLst>
                                          <p:attrName>ppt_y</p:attrName>
                                        </p:attrNameLst>
                                      </p:cBhvr>
                                      <p:tavLst>
                                        <p:tav tm="0">
                                          <p:val>
                                            <p:strVal val="ppt_y"/>
                                          </p:val>
                                        </p:tav>
                                        <p:tav tm="100000">
                                          <p:val>
                                            <p:strVal val="ppt_y"/>
                                          </p:val>
                                        </p:tav>
                                      </p:tavLst>
                                    </p:anim>
                                    <p:set>
                                      <p:cBhvr>
                                        <p:cTn id="184" dur="1" fill="hold">
                                          <p:stCondLst>
                                            <p:cond delay="2249"/>
                                          </p:stCondLst>
                                        </p:cTn>
                                        <p:tgtEl>
                                          <p:spTgt spid="14"/>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2250"/>
                                        <p:tgtEl>
                                          <p:spTgt spid="15"/>
                                        </p:tgtEl>
                                        <p:attrNameLst>
                                          <p:attrName>ppt_x</p:attrName>
                                        </p:attrNameLst>
                                      </p:cBhvr>
                                      <p:tavLst>
                                        <p:tav tm="0">
                                          <p:val>
                                            <p:strVal val="ppt_x"/>
                                          </p:val>
                                        </p:tav>
                                        <p:tav tm="100000">
                                          <p:val>
                                            <p:strVal val="1+ppt_w/2"/>
                                          </p:val>
                                        </p:tav>
                                      </p:tavLst>
                                    </p:anim>
                                    <p:anim calcmode="lin" valueType="num">
                                      <p:cBhvr additive="base">
                                        <p:cTn id="187" dur="2250"/>
                                        <p:tgtEl>
                                          <p:spTgt spid="15"/>
                                        </p:tgtEl>
                                        <p:attrNameLst>
                                          <p:attrName>ppt_y</p:attrName>
                                        </p:attrNameLst>
                                      </p:cBhvr>
                                      <p:tavLst>
                                        <p:tav tm="0">
                                          <p:val>
                                            <p:strVal val="ppt_y"/>
                                          </p:val>
                                        </p:tav>
                                        <p:tav tm="100000">
                                          <p:val>
                                            <p:strVal val="ppt_y"/>
                                          </p:val>
                                        </p:tav>
                                      </p:tavLst>
                                    </p:anim>
                                    <p:set>
                                      <p:cBhvr>
                                        <p:cTn id="188" dur="1" fill="hold">
                                          <p:stCondLst>
                                            <p:cond delay="2249"/>
                                          </p:stCondLst>
                                        </p:cTn>
                                        <p:tgtEl>
                                          <p:spTgt spid="15"/>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2250"/>
                                        <p:tgtEl>
                                          <p:spTgt spid="16"/>
                                        </p:tgtEl>
                                        <p:attrNameLst>
                                          <p:attrName>ppt_x</p:attrName>
                                        </p:attrNameLst>
                                      </p:cBhvr>
                                      <p:tavLst>
                                        <p:tav tm="0">
                                          <p:val>
                                            <p:strVal val="ppt_x"/>
                                          </p:val>
                                        </p:tav>
                                        <p:tav tm="100000">
                                          <p:val>
                                            <p:strVal val="1+ppt_w/2"/>
                                          </p:val>
                                        </p:tav>
                                      </p:tavLst>
                                    </p:anim>
                                    <p:anim calcmode="lin" valueType="num">
                                      <p:cBhvr additive="base">
                                        <p:cTn id="191" dur="2250"/>
                                        <p:tgtEl>
                                          <p:spTgt spid="16"/>
                                        </p:tgtEl>
                                        <p:attrNameLst>
                                          <p:attrName>ppt_y</p:attrName>
                                        </p:attrNameLst>
                                      </p:cBhvr>
                                      <p:tavLst>
                                        <p:tav tm="0">
                                          <p:val>
                                            <p:strVal val="ppt_y"/>
                                          </p:val>
                                        </p:tav>
                                        <p:tav tm="100000">
                                          <p:val>
                                            <p:strVal val="ppt_y"/>
                                          </p:val>
                                        </p:tav>
                                      </p:tavLst>
                                    </p:anim>
                                    <p:set>
                                      <p:cBhvr>
                                        <p:cTn id="192" dur="1" fill="hold">
                                          <p:stCondLst>
                                            <p:cond delay="2249"/>
                                          </p:stCondLst>
                                        </p:cTn>
                                        <p:tgtEl>
                                          <p:spTgt spid="16"/>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7"/>
                                        </p:tgtEl>
                                        <p:attrNameLst>
                                          <p:attrName>ppt_x</p:attrName>
                                        </p:attrNameLst>
                                      </p:cBhvr>
                                      <p:tavLst>
                                        <p:tav tm="0">
                                          <p:val>
                                            <p:strVal val="ppt_x"/>
                                          </p:val>
                                        </p:tav>
                                        <p:tav tm="100000">
                                          <p:val>
                                            <p:strVal val="1+ppt_w/2"/>
                                          </p:val>
                                        </p:tav>
                                      </p:tavLst>
                                    </p:anim>
                                    <p:anim calcmode="lin" valueType="num">
                                      <p:cBhvr additive="base">
                                        <p:cTn id="195" dur="2250"/>
                                        <p:tgtEl>
                                          <p:spTgt spid="17"/>
                                        </p:tgtEl>
                                        <p:attrNameLst>
                                          <p:attrName>ppt_y</p:attrName>
                                        </p:attrNameLst>
                                      </p:cBhvr>
                                      <p:tavLst>
                                        <p:tav tm="0">
                                          <p:val>
                                            <p:strVal val="ppt_y"/>
                                          </p:val>
                                        </p:tav>
                                        <p:tav tm="100000">
                                          <p:val>
                                            <p:strVal val="ppt_y"/>
                                          </p:val>
                                        </p:tav>
                                      </p:tavLst>
                                    </p:anim>
                                    <p:set>
                                      <p:cBhvr>
                                        <p:cTn id="196" dur="1" fill="hold">
                                          <p:stCondLst>
                                            <p:cond delay="2249"/>
                                          </p:stCondLst>
                                        </p:cTn>
                                        <p:tgtEl>
                                          <p:spTgt spid="17"/>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8"/>
                                        </p:tgtEl>
                                        <p:attrNameLst>
                                          <p:attrName>ppt_x</p:attrName>
                                        </p:attrNameLst>
                                      </p:cBhvr>
                                      <p:tavLst>
                                        <p:tav tm="0">
                                          <p:val>
                                            <p:strVal val="ppt_x"/>
                                          </p:val>
                                        </p:tav>
                                        <p:tav tm="100000">
                                          <p:val>
                                            <p:strVal val="1+ppt_w/2"/>
                                          </p:val>
                                        </p:tav>
                                      </p:tavLst>
                                    </p:anim>
                                    <p:anim calcmode="lin" valueType="num">
                                      <p:cBhvr additive="base">
                                        <p:cTn id="199" dur="2250"/>
                                        <p:tgtEl>
                                          <p:spTgt spid="18"/>
                                        </p:tgtEl>
                                        <p:attrNameLst>
                                          <p:attrName>ppt_y</p:attrName>
                                        </p:attrNameLst>
                                      </p:cBhvr>
                                      <p:tavLst>
                                        <p:tav tm="0">
                                          <p:val>
                                            <p:strVal val="ppt_y"/>
                                          </p:val>
                                        </p:tav>
                                        <p:tav tm="100000">
                                          <p:val>
                                            <p:strVal val="ppt_y"/>
                                          </p:val>
                                        </p:tav>
                                      </p:tavLst>
                                    </p:anim>
                                    <p:set>
                                      <p:cBhvr>
                                        <p:cTn id="200" dur="1" fill="hold">
                                          <p:stCondLst>
                                            <p:cond delay="2249"/>
                                          </p:stCondLst>
                                        </p:cTn>
                                        <p:tgtEl>
                                          <p:spTgt spid="18"/>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250"/>
                                        <p:tgtEl>
                                          <p:spTgt spid="19"/>
                                        </p:tgtEl>
                                        <p:attrNameLst>
                                          <p:attrName>ppt_x</p:attrName>
                                        </p:attrNameLst>
                                      </p:cBhvr>
                                      <p:tavLst>
                                        <p:tav tm="0">
                                          <p:val>
                                            <p:strVal val="ppt_x"/>
                                          </p:val>
                                        </p:tav>
                                        <p:tav tm="100000">
                                          <p:val>
                                            <p:strVal val="0-ppt_w/2"/>
                                          </p:val>
                                        </p:tav>
                                      </p:tavLst>
                                    </p:anim>
                                    <p:anim calcmode="lin" valueType="num">
                                      <p:cBhvr additive="base">
                                        <p:cTn id="203" dur="2250"/>
                                        <p:tgtEl>
                                          <p:spTgt spid="19"/>
                                        </p:tgtEl>
                                        <p:attrNameLst>
                                          <p:attrName>ppt_y</p:attrName>
                                        </p:attrNameLst>
                                      </p:cBhvr>
                                      <p:tavLst>
                                        <p:tav tm="0">
                                          <p:val>
                                            <p:strVal val="ppt_y"/>
                                          </p:val>
                                        </p:tav>
                                        <p:tav tm="100000">
                                          <p:val>
                                            <p:strVal val="ppt_y"/>
                                          </p:val>
                                        </p:tav>
                                      </p:tavLst>
                                    </p:anim>
                                    <p:set>
                                      <p:cBhvr>
                                        <p:cTn id="204" dur="1" fill="hold">
                                          <p:stCondLst>
                                            <p:cond delay="2249"/>
                                          </p:stCondLst>
                                        </p:cTn>
                                        <p:tgtEl>
                                          <p:spTgt spid="19"/>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250"/>
                                        <p:tgtEl>
                                          <p:spTgt spid="20"/>
                                        </p:tgtEl>
                                        <p:attrNameLst>
                                          <p:attrName>ppt_x</p:attrName>
                                        </p:attrNameLst>
                                      </p:cBhvr>
                                      <p:tavLst>
                                        <p:tav tm="0">
                                          <p:val>
                                            <p:strVal val="ppt_x"/>
                                          </p:val>
                                        </p:tav>
                                        <p:tav tm="100000">
                                          <p:val>
                                            <p:strVal val="0-ppt_w/2"/>
                                          </p:val>
                                        </p:tav>
                                      </p:tavLst>
                                    </p:anim>
                                    <p:anim calcmode="lin" valueType="num">
                                      <p:cBhvr additive="base">
                                        <p:cTn id="207" dur="2250"/>
                                        <p:tgtEl>
                                          <p:spTgt spid="20"/>
                                        </p:tgtEl>
                                        <p:attrNameLst>
                                          <p:attrName>ppt_y</p:attrName>
                                        </p:attrNameLst>
                                      </p:cBhvr>
                                      <p:tavLst>
                                        <p:tav tm="0">
                                          <p:val>
                                            <p:strVal val="ppt_y"/>
                                          </p:val>
                                        </p:tav>
                                        <p:tav tm="100000">
                                          <p:val>
                                            <p:strVal val="ppt_y"/>
                                          </p:val>
                                        </p:tav>
                                      </p:tavLst>
                                    </p:anim>
                                    <p:set>
                                      <p:cBhvr>
                                        <p:cTn id="208" dur="1" fill="hold">
                                          <p:stCondLst>
                                            <p:cond delay="2249"/>
                                          </p:stCondLst>
                                        </p:cTn>
                                        <p:tgtEl>
                                          <p:spTgt spid="20"/>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250"/>
                                        <p:tgtEl>
                                          <p:spTgt spid="21"/>
                                        </p:tgtEl>
                                        <p:attrNameLst>
                                          <p:attrName>ppt_x</p:attrName>
                                        </p:attrNameLst>
                                      </p:cBhvr>
                                      <p:tavLst>
                                        <p:tav tm="0">
                                          <p:val>
                                            <p:strVal val="ppt_x"/>
                                          </p:val>
                                        </p:tav>
                                        <p:tav tm="100000">
                                          <p:val>
                                            <p:strVal val="0-ppt_w/2"/>
                                          </p:val>
                                        </p:tav>
                                      </p:tavLst>
                                    </p:anim>
                                    <p:anim calcmode="lin" valueType="num">
                                      <p:cBhvr additive="base">
                                        <p:cTn id="211" dur="2250"/>
                                        <p:tgtEl>
                                          <p:spTgt spid="21"/>
                                        </p:tgtEl>
                                        <p:attrNameLst>
                                          <p:attrName>ppt_y</p:attrName>
                                        </p:attrNameLst>
                                      </p:cBhvr>
                                      <p:tavLst>
                                        <p:tav tm="0">
                                          <p:val>
                                            <p:strVal val="ppt_y"/>
                                          </p:val>
                                        </p:tav>
                                        <p:tav tm="100000">
                                          <p:val>
                                            <p:strVal val="ppt_y"/>
                                          </p:val>
                                        </p:tav>
                                      </p:tavLst>
                                    </p:anim>
                                    <p:set>
                                      <p:cBhvr>
                                        <p:cTn id="212" dur="1" fill="hold">
                                          <p:stCondLst>
                                            <p:cond delay="2249"/>
                                          </p:stCondLst>
                                        </p:cTn>
                                        <p:tgtEl>
                                          <p:spTgt spid="21"/>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250"/>
                                        <p:tgtEl>
                                          <p:spTgt spid="22"/>
                                        </p:tgtEl>
                                        <p:attrNameLst>
                                          <p:attrName>ppt_x</p:attrName>
                                        </p:attrNameLst>
                                      </p:cBhvr>
                                      <p:tavLst>
                                        <p:tav tm="0">
                                          <p:val>
                                            <p:strVal val="ppt_x"/>
                                          </p:val>
                                        </p:tav>
                                        <p:tav tm="100000">
                                          <p:val>
                                            <p:strVal val="0-ppt_w/2"/>
                                          </p:val>
                                        </p:tav>
                                      </p:tavLst>
                                    </p:anim>
                                    <p:anim calcmode="lin" valueType="num">
                                      <p:cBhvr additive="base">
                                        <p:cTn id="215" dur="2250"/>
                                        <p:tgtEl>
                                          <p:spTgt spid="22"/>
                                        </p:tgtEl>
                                        <p:attrNameLst>
                                          <p:attrName>ppt_y</p:attrName>
                                        </p:attrNameLst>
                                      </p:cBhvr>
                                      <p:tavLst>
                                        <p:tav tm="0">
                                          <p:val>
                                            <p:strVal val="ppt_y"/>
                                          </p:val>
                                        </p:tav>
                                        <p:tav tm="100000">
                                          <p:val>
                                            <p:strVal val="ppt_y"/>
                                          </p:val>
                                        </p:tav>
                                      </p:tavLst>
                                    </p:anim>
                                    <p:set>
                                      <p:cBhvr>
                                        <p:cTn id="216" dur="1" fill="hold">
                                          <p:stCondLst>
                                            <p:cond delay="2249"/>
                                          </p:stCondLst>
                                        </p:cTn>
                                        <p:tgtEl>
                                          <p:spTgt spid="22"/>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250"/>
                                        <p:tgtEl>
                                          <p:spTgt spid="23"/>
                                        </p:tgtEl>
                                        <p:attrNameLst>
                                          <p:attrName>ppt_x</p:attrName>
                                        </p:attrNameLst>
                                      </p:cBhvr>
                                      <p:tavLst>
                                        <p:tav tm="0">
                                          <p:val>
                                            <p:strVal val="ppt_x"/>
                                          </p:val>
                                        </p:tav>
                                        <p:tav tm="100000">
                                          <p:val>
                                            <p:strVal val="0-ppt_w/2"/>
                                          </p:val>
                                        </p:tav>
                                      </p:tavLst>
                                    </p:anim>
                                    <p:anim calcmode="lin" valueType="num">
                                      <p:cBhvr additive="base">
                                        <p:cTn id="219" dur="2250"/>
                                        <p:tgtEl>
                                          <p:spTgt spid="23"/>
                                        </p:tgtEl>
                                        <p:attrNameLst>
                                          <p:attrName>ppt_y</p:attrName>
                                        </p:attrNameLst>
                                      </p:cBhvr>
                                      <p:tavLst>
                                        <p:tav tm="0">
                                          <p:val>
                                            <p:strVal val="ppt_y"/>
                                          </p:val>
                                        </p:tav>
                                        <p:tav tm="100000">
                                          <p:val>
                                            <p:strVal val="ppt_y"/>
                                          </p:val>
                                        </p:tav>
                                      </p:tavLst>
                                    </p:anim>
                                    <p:set>
                                      <p:cBhvr>
                                        <p:cTn id="220" dur="1" fill="hold">
                                          <p:stCondLst>
                                            <p:cond delay="2249"/>
                                          </p:stCondLst>
                                        </p:cTn>
                                        <p:tgtEl>
                                          <p:spTgt spid="23"/>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250"/>
                                        <p:tgtEl>
                                          <p:spTgt spid="24"/>
                                        </p:tgtEl>
                                        <p:attrNameLst>
                                          <p:attrName>ppt_x</p:attrName>
                                        </p:attrNameLst>
                                      </p:cBhvr>
                                      <p:tavLst>
                                        <p:tav tm="0">
                                          <p:val>
                                            <p:strVal val="ppt_x"/>
                                          </p:val>
                                        </p:tav>
                                        <p:tav tm="100000">
                                          <p:val>
                                            <p:strVal val="0-ppt_w/2"/>
                                          </p:val>
                                        </p:tav>
                                      </p:tavLst>
                                    </p:anim>
                                    <p:anim calcmode="lin" valueType="num">
                                      <p:cBhvr additive="base">
                                        <p:cTn id="223" dur="2250"/>
                                        <p:tgtEl>
                                          <p:spTgt spid="24"/>
                                        </p:tgtEl>
                                        <p:attrNameLst>
                                          <p:attrName>ppt_y</p:attrName>
                                        </p:attrNameLst>
                                      </p:cBhvr>
                                      <p:tavLst>
                                        <p:tav tm="0">
                                          <p:val>
                                            <p:strVal val="ppt_y"/>
                                          </p:val>
                                        </p:tav>
                                        <p:tav tm="100000">
                                          <p:val>
                                            <p:strVal val="ppt_y"/>
                                          </p:val>
                                        </p:tav>
                                      </p:tavLst>
                                    </p:anim>
                                    <p:set>
                                      <p:cBhvr>
                                        <p:cTn id="224" dur="1" fill="hold">
                                          <p:stCondLst>
                                            <p:cond delay="2249"/>
                                          </p:stCondLst>
                                        </p:cTn>
                                        <p:tgtEl>
                                          <p:spTgt spid="24"/>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2250"/>
                                        <p:tgtEl>
                                          <p:spTgt spid="25"/>
                                        </p:tgtEl>
                                        <p:attrNameLst>
                                          <p:attrName>ppt_x</p:attrName>
                                        </p:attrNameLst>
                                      </p:cBhvr>
                                      <p:tavLst>
                                        <p:tav tm="0">
                                          <p:val>
                                            <p:strVal val="ppt_x"/>
                                          </p:val>
                                        </p:tav>
                                        <p:tav tm="100000">
                                          <p:val>
                                            <p:strVal val="0-ppt_w/2"/>
                                          </p:val>
                                        </p:tav>
                                      </p:tavLst>
                                    </p:anim>
                                    <p:anim calcmode="lin" valueType="num">
                                      <p:cBhvr additive="base">
                                        <p:cTn id="227" dur="2250"/>
                                        <p:tgtEl>
                                          <p:spTgt spid="25"/>
                                        </p:tgtEl>
                                        <p:attrNameLst>
                                          <p:attrName>ppt_y</p:attrName>
                                        </p:attrNameLst>
                                      </p:cBhvr>
                                      <p:tavLst>
                                        <p:tav tm="0">
                                          <p:val>
                                            <p:strVal val="ppt_y"/>
                                          </p:val>
                                        </p:tav>
                                        <p:tav tm="100000">
                                          <p:val>
                                            <p:strVal val="ppt_y"/>
                                          </p:val>
                                        </p:tav>
                                      </p:tavLst>
                                    </p:anim>
                                    <p:set>
                                      <p:cBhvr>
                                        <p:cTn id="228" dur="1" fill="hold">
                                          <p:stCondLst>
                                            <p:cond delay="2249"/>
                                          </p:stCondLst>
                                        </p:cTn>
                                        <p:tgtEl>
                                          <p:spTgt spid="25"/>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2250"/>
                                        <p:tgtEl>
                                          <p:spTgt spid="26"/>
                                        </p:tgtEl>
                                        <p:attrNameLst>
                                          <p:attrName>ppt_x</p:attrName>
                                        </p:attrNameLst>
                                      </p:cBhvr>
                                      <p:tavLst>
                                        <p:tav tm="0">
                                          <p:val>
                                            <p:strVal val="ppt_x"/>
                                          </p:val>
                                        </p:tav>
                                        <p:tav tm="100000">
                                          <p:val>
                                            <p:strVal val="0-ppt_w/2"/>
                                          </p:val>
                                        </p:tav>
                                      </p:tavLst>
                                    </p:anim>
                                    <p:anim calcmode="lin" valueType="num">
                                      <p:cBhvr additive="base">
                                        <p:cTn id="231" dur="2250"/>
                                        <p:tgtEl>
                                          <p:spTgt spid="26"/>
                                        </p:tgtEl>
                                        <p:attrNameLst>
                                          <p:attrName>ppt_y</p:attrName>
                                        </p:attrNameLst>
                                      </p:cBhvr>
                                      <p:tavLst>
                                        <p:tav tm="0">
                                          <p:val>
                                            <p:strVal val="ppt_y"/>
                                          </p:val>
                                        </p:tav>
                                        <p:tav tm="100000">
                                          <p:val>
                                            <p:strVal val="ppt_y"/>
                                          </p:val>
                                        </p:tav>
                                      </p:tavLst>
                                    </p:anim>
                                    <p:set>
                                      <p:cBhvr>
                                        <p:cTn id="232" dur="1" fill="hold">
                                          <p:stCondLst>
                                            <p:cond delay="2249"/>
                                          </p:stCondLst>
                                        </p:cTn>
                                        <p:tgtEl>
                                          <p:spTgt spid="26"/>
                                        </p:tgtEl>
                                        <p:attrNameLst>
                                          <p:attrName>style.visibility</p:attrName>
                                        </p:attrNameLst>
                                      </p:cBhvr>
                                      <p:to>
                                        <p:strVal val="hidden"/>
                                      </p:to>
                                    </p:set>
                                  </p:childTnLst>
                                </p:cTn>
                              </p:par>
                              <p:par>
                                <p:cTn id="233" presetID="2" presetClass="exit" presetSubtype="2" fill="hold" grpId="1" nodeType="withEffect">
                                  <p:stCondLst>
                                    <p:cond delay="0"/>
                                  </p:stCondLst>
                                  <p:childTnLst>
                                    <p:anim calcmode="lin" valueType="num">
                                      <p:cBhvr additive="base">
                                        <p:cTn id="234" dur="2250"/>
                                        <p:tgtEl>
                                          <p:spTgt spid="27"/>
                                        </p:tgtEl>
                                        <p:attrNameLst>
                                          <p:attrName>ppt_x</p:attrName>
                                        </p:attrNameLst>
                                      </p:cBhvr>
                                      <p:tavLst>
                                        <p:tav tm="0">
                                          <p:val>
                                            <p:strVal val="ppt_x"/>
                                          </p:val>
                                        </p:tav>
                                        <p:tav tm="100000">
                                          <p:val>
                                            <p:strVal val="1+ppt_w/2"/>
                                          </p:val>
                                        </p:tav>
                                      </p:tavLst>
                                    </p:anim>
                                    <p:anim calcmode="lin" valueType="num">
                                      <p:cBhvr additive="base">
                                        <p:cTn id="235" dur="2250"/>
                                        <p:tgtEl>
                                          <p:spTgt spid="27"/>
                                        </p:tgtEl>
                                        <p:attrNameLst>
                                          <p:attrName>ppt_y</p:attrName>
                                        </p:attrNameLst>
                                      </p:cBhvr>
                                      <p:tavLst>
                                        <p:tav tm="0">
                                          <p:val>
                                            <p:strVal val="ppt_y"/>
                                          </p:val>
                                        </p:tav>
                                        <p:tav tm="100000">
                                          <p:val>
                                            <p:strVal val="ppt_y"/>
                                          </p:val>
                                        </p:tav>
                                      </p:tavLst>
                                    </p:anim>
                                    <p:set>
                                      <p:cBhvr>
                                        <p:cTn id="236" dur="1" fill="hold">
                                          <p:stCondLst>
                                            <p:cond delay="2249"/>
                                          </p:stCondLst>
                                        </p:cTn>
                                        <p:tgtEl>
                                          <p:spTgt spid="27"/>
                                        </p:tgtEl>
                                        <p:attrNameLst>
                                          <p:attrName>style.visibility</p:attrName>
                                        </p:attrNameLst>
                                      </p:cBhvr>
                                      <p:to>
                                        <p:strVal val="hidden"/>
                                      </p:to>
                                    </p:set>
                                  </p:childTnLst>
                                </p:cTn>
                              </p:par>
                              <p:par>
                                <p:cTn id="237" presetID="2" presetClass="exit" presetSubtype="2" fill="hold" grpId="1" nodeType="withEffect">
                                  <p:stCondLst>
                                    <p:cond delay="0"/>
                                  </p:stCondLst>
                                  <p:childTnLst>
                                    <p:anim calcmode="lin" valueType="num">
                                      <p:cBhvr additive="base">
                                        <p:cTn id="238" dur="2250"/>
                                        <p:tgtEl>
                                          <p:spTgt spid="28"/>
                                        </p:tgtEl>
                                        <p:attrNameLst>
                                          <p:attrName>ppt_x</p:attrName>
                                        </p:attrNameLst>
                                      </p:cBhvr>
                                      <p:tavLst>
                                        <p:tav tm="0">
                                          <p:val>
                                            <p:strVal val="ppt_x"/>
                                          </p:val>
                                        </p:tav>
                                        <p:tav tm="100000">
                                          <p:val>
                                            <p:strVal val="1+ppt_w/2"/>
                                          </p:val>
                                        </p:tav>
                                      </p:tavLst>
                                    </p:anim>
                                    <p:anim calcmode="lin" valueType="num">
                                      <p:cBhvr additive="base">
                                        <p:cTn id="239" dur="2250"/>
                                        <p:tgtEl>
                                          <p:spTgt spid="28"/>
                                        </p:tgtEl>
                                        <p:attrNameLst>
                                          <p:attrName>ppt_y</p:attrName>
                                        </p:attrNameLst>
                                      </p:cBhvr>
                                      <p:tavLst>
                                        <p:tav tm="0">
                                          <p:val>
                                            <p:strVal val="ppt_y"/>
                                          </p:val>
                                        </p:tav>
                                        <p:tav tm="100000">
                                          <p:val>
                                            <p:strVal val="ppt_y"/>
                                          </p:val>
                                        </p:tav>
                                      </p:tavLst>
                                    </p:anim>
                                    <p:set>
                                      <p:cBhvr>
                                        <p:cTn id="240" dur="1" fill="hold">
                                          <p:stCondLst>
                                            <p:cond delay="2249"/>
                                          </p:stCondLst>
                                        </p:cTn>
                                        <p:tgtEl>
                                          <p:spTgt spid="28"/>
                                        </p:tgtEl>
                                        <p:attrNameLst>
                                          <p:attrName>style.visibility</p:attrName>
                                        </p:attrNameLst>
                                      </p:cBhvr>
                                      <p:to>
                                        <p:strVal val="hidden"/>
                                      </p:to>
                                    </p:set>
                                  </p:childTnLst>
                                </p:cTn>
                              </p:par>
                              <p:par>
                                <p:cTn id="241" presetID="2" presetClass="exit" presetSubtype="2" fill="hold" grpId="1" nodeType="withEffect">
                                  <p:stCondLst>
                                    <p:cond delay="0"/>
                                  </p:stCondLst>
                                  <p:childTnLst>
                                    <p:anim calcmode="lin" valueType="num">
                                      <p:cBhvr additive="base">
                                        <p:cTn id="242" dur="2250"/>
                                        <p:tgtEl>
                                          <p:spTgt spid="29"/>
                                        </p:tgtEl>
                                        <p:attrNameLst>
                                          <p:attrName>ppt_x</p:attrName>
                                        </p:attrNameLst>
                                      </p:cBhvr>
                                      <p:tavLst>
                                        <p:tav tm="0">
                                          <p:val>
                                            <p:strVal val="ppt_x"/>
                                          </p:val>
                                        </p:tav>
                                        <p:tav tm="100000">
                                          <p:val>
                                            <p:strVal val="1+ppt_w/2"/>
                                          </p:val>
                                        </p:tav>
                                      </p:tavLst>
                                    </p:anim>
                                    <p:anim calcmode="lin" valueType="num">
                                      <p:cBhvr additive="base">
                                        <p:cTn id="243" dur="2250"/>
                                        <p:tgtEl>
                                          <p:spTgt spid="29"/>
                                        </p:tgtEl>
                                        <p:attrNameLst>
                                          <p:attrName>ppt_y</p:attrName>
                                        </p:attrNameLst>
                                      </p:cBhvr>
                                      <p:tavLst>
                                        <p:tav tm="0">
                                          <p:val>
                                            <p:strVal val="ppt_y"/>
                                          </p:val>
                                        </p:tav>
                                        <p:tav tm="100000">
                                          <p:val>
                                            <p:strVal val="ppt_y"/>
                                          </p:val>
                                        </p:tav>
                                      </p:tavLst>
                                    </p:anim>
                                    <p:set>
                                      <p:cBhvr>
                                        <p:cTn id="244" dur="1" fill="hold">
                                          <p:stCondLst>
                                            <p:cond delay="2249"/>
                                          </p:stCondLst>
                                        </p:cTn>
                                        <p:tgtEl>
                                          <p:spTgt spid="29"/>
                                        </p:tgtEl>
                                        <p:attrNameLst>
                                          <p:attrName>style.visibility</p:attrName>
                                        </p:attrNameLst>
                                      </p:cBhvr>
                                      <p:to>
                                        <p:strVal val="hidden"/>
                                      </p:to>
                                    </p:set>
                                  </p:childTnLst>
                                </p:cTn>
                              </p:par>
                              <p:par>
                                <p:cTn id="245" presetID="2" presetClass="exit" presetSubtype="2" fill="hold" grpId="1" nodeType="withEffect">
                                  <p:stCondLst>
                                    <p:cond delay="0"/>
                                  </p:stCondLst>
                                  <p:childTnLst>
                                    <p:anim calcmode="lin" valueType="num">
                                      <p:cBhvr additive="base">
                                        <p:cTn id="246" dur="2250"/>
                                        <p:tgtEl>
                                          <p:spTgt spid="30"/>
                                        </p:tgtEl>
                                        <p:attrNameLst>
                                          <p:attrName>ppt_x</p:attrName>
                                        </p:attrNameLst>
                                      </p:cBhvr>
                                      <p:tavLst>
                                        <p:tav tm="0">
                                          <p:val>
                                            <p:strVal val="ppt_x"/>
                                          </p:val>
                                        </p:tav>
                                        <p:tav tm="100000">
                                          <p:val>
                                            <p:strVal val="1+ppt_w/2"/>
                                          </p:val>
                                        </p:tav>
                                      </p:tavLst>
                                    </p:anim>
                                    <p:anim calcmode="lin" valueType="num">
                                      <p:cBhvr additive="base">
                                        <p:cTn id="247" dur="2250"/>
                                        <p:tgtEl>
                                          <p:spTgt spid="30"/>
                                        </p:tgtEl>
                                        <p:attrNameLst>
                                          <p:attrName>ppt_y</p:attrName>
                                        </p:attrNameLst>
                                      </p:cBhvr>
                                      <p:tavLst>
                                        <p:tav tm="0">
                                          <p:val>
                                            <p:strVal val="ppt_y"/>
                                          </p:val>
                                        </p:tav>
                                        <p:tav tm="100000">
                                          <p:val>
                                            <p:strVal val="ppt_y"/>
                                          </p:val>
                                        </p:tav>
                                      </p:tavLst>
                                    </p:anim>
                                    <p:set>
                                      <p:cBhvr>
                                        <p:cTn id="248" dur="1" fill="hold">
                                          <p:stCondLst>
                                            <p:cond delay="2249"/>
                                          </p:stCondLst>
                                        </p:cTn>
                                        <p:tgtEl>
                                          <p:spTgt spid="30"/>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250"/>
                                        <p:tgtEl>
                                          <p:spTgt spid="31"/>
                                        </p:tgtEl>
                                        <p:attrNameLst>
                                          <p:attrName>ppt_x</p:attrName>
                                        </p:attrNameLst>
                                      </p:cBhvr>
                                      <p:tavLst>
                                        <p:tav tm="0">
                                          <p:val>
                                            <p:strVal val="ppt_x"/>
                                          </p:val>
                                        </p:tav>
                                        <p:tav tm="100000">
                                          <p:val>
                                            <p:strVal val="1+ppt_w/2"/>
                                          </p:val>
                                        </p:tav>
                                      </p:tavLst>
                                    </p:anim>
                                    <p:anim calcmode="lin" valueType="num">
                                      <p:cBhvr additive="base">
                                        <p:cTn id="251" dur="2250"/>
                                        <p:tgtEl>
                                          <p:spTgt spid="31"/>
                                        </p:tgtEl>
                                        <p:attrNameLst>
                                          <p:attrName>ppt_y</p:attrName>
                                        </p:attrNameLst>
                                      </p:cBhvr>
                                      <p:tavLst>
                                        <p:tav tm="0">
                                          <p:val>
                                            <p:strVal val="ppt_y"/>
                                          </p:val>
                                        </p:tav>
                                        <p:tav tm="100000">
                                          <p:val>
                                            <p:strVal val="ppt_y"/>
                                          </p:val>
                                        </p:tav>
                                      </p:tavLst>
                                    </p:anim>
                                    <p:set>
                                      <p:cBhvr>
                                        <p:cTn id="252" dur="1" fill="hold">
                                          <p:stCondLst>
                                            <p:cond delay="2249"/>
                                          </p:stCondLst>
                                        </p:cTn>
                                        <p:tgtEl>
                                          <p:spTgt spid="31"/>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250"/>
                                        <p:tgtEl>
                                          <p:spTgt spid="32"/>
                                        </p:tgtEl>
                                        <p:attrNameLst>
                                          <p:attrName>ppt_x</p:attrName>
                                        </p:attrNameLst>
                                      </p:cBhvr>
                                      <p:tavLst>
                                        <p:tav tm="0">
                                          <p:val>
                                            <p:strVal val="ppt_x"/>
                                          </p:val>
                                        </p:tav>
                                        <p:tav tm="100000">
                                          <p:val>
                                            <p:strVal val="1+ppt_w/2"/>
                                          </p:val>
                                        </p:tav>
                                      </p:tavLst>
                                    </p:anim>
                                    <p:anim calcmode="lin" valueType="num">
                                      <p:cBhvr additive="base">
                                        <p:cTn id="255" dur="2250"/>
                                        <p:tgtEl>
                                          <p:spTgt spid="32"/>
                                        </p:tgtEl>
                                        <p:attrNameLst>
                                          <p:attrName>ppt_y</p:attrName>
                                        </p:attrNameLst>
                                      </p:cBhvr>
                                      <p:tavLst>
                                        <p:tav tm="0">
                                          <p:val>
                                            <p:strVal val="ppt_y"/>
                                          </p:val>
                                        </p:tav>
                                        <p:tav tm="100000">
                                          <p:val>
                                            <p:strVal val="ppt_y"/>
                                          </p:val>
                                        </p:tav>
                                      </p:tavLst>
                                    </p:anim>
                                    <p:set>
                                      <p:cBhvr>
                                        <p:cTn id="256" dur="1" fill="hold">
                                          <p:stCondLst>
                                            <p:cond delay="2249"/>
                                          </p:stCondLst>
                                        </p:cTn>
                                        <p:tgtEl>
                                          <p:spTgt spid="32"/>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250"/>
                                        <p:tgtEl>
                                          <p:spTgt spid="33"/>
                                        </p:tgtEl>
                                        <p:attrNameLst>
                                          <p:attrName>ppt_x</p:attrName>
                                        </p:attrNameLst>
                                      </p:cBhvr>
                                      <p:tavLst>
                                        <p:tav tm="0">
                                          <p:val>
                                            <p:strVal val="ppt_x"/>
                                          </p:val>
                                        </p:tav>
                                        <p:tav tm="100000">
                                          <p:val>
                                            <p:strVal val="1+ppt_w/2"/>
                                          </p:val>
                                        </p:tav>
                                      </p:tavLst>
                                    </p:anim>
                                    <p:anim calcmode="lin" valueType="num">
                                      <p:cBhvr additive="base">
                                        <p:cTn id="259" dur="2250"/>
                                        <p:tgtEl>
                                          <p:spTgt spid="33"/>
                                        </p:tgtEl>
                                        <p:attrNameLst>
                                          <p:attrName>ppt_y</p:attrName>
                                        </p:attrNameLst>
                                      </p:cBhvr>
                                      <p:tavLst>
                                        <p:tav tm="0">
                                          <p:val>
                                            <p:strVal val="ppt_y"/>
                                          </p:val>
                                        </p:tav>
                                        <p:tav tm="100000">
                                          <p:val>
                                            <p:strVal val="ppt_y"/>
                                          </p:val>
                                        </p:tav>
                                      </p:tavLst>
                                    </p:anim>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19" presetClass="exit" presetSubtype="10" fill="hold" grpId="2" nodeType="withEffect">
                                  <p:stCondLst>
                                    <p:cond delay="0"/>
                                  </p:stCondLst>
                                  <p:childTnLst>
                                    <p:anim calcmode="lin" valueType="num">
                                      <p:cBhvr>
                                        <p:cTn id="266" dur="2750"/>
                                        <p:tgtEl>
                                          <p:spTgt spid="3"/>
                                        </p:tgtEl>
                                        <p:attrNameLst>
                                          <p:attrName>ppt_h</p:attrName>
                                        </p:attrNameLst>
                                      </p:cBhvr>
                                      <p:tavLst>
                                        <p:tav tm="0">
                                          <p:val>
                                            <p:strVal val="ppt_h"/>
                                          </p:val>
                                        </p:tav>
                                        <p:tav tm="100000">
                                          <p:val>
                                            <p:strVal val="ppt_h"/>
                                          </p:val>
                                        </p:tav>
                                      </p:tavLst>
                                    </p:anim>
                                    <p:anim calcmode="lin" valueType="num">
                                      <p:cBhvr>
                                        <p:cTn id="267"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2749"/>
                                          </p:stCondLst>
                                        </p:cTn>
                                        <p:tgtEl>
                                          <p:spTgt spid="3"/>
                                        </p:tgtEl>
                                        <p:attrNameLst>
                                          <p:attrName>style.visibility</p:attrName>
                                        </p:attrNameLst>
                                      </p:cBhvr>
                                      <p:to>
                                        <p:strVal val="hidden"/>
                                      </p:to>
                                    </p:set>
                                  </p:childTnLst>
                                </p:cTn>
                              </p:par>
                              <p:par>
                                <p:cTn id="269" presetID="19" presetClass="exit" presetSubtype="10" fill="hold" grpId="2" nodeType="withEffect">
                                  <p:stCondLst>
                                    <p:cond delay="0"/>
                                  </p:stCondLst>
                                  <p:childTnLst>
                                    <p:anim calcmode="lin" valueType="num">
                                      <p:cBhvr>
                                        <p:cTn id="270" dur="2750"/>
                                        <p:tgtEl>
                                          <p:spTgt spid="4"/>
                                        </p:tgtEl>
                                        <p:attrNameLst>
                                          <p:attrName>ppt_h</p:attrName>
                                        </p:attrNameLst>
                                      </p:cBhvr>
                                      <p:tavLst>
                                        <p:tav tm="0">
                                          <p:val>
                                            <p:strVal val="ppt_h"/>
                                          </p:val>
                                        </p:tav>
                                        <p:tav tm="100000">
                                          <p:val>
                                            <p:strVal val="ppt_h"/>
                                          </p:val>
                                        </p:tav>
                                      </p:tavLst>
                                    </p:anim>
                                    <p:anim calcmode="lin" valueType="num">
                                      <p:cBhvr>
                                        <p:cTn id="271"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4"/>
                                        </p:tgtEl>
                                        <p:attrNameLst>
                                          <p:attrName>style.visibility</p:attrName>
                                        </p:attrNameLst>
                                      </p:cBhvr>
                                      <p:to>
                                        <p:strVal val="hidden"/>
                                      </p:to>
                                    </p:set>
                                  </p:childTnLst>
                                </p:cTn>
                              </p:par>
                              <p:par>
                                <p:cTn id="273" presetID="19" presetClass="exit" presetSubtype="10" fill="hold" grpId="2" nodeType="withEffect">
                                  <p:stCondLst>
                                    <p:cond delay="0"/>
                                  </p:stCondLst>
                                  <p:childTnLst>
                                    <p:anim calcmode="lin" valueType="num">
                                      <p:cBhvr>
                                        <p:cTn id="274" dur="2750"/>
                                        <p:tgtEl>
                                          <p:spTgt spid="5"/>
                                        </p:tgtEl>
                                        <p:attrNameLst>
                                          <p:attrName>ppt_h</p:attrName>
                                        </p:attrNameLst>
                                      </p:cBhvr>
                                      <p:tavLst>
                                        <p:tav tm="0">
                                          <p:val>
                                            <p:strVal val="ppt_h"/>
                                          </p:val>
                                        </p:tav>
                                        <p:tav tm="100000">
                                          <p:val>
                                            <p:strVal val="ppt_h"/>
                                          </p:val>
                                        </p:tav>
                                      </p:tavLst>
                                    </p:anim>
                                    <p:anim calcmode="lin" valueType="num">
                                      <p:cBhvr>
                                        <p:cTn id="275"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2749"/>
                                          </p:stCondLst>
                                        </p:cTn>
                                        <p:tgtEl>
                                          <p:spTgt spid="5"/>
                                        </p:tgtEl>
                                        <p:attrNameLst>
                                          <p:attrName>style.visibility</p:attrName>
                                        </p:attrNameLst>
                                      </p:cBhvr>
                                      <p:to>
                                        <p:strVal val="hidden"/>
                                      </p:to>
                                    </p:set>
                                  </p:childTnLst>
                                </p:cTn>
                              </p:par>
                              <p:par>
                                <p:cTn id="277" presetID="19" presetClass="exit" presetSubtype="10" fill="hold" grpId="2" nodeType="withEffect">
                                  <p:stCondLst>
                                    <p:cond delay="0"/>
                                  </p:stCondLst>
                                  <p:childTnLst>
                                    <p:anim calcmode="lin" valueType="num">
                                      <p:cBhvr>
                                        <p:cTn id="278" dur="2750"/>
                                        <p:tgtEl>
                                          <p:spTgt spid="6"/>
                                        </p:tgtEl>
                                        <p:attrNameLst>
                                          <p:attrName>ppt_h</p:attrName>
                                        </p:attrNameLst>
                                      </p:cBhvr>
                                      <p:tavLst>
                                        <p:tav tm="0">
                                          <p:val>
                                            <p:strVal val="ppt_h"/>
                                          </p:val>
                                        </p:tav>
                                        <p:tav tm="100000">
                                          <p:val>
                                            <p:strVal val="ppt_h"/>
                                          </p:val>
                                        </p:tav>
                                      </p:tavLst>
                                    </p:anim>
                                    <p:anim calcmode="lin" valueType="num">
                                      <p:cBhvr>
                                        <p:cTn id="279"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6"/>
                                        </p:tgtEl>
                                        <p:attrNameLst>
                                          <p:attrName>style.visibility</p:attrName>
                                        </p:attrNameLst>
                                      </p:cBhvr>
                                      <p:to>
                                        <p:strVal val="hidden"/>
                                      </p:to>
                                    </p:set>
                                  </p:childTnLst>
                                </p:cTn>
                              </p:par>
                              <p:par>
                                <p:cTn id="281" presetID="19" presetClass="exit" presetSubtype="10" fill="hold" grpId="2" nodeType="withEffect">
                                  <p:stCondLst>
                                    <p:cond delay="0"/>
                                  </p:stCondLst>
                                  <p:childTnLst>
                                    <p:anim calcmode="lin" valueType="num">
                                      <p:cBhvr>
                                        <p:cTn id="282" dur="2750"/>
                                        <p:tgtEl>
                                          <p:spTgt spid="7"/>
                                        </p:tgtEl>
                                        <p:attrNameLst>
                                          <p:attrName>ppt_h</p:attrName>
                                        </p:attrNameLst>
                                      </p:cBhvr>
                                      <p:tavLst>
                                        <p:tav tm="0">
                                          <p:val>
                                            <p:strVal val="ppt_h"/>
                                          </p:val>
                                        </p:tav>
                                        <p:tav tm="100000">
                                          <p:val>
                                            <p:strVal val="ppt_h"/>
                                          </p:val>
                                        </p:tav>
                                      </p:tavLst>
                                    </p:anim>
                                    <p:anim calcmode="lin" valueType="num">
                                      <p:cBhvr>
                                        <p:cTn id="283"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2749"/>
                                          </p:stCondLst>
                                        </p:cTn>
                                        <p:tgtEl>
                                          <p:spTgt spid="7"/>
                                        </p:tgtEl>
                                        <p:attrNameLst>
                                          <p:attrName>style.visibility</p:attrName>
                                        </p:attrNameLst>
                                      </p:cBhvr>
                                      <p:to>
                                        <p:strVal val="hidden"/>
                                      </p:to>
                                    </p:set>
                                  </p:childTnLst>
                                </p:cTn>
                              </p:par>
                              <p:par>
                                <p:cTn id="285" presetID="19" presetClass="exit" presetSubtype="10" fill="hold" grpId="2" nodeType="withEffect">
                                  <p:stCondLst>
                                    <p:cond delay="0"/>
                                  </p:stCondLst>
                                  <p:childTnLst>
                                    <p:anim calcmode="lin" valueType="num">
                                      <p:cBhvr>
                                        <p:cTn id="286" dur="2750"/>
                                        <p:tgtEl>
                                          <p:spTgt spid="8"/>
                                        </p:tgtEl>
                                        <p:attrNameLst>
                                          <p:attrName>ppt_h</p:attrName>
                                        </p:attrNameLst>
                                      </p:cBhvr>
                                      <p:tavLst>
                                        <p:tav tm="0">
                                          <p:val>
                                            <p:strVal val="ppt_h"/>
                                          </p:val>
                                        </p:tav>
                                        <p:tav tm="100000">
                                          <p:val>
                                            <p:strVal val="ppt_h"/>
                                          </p:val>
                                        </p:tav>
                                      </p:tavLst>
                                    </p:anim>
                                    <p:anim calcmode="lin" valueType="num">
                                      <p:cBhvr>
                                        <p:cTn id="287"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8"/>
                                        </p:tgtEl>
                                        <p:attrNameLst>
                                          <p:attrName>style.visibility</p:attrName>
                                        </p:attrNameLst>
                                      </p:cBhvr>
                                      <p:to>
                                        <p:strVal val="hidden"/>
                                      </p:to>
                                    </p:set>
                                  </p:childTnLst>
                                </p:cTn>
                              </p:par>
                              <p:par>
                                <p:cTn id="289" presetID="19" presetClass="exit" presetSubtype="10" fill="hold" grpId="2" nodeType="withEffect">
                                  <p:stCondLst>
                                    <p:cond delay="0"/>
                                  </p:stCondLst>
                                  <p:childTnLst>
                                    <p:anim calcmode="lin" valueType="num">
                                      <p:cBhvr>
                                        <p:cTn id="290" dur="2750"/>
                                        <p:tgtEl>
                                          <p:spTgt spid="9"/>
                                        </p:tgtEl>
                                        <p:attrNameLst>
                                          <p:attrName>ppt_h</p:attrName>
                                        </p:attrNameLst>
                                      </p:cBhvr>
                                      <p:tavLst>
                                        <p:tav tm="0">
                                          <p:val>
                                            <p:strVal val="ppt_h"/>
                                          </p:val>
                                        </p:tav>
                                        <p:tav tm="100000">
                                          <p:val>
                                            <p:strVal val="ppt_h"/>
                                          </p:val>
                                        </p:tav>
                                      </p:tavLst>
                                    </p:anim>
                                    <p:anim calcmode="lin" valueType="num">
                                      <p:cBhvr>
                                        <p:cTn id="291"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749"/>
                                          </p:stCondLst>
                                        </p:cTn>
                                        <p:tgtEl>
                                          <p:spTgt spid="9"/>
                                        </p:tgtEl>
                                        <p:attrNameLst>
                                          <p:attrName>style.visibility</p:attrName>
                                        </p:attrNameLst>
                                      </p:cBhvr>
                                      <p:to>
                                        <p:strVal val="hidden"/>
                                      </p:to>
                                    </p:set>
                                  </p:childTnLst>
                                </p:cTn>
                              </p:par>
                              <p:par>
                                <p:cTn id="293" presetID="19" presetClass="exit" presetSubtype="10" fill="hold" grpId="2" nodeType="withEffect">
                                  <p:stCondLst>
                                    <p:cond delay="0"/>
                                  </p:stCondLst>
                                  <p:childTnLst>
                                    <p:anim calcmode="lin" valueType="num">
                                      <p:cBhvr>
                                        <p:cTn id="294" dur="2750"/>
                                        <p:tgtEl>
                                          <p:spTgt spid="10"/>
                                        </p:tgtEl>
                                        <p:attrNameLst>
                                          <p:attrName>ppt_h</p:attrName>
                                        </p:attrNameLst>
                                      </p:cBhvr>
                                      <p:tavLst>
                                        <p:tav tm="0">
                                          <p:val>
                                            <p:strVal val="ppt_h"/>
                                          </p:val>
                                        </p:tav>
                                        <p:tav tm="100000">
                                          <p:val>
                                            <p:strVal val="ppt_h"/>
                                          </p:val>
                                        </p:tav>
                                      </p:tavLst>
                                    </p:anim>
                                    <p:anim calcmode="lin" valueType="num">
                                      <p:cBhvr>
                                        <p:cTn id="295" dur="275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10"/>
                                        </p:tgtEl>
                                        <p:attrNameLst>
                                          <p:attrName>style.visibility</p:attrName>
                                        </p:attrNameLst>
                                      </p:cBhvr>
                                      <p:to>
                                        <p:strVal val="hidden"/>
                                      </p:to>
                                    </p:set>
                                  </p:childTnLst>
                                </p:cTn>
                              </p:par>
                              <p:par>
                                <p:cTn id="297" presetID="19" presetClass="exit" presetSubtype="10" fill="hold" grpId="2" nodeType="withEffect">
                                  <p:stCondLst>
                                    <p:cond delay="0"/>
                                  </p:stCondLst>
                                  <p:childTnLst>
                                    <p:anim calcmode="lin" valueType="num">
                                      <p:cBhvr>
                                        <p:cTn id="298" dur="2750"/>
                                        <p:tgtEl>
                                          <p:spTgt spid="11"/>
                                        </p:tgtEl>
                                        <p:attrNameLst>
                                          <p:attrName>ppt_h</p:attrName>
                                        </p:attrNameLst>
                                      </p:cBhvr>
                                      <p:tavLst>
                                        <p:tav tm="0">
                                          <p:val>
                                            <p:strVal val="ppt_h"/>
                                          </p:val>
                                        </p:tav>
                                        <p:tav tm="100000">
                                          <p:val>
                                            <p:strVal val="ppt_h"/>
                                          </p:val>
                                        </p:tav>
                                      </p:tavLst>
                                    </p:anim>
                                    <p:anim calcmode="lin" valueType="num">
                                      <p:cBhvr>
                                        <p:cTn id="299" dur="275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749"/>
                                          </p:stCondLst>
                                        </p:cTn>
                                        <p:tgtEl>
                                          <p:spTgt spid="11"/>
                                        </p:tgtEl>
                                        <p:attrNameLst>
                                          <p:attrName>style.visibility</p:attrName>
                                        </p:attrNameLst>
                                      </p:cBhvr>
                                      <p:to>
                                        <p:strVal val="hidden"/>
                                      </p:to>
                                    </p:set>
                                  </p:childTnLst>
                                </p:cTn>
                              </p:par>
                              <p:par>
                                <p:cTn id="301" presetID="19" presetClass="exit" presetSubtype="10" fill="hold" grpId="2" nodeType="withEffect">
                                  <p:stCondLst>
                                    <p:cond delay="0"/>
                                  </p:stCondLst>
                                  <p:childTnLst>
                                    <p:anim calcmode="lin" valueType="num">
                                      <p:cBhvr>
                                        <p:cTn id="302" dur="2750"/>
                                        <p:tgtEl>
                                          <p:spTgt spid="12"/>
                                        </p:tgtEl>
                                        <p:attrNameLst>
                                          <p:attrName>ppt_h</p:attrName>
                                        </p:attrNameLst>
                                      </p:cBhvr>
                                      <p:tavLst>
                                        <p:tav tm="0">
                                          <p:val>
                                            <p:strVal val="ppt_h"/>
                                          </p:val>
                                        </p:tav>
                                        <p:tav tm="100000">
                                          <p:val>
                                            <p:strVal val="ppt_h"/>
                                          </p:val>
                                        </p:tav>
                                      </p:tavLst>
                                    </p:anim>
                                    <p:anim calcmode="lin" valueType="num">
                                      <p:cBhvr>
                                        <p:cTn id="303" dur="275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749"/>
                                          </p:stCondLst>
                                        </p:cTn>
                                        <p:tgtEl>
                                          <p:spTgt spid="12"/>
                                        </p:tgtEl>
                                        <p:attrNameLst>
                                          <p:attrName>style.visibility</p:attrName>
                                        </p:attrNameLst>
                                      </p:cBhvr>
                                      <p:to>
                                        <p:strVal val="hidden"/>
                                      </p:to>
                                    </p:set>
                                  </p:childTnLst>
                                </p:cTn>
                              </p:par>
                              <p:par>
                                <p:cTn id="305" presetID="19" presetClass="exit" presetSubtype="10" fill="hold" grpId="2" nodeType="withEffect">
                                  <p:stCondLst>
                                    <p:cond delay="0"/>
                                  </p:stCondLst>
                                  <p:childTnLst>
                                    <p:anim calcmode="lin" valueType="num">
                                      <p:cBhvr>
                                        <p:cTn id="306" dur="2750"/>
                                        <p:tgtEl>
                                          <p:spTgt spid="13"/>
                                        </p:tgtEl>
                                        <p:attrNameLst>
                                          <p:attrName>ppt_h</p:attrName>
                                        </p:attrNameLst>
                                      </p:cBhvr>
                                      <p:tavLst>
                                        <p:tav tm="0">
                                          <p:val>
                                            <p:strVal val="ppt_h"/>
                                          </p:val>
                                        </p:tav>
                                        <p:tav tm="100000">
                                          <p:val>
                                            <p:strVal val="ppt_h"/>
                                          </p:val>
                                        </p:tav>
                                      </p:tavLst>
                                    </p:anim>
                                    <p:anim calcmode="lin" valueType="num">
                                      <p:cBhvr>
                                        <p:cTn id="307" dur="275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749"/>
                                          </p:stCondLst>
                                        </p:cTn>
                                        <p:tgtEl>
                                          <p:spTgt spid="13"/>
                                        </p:tgtEl>
                                        <p:attrNameLst>
                                          <p:attrName>style.visibility</p:attrName>
                                        </p:attrNameLst>
                                      </p:cBhvr>
                                      <p:to>
                                        <p:strVal val="hidden"/>
                                      </p:to>
                                    </p:set>
                                  </p:childTnLst>
                                </p:cTn>
                              </p:par>
                              <p:par>
                                <p:cTn id="309" presetID="19" presetClass="exit" presetSubtype="10" fill="hold" grpId="2" nodeType="withEffect">
                                  <p:stCondLst>
                                    <p:cond delay="0"/>
                                  </p:stCondLst>
                                  <p:childTnLst>
                                    <p:anim calcmode="lin" valueType="num">
                                      <p:cBhvr>
                                        <p:cTn id="310" dur="2750"/>
                                        <p:tgtEl>
                                          <p:spTgt spid="14"/>
                                        </p:tgtEl>
                                        <p:attrNameLst>
                                          <p:attrName>ppt_h</p:attrName>
                                        </p:attrNameLst>
                                      </p:cBhvr>
                                      <p:tavLst>
                                        <p:tav tm="0">
                                          <p:val>
                                            <p:strVal val="ppt_h"/>
                                          </p:val>
                                        </p:tav>
                                        <p:tav tm="100000">
                                          <p:val>
                                            <p:strVal val="ppt_h"/>
                                          </p:val>
                                        </p:tav>
                                      </p:tavLst>
                                    </p:anim>
                                    <p:anim calcmode="lin" valueType="num">
                                      <p:cBhvr>
                                        <p:cTn id="311" dur="27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749"/>
                                          </p:stCondLst>
                                        </p:cTn>
                                        <p:tgtEl>
                                          <p:spTgt spid="14"/>
                                        </p:tgtEl>
                                        <p:attrNameLst>
                                          <p:attrName>style.visibility</p:attrName>
                                        </p:attrNameLst>
                                      </p:cBhvr>
                                      <p:to>
                                        <p:strVal val="hidden"/>
                                      </p:to>
                                    </p:set>
                                  </p:childTnLst>
                                </p:cTn>
                              </p:par>
                              <p:par>
                                <p:cTn id="313" presetID="19" presetClass="exit" presetSubtype="10" fill="hold" grpId="2" nodeType="withEffect">
                                  <p:stCondLst>
                                    <p:cond delay="0"/>
                                  </p:stCondLst>
                                  <p:childTnLst>
                                    <p:anim calcmode="lin" valueType="num">
                                      <p:cBhvr>
                                        <p:cTn id="314" dur="2750"/>
                                        <p:tgtEl>
                                          <p:spTgt spid="15"/>
                                        </p:tgtEl>
                                        <p:attrNameLst>
                                          <p:attrName>ppt_h</p:attrName>
                                        </p:attrNameLst>
                                      </p:cBhvr>
                                      <p:tavLst>
                                        <p:tav tm="0">
                                          <p:val>
                                            <p:strVal val="ppt_h"/>
                                          </p:val>
                                        </p:tav>
                                        <p:tav tm="100000">
                                          <p:val>
                                            <p:strVal val="ppt_h"/>
                                          </p:val>
                                        </p:tav>
                                      </p:tavLst>
                                    </p:anim>
                                    <p:anim calcmode="lin" valueType="num">
                                      <p:cBhvr>
                                        <p:cTn id="315" dur="27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749"/>
                                          </p:stCondLst>
                                        </p:cTn>
                                        <p:tgtEl>
                                          <p:spTgt spid="15"/>
                                        </p:tgtEl>
                                        <p:attrNameLst>
                                          <p:attrName>style.visibility</p:attrName>
                                        </p:attrNameLst>
                                      </p:cBhvr>
                                      <p:to>
                                        <p:strVal val="hidden"/>
                                      </p:to>
                                    </p:set>
                                  </p:childTnLst>
                                </p:cTn>
                              </p:par>
                              <p:par>
                                <p:cTn id="317" presetID="19" presetClass="exit" presetSubtype="10" fill="hold" grpId="2" nodeType="withEffect">
                                  <p:stCondLst>
                                    <p:cond delay="0"/>
                                  </p:stCondLst>
                                  <p:childTnLst>
                                    <p:anim calcmode="lin" valueType="num">
                                      <p:cBhvr>
                                        <p:cTn id="318" dur="2750"/>
                                        <p:tgtEl>
                                          <p:spTgt spid="16"/>
                                        </p:tgtEl>
                                        <p:attrNameLst>
                                          <p:attrName>ppt_h</p:attrName>
                                        </p:attrNameLst>
                                      </p:cBhvr>
                                      <p:tavLst>
                                        <p:tav tm="0">
                                          <p:val>
                                            <p:strVal val="ppt_h"/>
                                          </p:val>
                                        </p:tav>
                                        <p:tav tm="100000">
                                          <p:val>
                                            <p:strVal val="ppt_h"/>
                                          </p:val>
                                        </p:tav>
                                      </p:tavLst>
                                    </p:anim>
                                    <p:anim calcmode="lin" valueType="num">
                                      <p:cBhvr>
                                        <p:cTn id="319" dur="27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749"/>
                                          </p:stCondLst>
                                        </p:cTn>
                                        <p:tgtEl>
                                          <p:spTgt spid="16"/>
                                        </p:tgtEl>
                                        <p:attrNameLst>
                                          <p:attrName>style.visibility</p:attrName>
                                        </p:attrNameLst>
                                      </p:cBhvr>
                                      <p:to>
                                        <p:strVal val="hidden"/>
                                      </p:to>
                                    </p:set>
                                  </p:childTnLst>
                                </p:cTn>
                              </p:par>
                              <p:par>
                                <p:cTn id="321" presetID="19" presetClass="exit" presetSubtype="10" fill="hold" grpId="2" nodeType="withEffect">
                                  <p:stCondLst>
                                    <p:cond delay="0"/>
                                  </p:stCondLst>
                                  <p:childTnLst>
                                    <p:anim calcmode="lin" valueType="num">
                                      <p:cBhvr>
                                        <p:cTn id="322" dur="2750"/>
                                        <p:tgtEl>
                                          <p:spTgt spid="17"/>
                                        </p:tgtEl>
                                        <p:attrNameLst>
                                          <p:attrName>ppt_h</p:attrName>
                                        </p:attrNameLst>
                                      </p:cBhvr>
                                      <p:tavLst>
                                        <p:tav tm="0">
                                          <p:val>
                                            <p:strVal val="ppt_h"/>
                                          </p:val>
                                        </p:tav>
                                        <p:tav tm="100000">
                                          <p:val>
                                            <p:strVal val="ppt_h"/>
                                          </p:val>
                                        </p:tav>
                                      </p:tavLst>
                                    </p:anim>
                                    <p:anim calcmode="lin" valueType="num">
                                      <p:cBhvr>
                                        <p:cTn id="323" dur="275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749"/>
                                          </p:stCondLst>
                                        </p:cTn>
                                        <p:tgtEl>
                                          <p:spTgt spid="17"/>
                                        </p:tgtEl>
                                        <p:attrNameLst>
                                          <p:attrName>style.visibility</p:attrName>
                                        </p:attrNameLst>
                                      </p:cBhvr>
                                      <p:to>
                                        <p:strVal val="hidden"/>
                                      </p:to>
                                    </p:set>
                                  </p:childTnLst>
                                </p:cTn>
                              </p:par>
                              <p:par>
                                <p:cTn id="325" presetID="19" presetClass="exit" presetSubtype="10" fill="hold" grpId="2" nodeType="withEffect">
                                  <p:stCondLst>
                                    <p:cond delay="0"/>
                                  </p:stCondLst>
                                  <p:childTnLst>
                                    <p:anim calcmode="lin" valueType="num">
                                      <p:cBhvr>
                                        <p:cTn id="326" dur="2750"/>
                                        <p:tgtEl>
                                          <p:spTgt spid="18"/>
                                        </p:tgtEl>
                                        <p:attrNameLst>
                                          <p:attrName>ppt_h</p:attrName>
                                        </p:attrNameLst>
                                      </p:cBhvr>
                                      <p:tavLst>
                                        <p:tav tm="0">
                                          <p:val>
                                            <p:strVal val="ppt_h"/>
                                          </p:val>
                                        </p:tav>
                                        <p:tav tm="100000">
                                          <p:val>
                                            <p:strVal val="ppt_h"/>
                                          </p:val>
                                        </p:tav>
                                      </p:tavLst>
                                    </p:anim>
                                    <p:anim calcmode="lin" valueType="num">
                                      <p:cBhvr>
                                        <p:cTn id="327" dur="275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749"/>
                                          </p:stCondLst>
                                        </p:cTn>
                                        <p:tgtEl>
                                          <p:spTgt spid="18"/>
                                        </p:tgtEl>
                                        <p:attrNameLst>
                                          <p:attrName>style.visibility</p:attrName>
                                        </p:attrNameLst>
                                      </p:cBhvr>
                                      <p:to>
                                        <p:strVal val="hidden"/>
                                      </p:to>
                                    </p:set>
                                  </p:childTnLst>
                                </p:cTn>
                              </p:par>
                              <p:par>
                                <p:cTn id="329" presetID="19" presetClass="exit" presetSubtype="10" fill="hold" grpId="2" nodeType="withEffect">
                                  <p:stCondLst>
                                    <p:cond delay="0"/>
                                  </p:stCondLst>
                                  <p:childTnLst>
                                    <p:anim calcmode="lin" valueType="num">
                                      <p:cBhvr>
                                        <p:cTn id="330" dur="2750"/>
                                        <p:tgtEl>
                                          <p:spTgt spid="19"/>
                                        </p:tgtEl>
                                        <p:attrNameLst>
                                          <p:attrName>ppt_h</p:attrName>
                                        </p:attrNameLst>
                                      </p:cBhvr>
                                      <p:tavLst>
                                        <p:tav tm="0">
                                          <p:val>
                                            <p:strVal val="ppt_h"/>
                                          </p:val>
                                        </p:tav>
                                        <p:tav tm="100000">
                                          <p:val>
                                            <p:strVal val="ppt_h"/>
                                          </p:val>
                                        </p:tav>
                                      </p:tavLst>
                                    </p:anim>
                                    <p:anim calcmode="lin" valueType="num">
                                      <p:cBhvr>
                                        <p:cTn id="331" dur="275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749"/>
                                          </p:stCondLst>
                                        </p:cTn>
                                        <p:tgtEl>
                                          <p:spTgt spid="19"/>
                                        </p:tgtEl>
                                        <p:attrNameLst>
                                          <p:attrName>style.visibility</p:attrName>
                                        </p:attrNameLst>
                                      </p:cBhvr>
                                      <p:to>
                                        <p:strVal val="hidden"/>
                                      </p:to>
                                    </p:set>
                                  </p:childTnLst>
                                </p:cTn>
                              </p:par>
                              <p:par>
                                <p:cTn id="333" presetID="19" presetClass="exit" presetSubtype="10" fill="hold" grpId="2" nodeType="withEffect">
                                  <p:stCondLst>
                                    <p:cond delay="0"/>
                                  </p:stCondLst>
                                  <p:childTnLst>
                                    <p:anim calcmode="lin" valueType="num">
                                      <p:cBhvr>
                                        <p:cTn id="334" dur="2750"/>
                                        <p:tgtEl>
                                          <p:spTgt spid="20"/>
                                        </p:tgtEl>
                                        <p:attrNameLst>
                                          <p:attrName>ppt_h</p:attrName>
                                        </p:attrNameLst>
                                      </p:cBhvr>
                                      <p:tavLst>
                                        <p:tav tm="0">
                                          <p:val>
                                            <p:strVal val="ppt_h"/>
                                          </p:val>
                                        </p:tav>
                                        <p:tav tm="100000">
                                          <p:val>
                                            <p:strVal val="ppt_h"/>
                                          </p:val>
                                        </p:tav>
                                      </p:tavLst>
                                    </p:anim>
                                    <p:anim calcmode="lin" valueType="num">
                                      <p:cBhvr>
                                        <p:cTn id="335" dur="27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749"/>
                                          </p:stCondLst>
                                        </p:cTn>
                                        <p:tgtEl>
                                          <p:spTgt spid="20"/>
                                        </p:tgtEl>
                                        <p:attrNameLst>
                                          <p:attrName>style.visibility</p:attrName>
                                        </p:attrNameLst>
                                      </p:cBhvr>
                                      <p:to>
                                        <p:strVal val="hidden"/>
                                      </p:to>
                                    </p:set>
                                  </p:childTnLst>
                                </p:cTn>
                              </p:par>
                              <p:par>
                                <p:cTn id="337" presetID="19" presetClass="exit" presetSubtype="10" fill="hold" grpId="2" nodeType="withEffect">
                                  <p:stCondLst>
                                    <p:cond delay="0"/>
                                  </p:stCondLst>
                                  <p:childTnLst>
                                    <p:anim calcmode="lin" valueType="num">
                                      <p:cBhvr>
                                        <p:cTn id="338" dur="2750"/>
                                        <p:tgtEl>
                                          <p:spTgt spid="21"/>
                                        </p:tgtEl>
                                        <p:attrNameLst>
                                          <p:attrName>ppt_h</p:attrName>
                                        </p:attrNameLst>
                                      </p:cBhvr>
                                      <p:tavLst>
                                        <p:tav tm="0">
                                          <p:val>
                                            <p:strVal val="ppt_h"/>
                                          </p:val>
                                        </p:tav>
                                        <p:tav tm="100000">
                                          <p:val>
                                            <p:strVal val="ppt_h"/>
                                          </p:val>
                                        </p:tav>
                                      </p:tavLst>
                                    </p:anim>
                                    <p:anim calcmode="lin" valueType="num">
                                      <p:cBhvr>
                                        <p:cTn id="339"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749"/>
                                          </p:stCondLst>
                                        </p:cTn>
                                        <p:tgtEl>
                                          <p:spTgt spid="21"/>
                                        </p:tgtEl>
                                        <p:attrNameLst>
                                          <p:attrName>style.visibility</p:attrName>
                                        </p:attrNameLst>
                                      </p:cBhvr>
                                      <p:to>
                                        <p:strVal val="hidden"/>
                                      </p:to>
                                    </p:set>
                                  </p:childTnLst>
                                </p:cTn>
                              </p:par>
                              <p:par>
                                <p:cTn id="341" presetID="19" presetClass="exit" presetSubtype="10" fill="hold" grpId="2" nodeType="withEffect">
                                  <p:stCondLst>
                                    <p:cond delay="0"/>
                                  </p:stCondLst>
                                  <p:childTnLst>
                                    <p:anim calcmode="lin" valueType="num">
                                      <p:cBhvr>
                                        <p:cTn id="342" dur="2750"/>
                                        <p:tgtEl>
                                          <p:spTgt spid="22"/>
                                        </p:tgtEl>
                                        <p:attrNameLst>
                                          <p:attrName>ppt_h</p:attrName>
                                        </p:attrNameLst>
                                      </p:cBhvr>
                                      <p:tavLst>
                                        <p:tav tm="0">
                                          <p:val>
                                            <p:strVal val="ppt_h"/>
                                          </p:val>
                                        </p:tav>
                                        <p:tav tm="100000">
                                          <p:val>
                                            <p:strVal val="ppt_h"/>
                                          </p:val>
                                        </p:tav>
                                      </p:tavLst>
                                    </p:anim>
                                    <p:anim calcmode="lin" valueType="num">
                                      <p:cBhvr>
                                        <p:cTn id="343" dur="27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749"/>
                                          </p:stCondLst>
                                        </p:cTn>
                                        <p:tgtEl>
                                          <p:spTgt spid="22"/>
                                        </p:tgtEl>
                                        <p:attrNameLst>
                                          <p:attrName>style.visibility</p:attrName>
                                        </p:attrNameLst>
                                      </p:cBhvr>
                                      <p:to>
                                        <p:strVal val="hidden"/>
                                      </p:to>
                                    </p:set>
                                  </p:childTnLst>
                                </p:cTn>
                              </p:par>
                              <p:par>
                                <p:cTn id="345" presetID="19" presetClass="exit" presetSubtype="10" fill="hold" grpId="2" nodeType="withEffect">
                                  <p:stCondLst>
                                    <p:cond delay="0"/>
                                  </p:stCondLst>
                                  <p:childTnLst>
                                    <p:anim calcmode="lin" valueType="num">
                                      <p:cBhvr>
                                        <p:cTn id="346" dur="2750"/>
                                        <p:tgtEl>
                                          <p:spTgt spid="23"/>
                                        </p:tgtEl>
                                        <p:attrNameLst>
                                          <p:attrName>ppt_h</p:attrName>
                                        </p:attrNameLst>
                                      </p:cBhvr>
                                      <p:tavLst>
                                        <p:tav tm="0">
                                          <p:val>
                                            <p:strVal val="ppt_h"/>
                                          </p:val>
                                        </p:tav>
                                        <p:tav tm="100000">
                                          <p:val>
                                            <p:strVal val="ppt_h"/>
                                          </p:val>
                                        </p:tav>
                                      </p:tavLst>
                                    </p:anim>
                                    <p:anim calcmode="lin" valueType="num">
                                      <p:cBhvr>
                                        <p:cTn id="347" dur="27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749"/>
                                          </p:stCondLst>
                                        </p:cTn>
                                        <p:tgtEl>
                                          <p:spTgt spid="23"/>
                                        </p:tgtEl>
                                        <p:attrNameLst>
                                          <p:attrName>style.visibility</p:attrName>
                                        </p:attrNameLst>
                                      </p:cBhvr>
                                      <p:to>
                                        <p:strVal val="hidden"/>
                                      </p:to>
                                    </p:set>
                                  </p:childTnLst>
                                </p:cTn>
                              </p:par>
                              <p:par>
                                <p:cTn id="349" presetID="19" presetClass="exit" presetSubtype="10" fill="hold" grpId="2" nodeType="withEffect">
                                  <p:stCondLst>
                                    <p:cond delay="0"/>
                                  </p:stCondLst>
                                  <p:childTnLst>
                                    <p:anim calcmode="lin" valueType="num">
                                      <p:cBhvr>
                                        <p:cTn id="350" dur="2750"/>
                                        <p:tgtEl>
                                          <p:spTgt spid="25"/>
                                        </p:tgtEl>
                                        <p:attrNameLst>
                                          <p:attrName>ppt_h</p:attrName>
                                        </p:attrNameLst>
                                      </p:cBhvr>
                                      <p:tavLst>
                                        <p:tav tm="0">
                                          <p:val>
                                            <p:strVal val="ppt_h"/>
                                          </p:val>
                                        </p:tav>
                                        <p:tav tm="100000">
                                          <p:val>
                                            <p:strVal val="ppt_h"/>
                                          </p:val>
                                        </p:tav>
                                      </p:tavLst>
                                    </p:anim>
                                    <p:anim calcmode="lin" valueType="num">
                                      <p:cBhvr>
                                        <p:cTn id="351" dur="275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749"/>
                                          </p:stCondLst>
                                        </p:cTn>
                                        <p:tgtEl>
                                          <p:spTgt spid="25"/>
                                        </p:tgtEl>
                                        <p:attrNameLst>
                                          <p:attrName>style.visibility</p:attrName>
                                        </p:attrNameLst>
                                      </p:cBhvr>
                                      <p:to>
                                        <p:strVal val="hidden"/>
                                      </p:to>
                                    </p:set>
                                  </p:childTnLst>
                                </p:cTn>
                              </p:par>
                              <p:par>
                                <p:cTn id="353" presetID="19" presetClass="exit" presetSubtype="10" fill="hold" grpId="2" nodeType="withEffect">
                                  <p:stCondLst>
                                    <p:cond delay="0"/>
                                  </p:stCondLst>
                                  <p:childTnLst>
                                    <p:anim calcmode="lin" valueType="num">
                                      <p:cBhvr>
                                        <p:cTn id="354" dur="2750"/>
                                        <p:tgtEl>
                                          <p:spTgt spid="24"/>
                                        </p:tgtEl>
                                        <p:attrNameLst>
                                          <p:attrName>ppt_h</p:attrName>
                                        </p:attrNameLst>
                                      </p:cBhvr>
                                      <p:tavLst>
                                        <p:tav tm="0">
                                          <p:val>
                                            <p:strVal val="ppt_h"/>
                                          </p:val>
                                        </p:tav>
                                        <p:tav tm="100000">
                                          <p:val>
                                            <p:strVal val="ppt_h"/>
                                          </p:val>
                                        </p:tav>
                                      </p:tavLst>
                                    </p:anim>
                                    <p:anim calcmode="lin" valueType="num">
                                      <p:cBhvr>
                                        <p:cTn id="355" dur="275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749"/>
                                          </p:stCondLst>
                                        </p:cTn>
                                        <p:tgtEl>
                                          <p:spTgt spid="24"/>
                                        </p:tgtEl>
                                        <p:attrNameLst>
                                          <p:attrName>style.visibility</p:attrName>
                                        </p:attrNameLst>
                                      </p:cBhvr>
                                      <p:to>
                                        <p:strVal val="hidden"/>
                                      </p:to>
                                    </p:set>
                                  </p:childTnLst>
                                </p:cTn>
                              </p:par>
                              <p:par>
                                <p:cTn id="357" presetID="19" presetClass="exit" presetSubtype="10" fill="hold" grpId="2" nodeType="withEffect">
                                  <p:stCondLst>
                                    <p:cond delay="0"/>
                                  </p:stCondLst>
                                  <p:childTnLst>
                                    <p:anim calcmode="lin" valueType="num">
                                      <p:cBhvr>
                                        <p:cTn id="358" dur="2750"/>
                                        <p:tgtEl>
                                          <p:spTgt spid="26"/>
                                        </p:tgtEl>
                                        <p:attrNameLst>
                                          <p:attrName>ppt_h</p:attrName>
                                        </p:attrNameLst>
                                      </p:cBhvr>
                                      <p:tavLst>
                                        <p:tav tm="0">
                                          <p:val>
                                            <p:strVal val="ppt_h"/>
                                          </p:val>
                                        </p:tav>
                                        <p:tav tm="100000">
                                          <p:val>
                                            <p:strVal val="ppt_h"/>
                                          </p:val>
                                        </p:tav>
                                      </p:tavLst>
                                    </p:anim>
                                    <p:anim calcmode="lin" valueType="num">
                                      <p:cBhvr>
                                        <p:cTn id="359" dur="27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749"/>
                                          </p:stCondLst>
                                        </p:cTn>
                                        <p:tgtEl>
                                          <p:spTgt spid="26"/>
                                        </p:tgtEl>
                                        <p:attrNameLst>
                                          <p:attrName>style.visibility</p:attrName>
                                        </p:attrNameLst>
                                      </p:cBhvr>
                                      <p:to>
                                        <p:strVal val="hidden"/>
                                      </p:to>
                                    </p:set>
                                  </p:childTnLst>
                                </p:cTn>
                              </p:par>
                              <p:par>
                                <p:cTn id="361" presetID="19" presetClass="exit" presetSubtype="10" fill="hold" grpId="2" nodeType="withEffect">
                                  <p:stCondLst>
                                    <p:cond delay="0"/>
                                  </p:stCondLst>
                                  <p:childTnLst>
                                    <p:anim calcmode="lin" valueType="num">
                                      <p:cBhvr>
                                        <p:cTn id="362" dur="2750"/>
                                        <p:tgtEl>
                                          <p:spTgt spid="27"/>
                                        </p:tgtEl>
                                        <p:attrNameLst>
                                          <p:attrName>ppt_h</p:attrName>
                                        </p:attrNameLst>
                                      </p:cBhvr>
                                      <p:tavLst>
                                        <p:tav tm="0">
                                          <p:val>
                                            <p:strVal val="ppt_h"/>
                                          </p:val>
                                        </p:tav>
                                        <p:tav tm="100000">
                                          <p:val>
                                            <p:strVal val="ppt_h"/>
                                          </p:val>
                                        </p:tav>
                                      </p:tavLst>
                                    </p:anim>
                                    <p:anim calcmode="lin" valueType="num">
                                      <p:cBhvr>
                                        <p:cTn id="363" dur="275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749"/>
                                          </p:stCondLst>
                                        </p:cTn>
                                        <p:tgtEl>
                                          <p:spTgt spid="27"/>
                                        </p:tgtEl>
                                        <p:attrNameLst>
                                          <p:attrName>style.visibility</p:attrName>
                                        </p:attrNameLst>
                                      </p:cBhvr>
                                      <p:to>
                                        <p:strVal val="hidden"/>
                                      </p:to>
                                    </p:set>
                                  </p:childTnLst>
                                </p:cTn>
                              </p:par>
                              <p:par>
                                <p:cTn id="365" presetID="19" presetClass="exit" presetSubtype="10" fill="hold" grpId="2" nodeType="withEffect">
                                  <p:stCondLst>
                                    <p:cond delay="0"/>
                                  </p:stCondLst>
                                  <p:childTnLst>
                                    <p:anim calcmode="lin" valueType="num">
                                      <p:cBhvr>
                                        <p:cTn id="366" dur="2750"/>
                                        <p:tgtEl>
                                          <p:spTgt spid="28"/>
                                        </p:tgtEl>
                                        <p:attrNameLst>
                                          <p:attrName>ppt_h</p:attrName>
                                        </p:attrNameLst>
                                      </p:cBhvr>
                                      <p:tavLst>
                                        <p:tav tm="0">
                                          <p:val>
                                            <p:strVal val="ppt_h"/>
                                          </p:val>
                                        </p:tav>
                                        <p:tav tm="100000">
                                          <p:val>
                                            <p:strVal val="ppt_h"/>
                                          </p:val>
                                        </p:tav>
                                      </p:tavLst>
                                    </p:anim>
                                    <p:anim calcmode="lin" valueType="num">
                                      <p:cBhvr>
                                        <p:cTn id="367" dur="275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749"/>
                                          </p:stCondLst>
                                        </p:cTn>
                                        <p:tgtEl>
                                          <p:spTgt spid="28"/>
                                        </p:tgtEl>
                                        <p:attrNameLst>
                                          <p:attrName>style.visibility</p:attrName>
                                        </p:attrNameLst>
                                      </p:cBhvr>
                                      <p:to>
                                        <p:strVal val="hidden"/>
                                      </p:to>
                                    </p:set>
                                  </p:childTnLst>
                                </p:cTn>
                              </p:par>
                              <p:par>
                                <p:cTn id="369" presetID="19" presetClass="exit" presetSubtype="10" fill="hold" grpId="2" nodeType="withEffect">
                                  <p:stCondLst>
                                    <p:cond delay="0"/>
                                  </p:stCondLst>
                                  <p:childTnLst>
                                    <p:anim calcmode="lin" valueType="num">
                                      <p:cBhvr>
                                        <p:cTn id="370" dur="2750"/>
                                        <p:tgtEl>
                                          <p:spTgt spid="29"/>
                                        </p:tgtEl>
                                        <p:attrNameLst>
                                          <p:attrName>ppt_h</p:attrName>
                                        </p:attrNameLst>
                                      </p:cBhvr>
                                      <p:tavLst>
                                        <p:tav tm="0">
                                          <p:val>
                                            <p:strVal val="ppt_h"/>
                                          </p:val>
                                        </p:tav>
                                        <p:tav tm="100000">
                                          <p:val>
                                            <p:strVal val="ppt_h"/>
                                          </p:val>
                                        </p:tav>
                                      </p:tavLst>
                                    </p:anim>
                                    <p:anim calcmode="lin" valueType="num">
                                      <p:cBhvr>
                                        <p:cTn id="371" dur="275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2" dur="1" fill="hold">
                                          <p:stCondLst>
                                            <p:cond delay="2749"/>
                                          </p:stCondLst>
                                        </p:cTn>
                                        <p:tgtEl>
                                          <p:spTgt spid="29"/>
                                        </p:tgtEl>
                                        <p:attrNameLst>
                                          <p:attrName>style.visibility</p:attrName>
                                        </p:attrNameLst>
                                      </p:cBhvr>
                                      <p:to>
                                        <p:strVal val="hidden"/>
                                      </p:to>
                                    </p:set>
                                  </p:childTnLst>
                                </p:cTn>
                              </p:par>
                              <p:par>
                                <p:cTn id="373" presetID="19" presetClass="exit" presetSubtype="10" fill="hold" grpId="2" nodeType="withEffect">
                                  <p:stCondLst>
                                    <p:cond delay="0"/>
                                  </p:stCondLst>
                                  <p:childTnLst>
                                    <p:anim calcmode="lin" valueType="num">
                                      <p:cBhvr>
                                        <p:cTn id="374" dur="2750"/>
                                        <p:tgtEl>
                                          <p:spTgt spid="30"/>
                                        </p:tgtEl>
                                        <p:attrNameLst>
                                          <p:attrName>ppt_h</p:attrName>
                                        </p:attrNameLst>
                                      </p:cBhvr>
                                      <p:tavLst>
                                        <p:tav tm="0">
                                          <p:val>
                                            <p:strVal val="ppt_h"/>
                                          </p:val>
                                        </p:tav>
                                        <p:tav tm="100000">
                                          <p:val>
                                            <p:strVal val="ppt_h"/>
                                          </p:val>
                                        </p:tav>
                                      </p:tavLst>
                                    </p:anim>
                                    <p:anim calcmode="lin" valueType="num">
                                      <p:cBhvr>
                                        <p:cTn id="375"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6" dur="1" fill="hold">
                                          <p:stCondLst>
                                            <p:cond delay="2749"/>
                                          </p:stCondLst>
                                        </p:cTn>
                                        <p:tgtEl>
                                          <p:spTgt spid="30"/>
                                        </p:tgtEl>
                                        <p:attrNameLst>
                                          <p:attrName>style.visibility</p:attrName>
                                        </p:attrNameLst>
                                      </p:cBhvr>
                                      <p:to>
                                        <p:strVal val="hidden"/>
                                      </p:to>
                                    </p:set>
                                  </p:childTnLst>
                                </p:cTn>
                              </p:par>
                              <p:par>
                                <p:cTn id="377" presetID="19" presetClass="exit" presetSubtype="10" fill="hold" grpId="2" nodeType="withEffect">
                                  <p:stCondLst>
                                    <p:cond delay="0"/>
                                  </p:stCondLst>
                                  <p:childTnLst>
                                    <p:anim calcmode="lin" valueType="num">
                                      <p:cBhvr>
                                        <p:cTn id="378" dur="2750"/>
                                        <p:tgtEl>
                                          <p:spTgt spid="31"/>
                                        </p:tgtEl>
                                        <p:attrNameLst>
                                          <p:attrName>ppt_h</p:attrName>
                                        </p:attrNameLst>
                                      </p:cBhvr>
                                      <p:tavLst>
                                        <p:tav tm="0">
                                          <p:val>
                                            <p:strVal val="ppt_h"/>
                                          </p:val>
                                        </p:tav>
                                        <p:tav tm="100000">
                                          <p:val>
                                            <p:strVal val="ppt_h"/>
                                          </p:val>
                                        </p:tav>
                                      </p:tavLst>
                                    </p:anim>
                                    <p:anim calcmode="lin" valueType="num">
                                      <p:cBhvr>
                                        <p:cTn id="379"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0" dur="1" fill="hold">
                                          <p:stCondLst>
                                            <p:cond delay="2749"/>
                                          </p:stCondLst>
                                        </p:cTn>
                                        <p:tgtEl>
                                          <p:spTgt spid="31"/>
                                        </p:tgtEl>
                                        <p:attrNameLst>
                                          <p:attrName>style.visibility</p:attrName>
                                        </p:attrNameLst>
                                      </p:cBhvr>
                                      <p:to>
                                        <p:strVal val="hidden"/>
                                      </p:to>
                                    </p:set>
                                  </p:childTnLst>
                                </p:cTn>
                              </p:par>
                              <p:par>
                                <p:cTn id="381" presetID="19" presetClass="exit" presetSubtype="10" fill="hold" grpId="2" nodeType="withEffect">
                                  <p:stCondLst>
                                    <p:cond delay="0"/>
                                  </p:stCondLst>
                                  <p:childTnLst>
                                    <p:anim calcmode="lin" valueType="num">
                                      <p:cBhvr>
                                        <p:cTn id="382" dur="2750"/>
                                        <p:tgtEl>
                                          <p:spTgt spid="32"/>
                                        </p:tgtEl>
                                        <p:attrNameLst>
                                          <p:attrName>ppt_h</p:attrName>
                                        </p:attrNameLst>
                                      </p:cBhvr>
                                      <p:tavLst>
                                        <p:tav tm="0">
                                          <p:val>
                                            <p:strVal val="ppt_h"/>
                                          </p:val>
                                        </p:tav>
                                        <p:tav tm="100000">
                                          <p:val>
                                            <p:strVal val="ppt_h"/>
                                          </p:val>
                                        </p:tav>
                                      </p:tavLst>
                                    </p:anim>
                                    <p:anim calcmode="lin" valueType="num">
                                      <p:cBhvr>
                                        <p:cTn id="383"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4" dur="1" fill="hold">
                                          <p:stCondLst>
                                            <p:cond delay="2749"/>
                                          </p:stCondLst>
                                        </p:cTn>
                                        <p:tgtEl>
                                          <p:spTgt spid="32"/>
                                        </p:tgtEl>
                                        <p:attrNameLst>
                                          <p:attrName>style.visibility</p:attrName>
                                        </p:attrNameLst>
                                      </p:cBhvr>
                                      <p:to>
                                        <p:strVal val="hidden"/>
                                      </p:to>
                                    </p:set>
                                  </p:childTnLst>
                                </p:cTn>
                              </p:par>
                              <p:par>
                                <p:cTn id="385" presetID="19" presetClass="exit" presetSubtype="10" fill="hold" grpId="2" nodeType="withEffect">
                                  <p:stCondLst>
                                    <p:cond delay="0"/>
                                  </p:stCondLst>
                                  <p:childTnLst>
                                    <p:anim calcmode="lin" valueType="num">
                                      <p:cBhvr>
                                        <p:cTn id="386" dur="2750"/>
                                        <p:tgtEl>
                                          <p:spTgt spid="33"/>
                                        </p:tgtEl>
                                        <p:attrNameLst>
                                          <p:attrName>ppt_h</p:attrName>
                                        </p:attrNameLst>
                                      </p:cBhvr>
                                      <p:tavLst>
                                        <p:tav tm="0">
                                          <p:val>
                                            <p:strVal val="ppt_h"/>
                                          </p:val>
                                        </p:tav>
                                        <p:tav tm="100000">
                                          <p:val>
                                            <p:strVal val="ppt_h"/>
                                          </p:val>
                                        </p:tav>
                                      </p:tavLst>
                                    </p:anim>
                                    <p:anim calcmode="lin" valueType="num">
                                      <p:cBhvr>
                                        <p:cTn id="387"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8" dur="1" fill="hold">
                                          <p:stCondLst>
                                            <p:cond delay="2749"/>
                                          </p:stCondLst>
                                        </p:cTn>
                                        <p:tgtEl>
                                          <p:spTgt spid="33"/>
                                        </p:tgtEl>
                                        <p:attrNameLst>
                                          <p:attrName>style.visibility</p:attrName>
                                        </p:attrNameLst>
                                      </p:cBhvr>
                                      <p:to>
                                        <p:strVal val="hidden"/>
                                      </p:to>
                                    </p:set>
                                  </p:childTnLst>
                                </p:cTn>
                              </p:par>
                              <p:par>
                                <p:cTn id="389" presetID="19" presetClass="exit" presetSubtype="10" fill="hold" grpId="2" nodeType="withEffect">
                                  <p:stCondLst>
                                    <p:cond delay="0"/>
                                  </p:stCondLst>
                                  <p:childTnLst>
                                    <p:anim calcmode="lin" valueType="num">
                                      <p:cBhvr>
                                        <p:cTn id="390" dur="2750"/>
                                        <p:tgtEl>
                                          <p:spTgt spid="34"/>
                                        </p:tgtEl>
                                        <p:attrNameLst>
                                          <p:attrName>ppt_h</p:attrName>
                                        </p:attrNameLst>
                                      </p:cBhvr>
                                      <p:tavLst>
                                        <p:tav tm="0">
                                          <p:val>
                                            <p:strVal val="ppt_h"/>
                                          </p:val>
                                        </p:tav>
                                        <p:tav tm="100000">
                                          <p:val>
                                            <p:strVal val="ppt_h"/>
                                          </p:val>
                                        </p:tav>
                                      </p:tavLst>
                                    </p:anim>
                                    <p:anim calcmode="lin" valueType="num">
                                      <p:cBhvr>
                                        <p:cTn id="391"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92" dur="1" fill="hold">
                                          <p:stCondLst>
                                            <p:cond delay="2749"/>
                                          </p:stCondLst>
                                        </p:cTn>
                                        <p:tgtEl>
                                          <p:spTgt spid="34"/>
                                        </p:tgtEl>
                                        <p:attrNameLst>
                                          <p:attrName>style.visibility</p:attrName>
                                        </p:attrNameLst>
                                      </p:cBhvr>
                                      <p:to>
                                        <p:strVal val="hidden"/>
                                      </p:to>
                                    </p:set>
                                  </p:childTnLst>
                                </p:cTn>
                              </p:par>
                              <p:par>
                                <p:cTn id="393" presetID="23" presetClass="entr" presetSubtype="288" fill="hold" nodeType="withEffect">
                                  <p:stCondLst>
                                    <p:cond delay="0"/>
                                  </p:stCondLst>
                                  <p:childTnLst>
                                    <p:set>
                                      <p:cBhvr>
                                        <p:cTn id="394" dur="1" fill="hold">
                                          <p:stCondLst>
                                            <p:cond delay="0"/>
                                          </p:stCondLst>
                                        </p:cTn>
                                        <p:tgtEl>
                                          <p:spTgt spid="35"/>
                                        </p:tgtEl>
                                        <p:attrNameLst>
                                          <p:attrName>style.visibility</p:attrName>
                                        </p:attrNameLst>
                                      </p:cBhvr>
                                      <p:to>
                                        <p:strVal val="visible"/>
                                      </p:to>
                                    </p:set>
                                    <p:anim calcmode="lin" valueType="num">
                                      <p:cBhvr>
                                        <p:cTn id="395" dur="2250" fill="hold"/>
                                        <p:tgtEl>
                                          <p:spTgt spid="35"/>
                                        </p:tgtEl>
                                        <p:attrNameLst>
                                          <p:attrName>ppt_w</p:attrName>
                                        </p:attrNameLst>
                                      </p:cBhvr>
                                      <p:tavLst>
                                        <p:tav tm="0">
                                          <p:val>
                                            <p:strVal val="4/3*#ppt_w"/>
                                          </p:val>
                                        </p:tav>
                                        <p:tav tm="100000">
                                          <p:val>
                                            <p:strVal val="#ppt_w"/>
                                          </p:val>
                                        </p:tav>
                                      </p:tavLst>
                                    </p:anim>
                                    <p:anim calcmode="lin" valueType="num">
                                      <p:cBhvr>
                                        <p:cTn id="396" dur="2250" fill="hold"/>
                                        <p:tgtEl>
                                          <p:spTgt spid="35"/>
                                        </p:tgtEl>
                                        <p:attrNameLst>
                                          <p:attrName>ppt_h</p:attrName>
                                        </p:attrNameLst>
                                      </p:cBhvr>
                                      <p:tavLst>
                                        <p:tav tm="0">
                                          <p:val>
                                            <p:strVal val="4/3*#ppt_h"/>
                                          </p:val>
                                        </p:tav>
                                        <p:tav tm="100000">
                                          <p:val>
                                            <p:strVal val="#ppt_h"/>
                                          </p:val>
                                        </p:tav>
                                      </p:tavLst>
                                    </p:anim>
                                  </p:childTnLst>
                                </p:cTn>
                              </p:par>
                              <p:par>
                                <p:cTn id="397" presetID="16" presetClass="entr" presetSubtype="42" fill="hold" nodeType="withEffect">
                                  <p:stCondLst>
                                    <p:cond delay="0"/>
                                  </p:stCondLst>
                                  <p:childTnLst>
                                    <p:set>
                                      <p:cBhvr>
                                        <p:cTn id="398" dur="1" fill="hold">
                                          <p:stCondLst>
                                            <p:cond delay="0"/>
                                          </p:stCondLst>
                                        </p:cTn>
                                        <p:tgtEl>
                                          <p:spTgt spid="35"/>
                                        </p:tgtEl>
                                        <p:attrNameLst>
                                          <p:attrName>style.visibility</p:attrName>
                                        </p:attrNameLst>
                                      </p:cBhvr>
                                      <p:to>
                                        <p:strVal val="visible"/>
                                      </p:to>
                                    </p:set>
                                    <p:animEffect transition="in" filter="barn(outHorizontal)">
                                      <p:cBhvr>
                                        <p:cTn id="399" dur="225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2" grpId="2" animBg="1"/>
      <p:bldP spid="4" grpId="0" animBg="1"/>
      <p:bldP spid="4" grpId="1" animBg="1"/>
      <p:bldP spid="4" grpId="2" animBg="1"/>
      <p:bldP spid="26" grpId="0" animBg="1"/>
      <p:bldP spid="26" grpId="1" animBg="1"/>
      <p:bldP spid="26" grpId="2" animBg="1"/>
      <p:bldP spid="34" grpId="0" animBg="1"/>
      <p:bldP spid="34" grpId="1" animBg="1"/>
      <p:bldP spid="34" grpId="2" animBg="1"/>
      <p:bldP spid="20" grpId="0" animBg="1"/>
      <p:bldP spid="20" grpId="1" animBg="1"/>
      <p:bldP spid="20" grpId="2" animBg="1"/>
      <p:bldP spid="17" grpId="0" animBg="1"/>
      <p:bldP spid="17" grpId="1" animBg="1"/>
      <p:bldP spid="17" grpId="2" animBg="1"/>
      <p:bldP spid="33" grpId="0" animBg="1"/>
      <p:bldP spid="33" grpId="1" animBg="1"/>
      <p:bldP spid="33" grpId="2" animBg="1"/>
      <p:bldP spid="14" grpId="0" animBg="1"/>
      <p:bldP spid="14" grpId="1" animBg="1"/>
      <p:bldP spid="14" grpId="2" animBg="1"/>
      <p:bldP spid="30" grpId="0" animBg="1"/>
      <p:bldP spid="30" grpId="1" animBg="1"/>
      <p:bldP spid="30" grpId="2" animBg="1"/>
      <p:bldP spid="13" grpId="0" animBg="1"/>
      <p:bldP spid="13" grpId="1" animBg="1"/>
      <p:bldP spid="13" grpId="2" animBg="1"/>
      <p:bldP spid="29" grpId="0" animBg="1"/>
      <p:bldP spid="29" grpId="1" animBg="1"/>
      <p:bldP spid="29" grpId="2" animBg="1"/>
      <p:bldP spid="28" grpId="0" animBg="1"/>
      <p:bldP spid="28" grpId="1" animBg="1"/>
      <p:bldP spid="28" grpId="2" animBg="1"/>
      <p:bldP spid="3" grpId="0" animBg="1"/>
      <p:bldP spid="3" grpId="1" animBg="1"/>
      <p:bldP spid="3"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5" grpId="0" animBg="1"/>
      <p:bldP spid="15" grpId="1" animBg="1"/>
      <p:bldP spid="15" grpId="2" animBg="1"/>
      <p:bldP spid="16" grpId="0" animBg="1"/>
      <p:bldP spid="16" grpId="1" animBg="1"/>
      <p:bldP spid="16" grpId="2" animBg="1"/>
      <p:bldP spid="18" grpId="0" animBg="1"/>
      <p:bldP spid="18" grpId="1" animBg="1"/>
      <p:bldP spid="18" grpId="2" animBg="1"/>
      <p:bldP spid="19" grpId="0" animBg="1"/>
      <p:bldP spid="19" grpId="1" animBg="1"/>
      <p:bldP spid="19"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7" grpId="0" animBg="1"/>
      <p:bldP spid="27" grpId="1" animBg="1"/>
      <p:bldP spid="27" grpId="2" animBg="1"/>
      <p:bldP spid="31" grpId="0" animBg="1"/>
      <p:bldP spid="31" grpId="1" animBg="1"/>
      <p:bldP spid="31" grpId="2" animBg="1"/>
      <p:bldP spid="32" grpId="0" animBg="1"/>
      <p:bldP spid="32" grpId="1" animBg="1"/>
      <p:bldP spid="32" grpId="2" animBg="1"/>
      <p:bldP spid="3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0090" y="-17126"/>
            <a:ext cx="9144000" cy="5143500"/>
            <a:chOff x="0" y="0"/>
            <a:chExt cx="9144000" cy="5143500"/>
          </a:xfrm>
        </p:grpSpPr>
        <p:sp>
          <p:nvSpPr>
            <p:cNvPr id="25" name="2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61000"/>
                    <a:lumOff val="3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61000"/>
                    <a:lumOff val="3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61000"/>
                    <a:lumOff val="3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9FF33">
                    <a:lumMod val="61000"/>
                    <a:lumOff val="3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 name="22 Imagen" descr="Diapositiva1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3557" y="0"/>
            <a:ext cx="9144000" cy="5158948"/>
          </a:xfrm>
          <a:prstGeom prst="rect">
            <a:avLst/>
          </a:prstGeom>
          <a:noFill/>
          <a:ln>
            <a:noFill/>
          </a:ln>
        </p:spPr>
      </p:pic>
      <p:sp>
        <p:nvSpPr>
          <p:cNvPr id="2" name="Forma libre 9"/>
          <p:cNvSpPr/>
          <p:nvPr/>
        </p:nvSpPr>
        <p:spPr>
          <a:xfrm rot="16200000">
            <a:off x="3311863" y="211275"/>
            <a:ext cx="2592286" cy="7272811"/>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4" name="Forma libre 9"/>
          <p:cNvSpPr/>
          <p:nvPr/>
        </p:nvSpPr>
        <p:spPr>
          <a:xfrm rot="16200000">
            <a:off x="3826187" y="1807172"/>
            <a:ext cx="1419622" cy="525658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5" name="Forma libre 9"/>
          <p:cNvSpPr/>
          <p:nvPr/>
        </p:nvSpPr>
        <p:spPr>
          <a:xfrm rot="16200000">
            <a:off x="4284000" y="3253146"/>
            <a:ext cx="627534" cy="316835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6" name="Forma libre 9"/>
          <p:cNvSpPr/>
          <p:nvPr/>
        </p:nvSpPr>
        <p:spPr>
          <a:xfrm rot="5400000" flipV="1">
            <a:off x="3239855" y="-2260988"/>
            <a:ext cx="2592286" cy="712879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7" name="Forma libre 9"/>
          <p:cNvSpPr/>
          <p:nvPr/>
        </p:nvSpPr>
        <p:spPr>
          <a:xfrm rot="5400000" flipV="1">
            <a:off x="3790182" y="-1874887"/>
            <a:ext cx="1419622" cy="5184575"/>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8" name="Forma libre 9"/>
          <p:cNvSpPr/>
          <p:nvPr/>
        </p:nvSpPr>
        <p:spPr>
          <a:xfrm rot="5400000" flipV="1">
            <a:off x="4248000" y="-1342417"/>
            <a:ext cx="627534" cy="3312368"/>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0" name="Forma libre 9"/>
          <p:cNvSpPr/>
          <p:nvPr/>
        </p:nvSpPr>
        <p:spPr>
          <a:xfrm flipV="1">
            <a:off x="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1" name="Forma libre 9"/>
          <p:cNvSpPr/>
          <p:nvPr/>
        </p:nvSpPr>
        <p:spPr>
          <a:xfrm flipV="1">
            <a:off x="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2" name="Forma libre 9"/>
          <p:cNvSpPr/>
          <p:nvPr/>
        </p:nvSpPr>
        <p:spPr>
          <a:xfrm flipV="1">
            <a:off x="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3" name="Forma libre 9"/>
          <p:cNvSpPr/>
          <p:nvPr/>
        </p:nvSpPr>
        <p:spPr>
          <a:xfrm flipH="1" flipV="1">
            <a:off x="457200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4" name="Forma libre 9"/>
          <p:cNvSpPr/>
          <p:nvPr/>
        </p:nvSpPr>
        <p:spPr>
          <a:xfrm flipH="1" flipV="1">
            <a:off x="663312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5" name="Forma libre 9"/>
          <p:cNvSpPr/>
          <p:nvPr/>
        </p:nvSpPr>
        <p:spPr>
          <a:xfrm flipH="1" flipV="1">
            <a:off x="794407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adFill>
            <a:gsLst>
              <a:gs pos="100000">
                <a:schemeClr val="tx1">
                  <a:lumMod val="85000"/>
                </a:schemeClr>
              </a:gs>
              <a:gs pos="74000">
                <a:srgbClr val="99FF33"/>
              </a:gs>
              <a:gs pos="84000">
                <a:schemeClr val="tx1">
                  <a:lumMod val="65000"/>
                </a:schemeClr>
              </a:gs>
              <a:gs pos="0">
                <a:schemeClr val="tx1"/>
              </a:gs>
            </a:gsLst>
            <a:path path="shape">
              <a:fillToRect l="50000" t="50000" r="50000" b="50000"/>
            </a:path>
          </a:grad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20" name="19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95235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2" presetClass="exit" presetSubtype="1" fill="hold" grpId="1" nodeType="withEffect">
                                  <p:stCondLst>
                                    <p:cond delay="0"/>
                                  </p:stCondLst>
                                  <p:childTnLst>
                                    <p:anim calcmode="lin" valueType="num">
                                      <p:cBhvr additive="base">
                                        <p:cTn id="12" dur="3500"/>
                                        <p:tgtEl>
                                          <p:spTgt spid="2"/>
                                        </p:tgtEl>
                                        <p:attrNameLst>
                                          <p:attrName>ppt_x</p:attrName>
                                        </p:attrNameLst>
                                      </p:cBhvr>
                                      <p:tavLst>
                                        <p:tav tm="0">
                                          <p:val>
                                            <p:strVal val="ppt_x"/>
                                          </p:val>
                                        </p:tav>
                                        <p:tav tm="100000">
                                          <p:val>
                                            <p:strVal val="ppt_x"/>
                                          </p:val>
                                        </p:tav>
                                      </p:tavLst>
                                    </p:anim>
                                    <p:anim calcmode="lin" valueType="num">
                                      <p:cBhvr additive="base">
                                        <p:cTn id="13" dur="3500"/>
                                        <p:tgtEl>
                                          <p:spTgt spid="2"/>
                                        </p:tgtEl>
                                        <p:attrNameLst>
                                          <p:attrName>ppt_y</p:attrName>
                                        </p:attrNameLst>
                                      </p:cBhvr>
                                      <p:tavLst>
                                        <p:tav tm="0">
                                          <p:val>
                                            <p:strVal val="ppt_y"/>
                                          </p:val>
                                        </p:tav>
                                        <p:tav tm="100000">
                                          <p:val>
                                            <p:strVal val="0-ppt_h/2"/>
                                          </p:val>
                                        </p:tav>
                                      </p:tavLst>
                                    </p:anim>
                                    <p:set>
                                      <p:cBhvr>
                                        <p:cTn id="14" dur="1" fill="hold">
                                          <p:stCondLst>
                                            <p:cond delay="3499"/>
                                          </p:stCondLst>
                                        </p:cTn>
                                        <p:tgtEl>
                                          <p:spTgt spid="2"/>
                                        </p:tgtEl>
                                        <p:attrNameLst>
                                          <p:attrName>style.visibility</p:attrName>
                                        </p:attrNameLst>
                                      </p:cBhvr>
                                      <p:to>
                                        <p:strVal val="hidden"/>
                                      </p:to>
                                    </p:set>
                                  </p:childTnLst>
                                </p:cTn>
                              </p:par>
                              <p:par>
                                <p:cTn id="15" presetID="17" presetClass="entr" presetSubtype="4"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3000" fill="hold"/>
                                        <p:tgtEl>
                                          <p:spTgt spid="4"/>
                                        </p:tgtEl>
                                        <p:attrNameLst>
                                          <p:attrName>ppt_x</p:attrName>
                                        </p:attrNameLst>
                                      </p:cBhvr>
                                      <p:tavLst>
                                        <p:tav tm="0">
                                          <p:val>
                                            <p:strVal val="#ppt_x"/>
                                          </p:val>
                                        </p:tav>
                                        <p:tav tm="100000">
                                          <p:val>
                                            <p:strVal val="#ppt_x"/>
                                          </p:val>
                                        </p:tav>
                                      </p:tavLst>
                                    </p:anim>
                                    <p:anim calcmode="lin" valueType="num">
                                      <p:cBhvr>
                                        <p:cTn id="18" dur="3000" fill="hold"/>
                                        <p:tgtEl>
                                          <p:spTgt spid="4"/>
                                        </p:tgtEl>
                                        <p:attrNameLst>
                                          <p:attrName>ppt_y</p:attrName>
                                        </p:attrNameLst>
                                      </p:cBhvr>
                                      <p:tavLst>
                                        <p:tav tm="0">
                                          <p:val>
                                            <p:strVal val="#ppt_y+#ppt_h/2"/>
                                          </p:val>
                                        </p:tav>
                                        <p:tav tm="100000">
                                          <p:val>
                                            <p:strVal val="#ppt_y"/>
                                          </p:val>
                                        </p:tav>
                                      </p:tavLst>
                                    </p:anim>
                                    <p:anim calcmode="lin" valueType="num">
                                      <p:cBhvr>
                                        <p:cTn id="19" dur="3000" fill="hold"/>
                                        <p:tgtEl>
                                          <p:spTgt spid="4"/>
                                        </p:tgtEl>
                                        <p:attrNameLst>
                                          <p:attrName>ppt_w</p:attrName>
                                        </p:attrNameLst>
                                      </p:cBhvr>
                                      <p:tavLst>
                                        <p:tav tm="0">
                                          <p:val>
                                            <p:strVal val="#ppt_w"/>
                                          </p:val>
                                        </p:tav>
                                        <p:tav tm="100000">
                                          <p:val>
                                            <p:strVal val="#ppt_w"/>
                                          </p:val>
                                        </p:tav>
                                      </p:tavLst>
                                    </p:anim>
                                    <p:anim calcmode="lin" valueType="num">
                                      <p:cBhvr>
                                        <p:cTn id="20" dur="3000" fill="hold"/>
                                        <p:tgtEl>
                                          <p:spTgt spid="4"/>
                                        </p:tgtEl>
                                        <p:attrNameLst>
                                          <p:attrName>ppt_h</p:attrName>
                                        </p:attrNameLst>
                                      </p:cBhvr>
                                      <p:tavLst>
                                        <p:tav tm="0">
                                          <p:val>
                                            <p:fltVal val="0"/>
                                          </p:val>
                                        </p:tav>
                                        <p:tav tm="100000">
                                          <p:val>
                                            <p:strVal val="#ppt_h"/>
                                          </p:val>
                                        </p:tav>
                                      </p:tavLst>
                                    </p:anim>
                                  </p:childTnLst>
                                </p:cTn>
                              </p:par>
                              <p:par>
                                <p:cTn id="21" presetID="2" presetClass="exit" presetSubtype="1" fill="hold" grpId="1" nodeType="withEffect">
                                  <p:stCondLst>
                                    <p:cond delay="0"/>
                                  </p:stCondLst>
                                  <p:childTnLst>
                                    <p:anim calcmode="lin" valueType="num">
                                      <p:cBhvr additive="base">
                                        <p:cTn id="22" dur="3500"/>
                                        <p:tgtEl>
                                          <p:spTgt spid="4"/>
                                        </p:tgtEl>
                                        <p:attrNameLst>
                                          <p:attrName>ppt_x</p:attrName>
                                        </p:attrNameLst>
                                      </p:cBhvr>
                                      <p:tavLst>
                                        <p:tav tm="0">
                                          <p:val>
                                            <p:strVal val="ppt_x"/>
                                          </p:val>
                                        </p:tav>
                                        <p:tav tm="100000">
                                          <p:val>
                                            <p:strVal val="ppt_x"/>
                                          </p:val>
                                        </p:tav>
                                      </p:tavLst>
                                    </p:anim>
                                    <p:anim calcmode="lin" valueType="num">
                                      <p:cBhvr additive="base">
                                        <p:cTn id="23" dur="3500"/>
                                        <p:tgtEl>
                                          <p:spTgt spid="4"/>
                                        </p:tgtEl>
                                        <p:attrNameLst>
                                          <p:attrName>ppt_y</p:attrName>
                                        </p:attrNameLst>
                                      </p:cBhvr>
                                      <p:tavLst>
                                        <p:tav tm="0">
                                          <p:val>
                                            <p:strVal val="ppt_y"/>
                                          </p:val>
                                        </p:tav>
                                        <p:tav tm="100000">
                                          <p:val>
                                            <p:strVal val="0-ppt_h/2"/>
                                          </p:val>
                                        </p:tav>
                                      </p:tavLst>
                                    </p:anim>
                                    <p:set>
                                      <p:cBhvr>
                                        <p:cTn id="24" dur="1" fill="hold">
                                          <p:stCondLst>
                                            <p:cond delay="3499"/>
                                          </p:stCondLst>
                                        </p:cTn>
                                        <p:tgtEl>
                                          <p:spTgt spid="4"/>
                                        </p:tgtEl>
                                        <p:attrNameLst>
                                          <p:attrName>style.visibility</p:attrName>
                                        </p:attrNameLst>
                                      </p:cBhvr>
                                      <p:to>
                                        <p:strVal val="hidden"/>
                                      </p:to>
                                    </p:set>
                                  </p:childTnLst>
                                </p:cTn>
                              </p:par>
                              <p:par>
                                <p:cTn id="25" presetID="17" presetClass="entr" presetSubtype="4"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3000" fill="hold"/>
                                        <p:tgtEl>
                                          <p:spTgt spid="5"/>
                                        </p:tgtEl>
                                        <p:attrNameLst>
                                          <p:attrName>ppt_x</p:attrName>
                                        </p:attrNameLst>
                                      </p:cBhvr>
                                      <p:tavLst>
                                        <p:tav tm="0">
                                          <p:val>
                                            <p:strVal val="#ppt_x"/>
                                          </p:val>
                                        </p:tav>
                                        <p:tav tm="100000">
                                          <p:val>
                                            <p:strVal val="#ppt_x"/>
                                          </p:val>
                                        </p:tav>
                                      </p:tavLst>
                                    </p:anim>
                                    <p:anim calcmode="lin" valueType="num">
                                      <p:cBhvr>
                                        <p:cTn id="28" dur="3000" fill="hold"/>
                                        <p:tgtEl>
                                          <p:spTgt spid="5"/>
                                        </p:tgtEl>
                                        <p:attrNameLst>
                                          <p:attrName>ppt_y</p:attrName>
                                        </p:attrNameLst>
                                      </p:cBhvr>
                                      <p:tavLst>
                                        <p:tav tm="0">
                                          <p:val>
                                            <p:strVal val="#ppt_y+#ppt_h/2"/>
                                          </p:val>
                                        </p:tav>
                                        <p:tav tm="100000">
                                          <p:val>
                                            <p:strVal val="#ppt_y"/>
                                          </p:val>
                                        </p:tav>
                                      </p:tavLst>
                                    </p:anim>
                                    <p:anim calcmode="lin" valueType="num">
                                      <p:cBhvr>
                                        <p:cTn id="29" dur="3000" fill="hold"/>
                                        <p:tgtEl>
                                          <p:spTgt spid="5"/>
                                        </p:tgtEl>
                                        <p:attrNameLst>
                                          <p:attrName>ppt_w</p:attrName>
                                        </p:attrNameLst>
                                      </p:cBhvr>
                                      <p:tavLst>
                                        <p:tav tm="0">
                                          <p:val>
                                            <p:strVal val="#ppt_w"/>
                                          </p:val>
                                        </p:tav>
                                        <p:tav tm="100000">
                                          <p:val>
                                            <p:strVal val="#ppt_w"/>
                                          </p:val>
                                        </p:tav>
                                      </p:tavLst>
                                    </p:anim>
                                    <p:anim calcmode="lin" valueType="num">
                                      <p:cBhvr>
                                        <p:cTn id="30" dur="3000" fill="hold"/>
                                        <p:tgtEl>
                                          <p:spTgt spid="5"/>
                                        </p:tgtEl>
                                        <p:attrNameLst>
                                          <p:attrName>ppt_h</p:attrName>
                                        </p:attrNameLst>
                                      </p:cBhvr>
                                      <p:tavLst>
                                        <p:tav tm="0">
                                          <p:val>
                                            <p:fltVal val="0"/>
                                          </p:val>
                                        </p:tav>
                                        <p:tav tm="100000">
                                          <p:val>
                                            <p:strVal val="#ppt_h"/>
                                          </p:val>
                                        </p:tav>
                                      </p:tavLst>
                                    </p:anim>
                                  </p:childTnLst>
                                </p:cTn>
                              </p:par>
                              <p:par>
                                <p:cTn id="31" presetID="2" presetClass="exit" presetSubtype="1" fill="hold" grpId="1" nodeType="withEffect">
                                  <p:stCondLst>
                                    <p:cond delay="0"/>
                                  </p:stCondLst>
                                  <p:childTnLst>
                                    <p:anim calcmode="lin" valueType="num">
                                      <p:cBhvr additive="base">
                                        <p:cTn id="32" dur="3500"/>
                                        <p:tgtEl>
                                          <p:spTgt spid="5"/>
                                        </p:tgtEl>
                                        <p:attrNameLst>
                                          <p:attrName>ppt_x</p:attrName>
                                        </p:attrNameLst>
                                      </p:cBhvr>
                                      <p:tavLst>
                                        <p:tav tm="0">
                                          <p:val>
                                            <p:strVal val="ppt_x"/>
                                          </p:val>
                                        </p:tav>
                                        <p:tav tm="100000">
                                          <p:val>
                                            <p:strVal val="ppt_x"/>
                                          </p:val>
                                        </p:tav>
                                      </p:tavLst>
                                    </p:anim>
                                    <p:anim calcmode="lin" valueType="num">
                                      <p:cBhvr additive="base">
                                        <p:cTn id="33" dur="3500"/>
                                        <p:tgtEl>
                                          <p:spTgt spid="5"/>
                                        </p:tgtEl>
                                        <p:attrNameLst>
                                          <p:attrName>ppt_y</p:attrName>
                                        </p:attrNameLst>
                                      </p:cBhvr>
                                      <p:tavLst>
                                        <p:tav tm="0">
                                          <p:val>
                                            <p:strVal val="ppt_y"/>
                                          </p:val>
                                        </p:tav>
                                        <p:tav tm="100000">
                                          <p:val>
                                            <p:strVal val="0-ppt_h/2"/>
                                          </p:val>
                                        </p:tav>
                                      </p:tavLst>
                                    </p:anim>
                                    <p:set>
                                      <p:cBhvr>
                                        <p:cTn id="34" dur="1" fill="hold">
                                          <p:stCondLst>
                                            <p:cond delay="3499"/>
                                          </p:stCondLst>
                                        </p:cTn>
                                        <p:tgtEl>
                                          <p:spTgt spid="5"/>
                                        </p:tgtEl>
                                        <p:attrNameLst>
                                          <p:attrName>style.visibility</p:attrName>
                                        </p:attrNameLst>
                                      </p:cBhvr>
                                      <p:to>
                                        <p:strVal val="hidden"/>
                                      </p:to>
                                    </p:set>
                                  </p:childTnLst>
                                </p:cTn>
                              </p:par>
                              <p:par>
                                <p:cTn id="35" presetID="17" presetClass="entr" presetSubtype="1"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3000" fill="hold"/>
                                        <p:tgtEl>
                                          <p:spTgt spid="6"/>
                                        </p:tgtEl>
                                        <p:attrNameLst>
                                          <p:attrName>ppt_x</p:attrName>
                                        </p:attrNameLst>
                                      </p:cBhvr>
                                      <p:tavLst>
                                        <p:tav tm="0">
                                          <p:val>
                                            <p:strVal val="#ppt_x"/>
                                          </p:val>
                                        </p:tav>
                                        <p:tav tm="100000">
                                          <p:val>
                                            <p:strVal val="#ppt_x"/>
                                          </p:val>
                                        </p:tav>
                                      </p:tavLst>
                                    </p:anim>
                                    <p:anim calcmode="lin" valueType="num">
                                      <p:cBhvr>
                                        <p:cTn id="38" dur="3000" fill="hold"/>
                                        <p:tgtEl>
                                          <p:spTgt spid="6"/>
                                        </p:tgtEl>
                                        <p:attrNameLst>
                                          <p:attrName>ppt_y</p:attrName>
                                        </p:attrNameLst>
                                      </p:cBhvr>
                                      <p:tavLst>
                                        <p:tav tm="0">
                                          <p:val>
                                            <p:strVal val="#ppt_y-#ppt_h/2"/>
                                          </p:val>
                                        </p:tav>
                                        <p:tav tm="100000">
                                          <p:val>
                                            <p:strVal val="#ppt_y"/>
                                          </p:val>
                                        </p:tav>
                                      </p:tavLst>
                                    </p:anim>
                                    <p:anim calcmode="lin" valueType="num">
                                      <p:cBhvr>
                                        <p:cTn id="39" dur="3000" fill="hold"/>
                                        <p:tgtEl>
                                          <p:spTgt spid="6"/>
                                        </p:tgtEl>
                                        <p:attrNameLst>
                                          <p:attrName>ppt_w</p:attrName>
                                        </p:attrNameLst>
                                      </p:cBhvr>
                                      <p:tavLst>
                                        <p:tav tm="0">
                                          <p:val>
                                            <p:strVal val="#ppt_w"/>
                                          </p:val>
                                        </p:tav>
                                        <p:tav tm="100000">
                                          <p:val>
                                            <p:strVal val="#ppt_w"/>
                                          </p:val>
                                        </p:tav>
                                      </p:tavLst>
                                    </p:anim>
                                    <p:anim calcmode="lin" valueType="num">
                                      <p:cBhvr>
                                        <p:cTn id="40" dur="3000" fill="hold"/>
                                        <p:tgtEl>
                                          <p:spTgt spid="6"/>
                                        </p:tgtEl>
                                        <p:attrNameLst>
                                          <p:attrName>ppt_h</p:attrName>
                                        </p:attrNameLst>
                                      </p:cBhvr>
                                      <p:tavLst>
                                        <p:tav tm="0">
                                          <p:val>
                                            <p:fltVal val="0"/>
                                          </p:val>
                                        </p:tav>
                                        <p:tav tm="100000">
                                          <p:val>
                                            <p:strVal val="#ppt_h"/>
                                          </p:val>
                                        </p:tav>
                                      </p:tavLst>
                                    </p:anim>
                                  </p:childTnLst>
                                </p:cTn>
                              </p:par>
                              <p:par>
                                <p:cTn id="41" presetID="2" presetClass="exit" presetSubtype="4" fill="hold" grpId="1" nodeType="withEffect">
                                  <p:stCondLst>
                                    <p:cond delay="0"/>
                                  </p:stCondLst>
                                  <p:childTnLst>
                                    <p:anim calcmode="lin" valueType="num">
                                      <p:cBhvr additive="base">
                                        <p:cTn id="42" dur="3500"/>
                                        <p:tgtEl>
                                          <p:spTgt spid="6"/>
                                        </p:tgtEl>
                                        <p:attrNameLst>
                                          <p:attrName>ppt_x</p:attrName>
                                        </p:attrNameLst>
                                      </p:cBhvr>
                                      <p:tavLst>
                                        <p:tav tm="0">
                                          <p:val>
                                            <p:strVal val="ppt_x"/>
                                          </p:val>
                                        </p:tav>
                                        <p:tav tm="100000">
                                          <p:val>
                                            <p:strVal val="ppt_x"/>
                                          </p:val>
                                        </p:tav>
                                      </p:tavLst>
                                    </p:anim>
                                    <p:anim calcmode="lin" valueType="num">
                                      <p:cBhvr additive="base">
                                        <p:cTn id="43" dur="3500"/>
                                        <p:tgtEl>
                                          <p:spTgt spid="6"/>
                                        </p:tgtEl>
                                        <p:attrNameLst>
                                          <p:attrName>ppt_y</p:attrName>
                                        </p:attrNameLst>
                                      </p:cBhvr>
                                      <p:tavLst>
                                        <p:tav tm="0">
                                          <p:val>
                                            <p:strVal val="ppt_y"/>
                                          </p:val>
                                        </p:tav>
                                        <p:tav tm="100000">
                                          <p:val>
                                            <p:strVal val="1+ppt_h/2"/>
                                          </p:val>
                                        </p:tav>
                                      </p:tavLst>
                                    </p:anim>
                                    <p:set>
                                      <p:cBhvr>
                                        <p:cTn id="44" dur="1" fill="hold">
                                          <p:stCondLst>
                                            <p:cond delay="3499"/>
                                          </p:stCondLst>
                                        </p:cTn>
                                        <p:tgtEl>
                                          <p:spTgt spid="6"/>
                                        </p:tgtEl>
                                        <p:attrNameLst>
                                          <p:attrName>style.visibility</p:attrName>
                                        </p:attrNameLst>
                                      </p:cBhvr>
                                      <p:to>
                                        <p:strVal val="hidden"/>
                                      </p:to>
                                    </p:set>
                                  </p:childTnLst>
                                </p:cTn>
                              </p:par>
                              <p:par>
                                <p:cTn id="45" presetID="17" presetClass="entr" presetSubtype="1"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000" fill="hold"/>
                                        <p:tgtEl>
                                          <p:spTgt spid="7"/>
                                        </p:tgtEl>
                                        <p:attrNameLst>
                                          <p:attrName>ppt_x</p:attrName>
                                        </p:attrNameLst>
                                      </p:cBhvr>
                                      <p:tavLst>
                                        <p:tav tm="0">
                                          <p:val>
                                            <p:strVal val="#ppt_x"/>
                                          </p:val>
                                        </p:tav>
                                        <p:tav tm="100000">
                                          <p:val>
                                            <p:strVal val="#ppt_x"/>
                                          </p:val>
                                        </p:tav>
                                      </p:tavLst>
                                    </p:anim>
                                    <p:anim calcmode="lin" valueType="num">
                                      <p:cBhvr>
                                        <p:cTn id="48" dur="3000" fill="hold"/>
                                        <p:tgtEl>
                                          <p:spTgt spid="7"/>
                                        </p:tgtEl>
                                        <p:attrNameLst>
                                          <p:attrName>ppt_y</p:attrName>
                                        </p:attrNameLst>
                                      </p:cBhvr>
                                      <p:tavLst>
                                        <p:tav tm="0">
                                          <p:val>
                                            <p:strVal val="#ppt_y-#ppt_h/2"/>
                                          </p:val>
                                        </p:tav>
                                        <p:tav tm="100000">
                                          <p:val>
                                            <p:strVal val="#ppt_y"/>
                                          </p:val>
                                        </p:tav>
                                      </p:tavLst>
                                    </p:anim>
                                    <p:anim calcmode="lin" valueType="num">
                                      <p:cBhvr>
                                        <p:cTn id="49" dur="3000" fill="hold"/>
                                        <p:tgtEl>
                                          <p:spTgt spid="7"/>
                                        </p:tgtEl>
                                        <p:attrNameLst>
                                          <p:attrName>ppt_w</p:attrName>
                                        </p:attrNameLst>
                                      </p:cBhvr>
                                      <p:tavLst>
                                        <p:tav tm="0">
                                          <p:val>
                                            <p:strVal val="#ppt_w"/>
                                          </p:val>
                                        </p:tav>
                                        <p:tav tm="100000">
                                          <p:val>
                                            <p:strVal val="#ppt_w"/>
                                          </p:val>
                                        </p:tav>
                                      </p:tavLst>
                                    </p:anim>
                                    <p:anim calcmode="lin" valueType="num">
                                      <p:cBhvr>
                                        <p:cTn id="50" dur="3000" fill="hold"/>
                                        <p:tgtEl>
                                          <p:spTgt spid="7"/>
                                        </p:tgtEl>
                                        <p:attrNameLst>
                                          <p:attrName>ppt_h</p:attrName>
                                        </p:attrNameLst>
                                      </p:cBhvr>
                                      <p:tavLst>
                                        <p:tav tm="0">
                                          <p:val>
                                            <p:fltVal val="0"/>
                                          </p:val>
                                        </p:tav>
                                        <p:tav tm="100000">
                                          <p:val>
                                            <p:strVal val="#ppt_h"/>
                                          </p:val>
                                        </p:tav>
                                      </p:tavLst>
                                    </p:anim>
                                  </p:childTnLst>
                                </p:cTn>
                              </p:par>
                              <p:par>
                                <p:cTn id="51" presetID="2" presetClass="exit" presetSubtype="4" fill="hold" grpId="1" nodeType="withEffect">
                                  <p:stCondLst>
                                    <p:cond delay="0"/>
                                  </p:stCondLst>
                                  <p:childTnLst>
                                    <p:anim calcmode="lin" valueType="num">
                                      <p:cBhvr additive="base">
                                        <p:cTn id="52" dur="3500"/>
                                        <p:tgtEl>
                                          <p:spTgt spid="7"/>
                                        </p:tgtEl>
                                        <p:attrNameLst>
                                          <p:attrName>ppt_x</p:attrName>
                                        </p:attrNameLst>
                                      </p:cBhvr>
                                      <p:tavLst>
                                        <p:tav tm="0">
                                          <p:val>
                                            <p:strVal val="ppt_x"/>
                                          </p:val>
                                        </p:tav>
                                        <p:tav tm="100000">
                                          <p:val>
                                            <p:strVal val="ppt_x"/>
                                          </p:val>
                                        </p:tav>
                                      </p:tavLst>
                                    </p:anim>
                                    <p:anim calcmode="lin" valueType="num">
                                      <p:cBhvr additive="base">
                                        <p:cTn id="53" dur="3500"/>
                                        <p:tgtEl>
                                          <p:spTgt spid="7"/>
                                        </p:tgtEl>
                                        <p:attrNameLst>
                                          <p:attrName>ppt_y</p:attrName>
                                        </p:attrNameLst>
                                      </p:cBhvr>
                                      <p:tavLst>
                                        <p:tav tm="0">
                                          <p:val>
                                            <p:strVal val="ppt_y"/>
                                          </p:val>
                                        </p:tav>
                                        <p:tav tm="100000">
                                          <p:val>
                                            <p:strVal val="1+ppt_h/2"/>
                                          </p:val>
                                        </p:tav>
                                      </p:tavLst>
                                    </p:anim>
                                    <p:set>
                                      <p:cBhvr>
                                        <p:cTn id="54" dur="1" fill="hold">
                                          <p:stCondLst>
                                            <p:cond delay="3499"/>
                                          </p:stCondLst>
                                        </p:cTn>
                                        <p:tgtEl>
                                          <p:spTgt spid="7"/>
                                        </p:tgtEl>
                                        <p:attrNameLst>
                                          <p:attrName>style.visibility</p:attrName>
                                        </p:attrNameLst>
                                      </p:cBhvr>
                                      <p:to>
                                        <p:strVal val="hidden"/>
                                      </p:to>
                                    </p:set>
                                  </p:childTnLst>
                                </p:cTn>
                              </p:par>
                              <p:par>
                                <p:cTn id="55" presetID="17" presetClass="entr" presetSubtype="1"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3000" fill="hold"/>
                                        <p:tgtEl>
                                          <p:spTgt spid="8"/>
                                        </p:tgtEl>
                                        <p:attrNameLst>
                                          <p:attrName>ppt_x</p:attrName>
                                        </p:attrNameLst>
                                      </p:cBhvr>
                                      <p:tavLst>
                                        <p:tav tm="0">
                                          <p:val>
                                            <p:strVal val="#ppt_x"/>
                                          </p:val>
                                        </p:tav>
                                        <p:tav tm="100000">
                                          <p:val>
                                            <p:strVal val="#ppt_x"/>
                                          </p:val>
                                        </p:tav>
                                      </p:tavLst>
                                    </p:anim>
                                    <p:anim calcmode="lin" valueType="num">
                                      <p:cBhvr>
                                        <p:cTn id="58" dur="3000" fill="hold"/>
                                        <p:tgtEl>
                                          <p:spTgt spid="8"/>
                                        </p:tgtEl>
                                        <p:attrNameLst>
                                          <p:attrName>ppt_y</p:attrName>
                                        </p:attrNameLst>
                                      </p:cBhvr>
                                      <p:tavLst>
                                        <p:tav tm="0">
                                          <p:val>
                                            <p:strVal val="#ppt_y-#ppt_h/2"/>
                                          </p:val>
                                        </p:tav>
                                        <p:tav tm="100000">
                                          <p:val>
                                            <p:strVal val="#ppt_y"/>
                                          </p:val>
                                        </p:tav>
                                      </p:tavLst>
                                    </p:anim>
                                    <p:anim calcmode="lin" valueType="num">
                                      <p:cBhvr>
                                        <p:cTn id="59" dur="3000" fill="hold"/>
                                        <p:tgtEl>
                                          <p:spTgt spid="8"/>
                                        </p:tgtEl>
                                        <p:attrNameLst>
                                          <p:attrName>ppt_w</p:attrName>
                                        </p:attrNameLst>
                                      </p:cBhvr>
                                      <p:tavLst>
                                        <p:tav tm="0">
                                          <p:val>
                                            <p:strVal val="#ppt_w"/>
                                          </p:val>
                                        </p:tav>
                                        <p:tav tm="100000">
                                          <p:val>
                                            <p:strVal val="#ppt_w"/>
                                          </p:val>
                                        </p:tav>
                                      </p:tavLst>
                                    </p:anim>
                                    <p:anim calcmode="lin" valueType="num">
                                      <p:cBhvr>
                                        <p:cTn id="60" dur="3000" fill="hold"/>
                                        <p:tgtEl>
                                          <p:spTgt spid="8"/>
                                        </p:tgtEl>
                                        <p:attrNameLst>
                                          <p:attrName>ppt_h</p:attrName>
                                        </p:attrNameLst>
                                      </p:cBhvr>
                                      <p:tavLst>
                                        <p:tav tm="0">
                                          <p:val>
                                            <p:fltVal val="0"/>
                                          </p:val>
                                        </p:tav>
                                        <p:tav tm="100000">
                                          <p:val>
                                            <p:strVal val="#ppt_h"/>
                                          </p:val>
                                        </p:tav>
                                      </p:tavLst>
                                    </p:anim>
                                  </p:childTnLst>
                                </p:cTn>
                              </p:par>
                              <p:par>
                                <p:cTn id="61" presetID="2" presetClass="exit" presetSubtype="4" fill="hold" grpId="1" nodeType="withEffect">
                                  <p:stCondLst>
                                    <p:cond delay="0"/>
                                  </p:stCondLst>
                                  <p:childTnLst>
                                    <p:anim calcmode="lin" valueType="num">
                                      <p:cBhvr additive="base">
                                        <p:cTn id="62" dur="3500"/>
                                        <p:tgtEl>
                                          <p:spTgt spid="8"/>
                                        </p:tgtEl>
                                        <p:attrNameLst>
                                          <p:attrName>ppt_x</p:attrName>
                                        </p:attrNameLst>
                                      </p:cBhvr>
                                      <p:tavLst>
                                        <p:tav tm="0">
                                          <p:val>
                                            <p:strVal val="ppt_x"/>
                                          </p:val>
                                        </p:tav>
                                        <p:tav tm="100000">
                                          <p:val>
                                            <p:strVal val="ppt_x"/>
                                          </p:val>
                                        </p:tav>
                                      </p:tavLst>
                                    </p:anim>
                                    <p:anim calcmode="lin" valueType="num">
                                      <p:cBhvr additive="base">
                                        <p:cTn id="63" dur="3500"/>
                                        <p:tgtEl>
                                          <p:spTgt spid="8"/>
                                        </p:tgtEl>
                                        <p:attrNameLst>
                                          <p:attrName>ppt_y</p:attrName>
                                        </p:attrNameLst>
                                      </p:cBhvr>
                                      <p:tavLst>
                                        <p:tav tm="0">
                                          <p:val>
                                            <p:strVal val="ppt_y"/>
                                          </p:val>
                                        </p:tav>
                                        <p:tav tm="100000">
                                          <p:val>
                                            <p:strVal val="1+ppt_h/2"/>
                                          </p:val>
                                        </p:tav>
                                      </p:tavLst>
                                    </p:anim>
                                    <p:set>
                                      <p:cBhvr>
                                        <p:cTn id="64" dur="1" fill="hold">
                                          <p:stCondLst>
                                            <p:cond delay="3499"/>
                                          </p:stCondLst>
                                        </p:cTn>
                                        <p:tgtEl>
                                          <p:spTgt spid="8"/>
                                        </p:tgtEl>
                                        <p:attrNameLst>
                                          <p:attrName>style.visibility</p:attrName>
                                        </p:attrNameLst>
                                      </p:cBhvr>
                                      <p:to>
                                        <p:strVal val="hidden"/>
                                      </p:to>
                                    </p:set>
                                  </p:childTnLst>
                                </p:cTn>
                              </p:par>
                              <p:par>
                                <p:cTn id="65" presetID="17" presetClass="entr" presetSubtype="8" fill="hold" grpId="0"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3000" fill="hold"/>
                                        <p:tgtEl>
                                          <p:spTgt spid="10"/>
                                        </p:tgtEl>
                                        <p:attrNameLst>
                                          <p:attrName>ppt_x</p:attrName>
                                        </p:attrNameLst>
                                      </p:cBhvr>
                                      <p:tavLst>
                                        <p:tav tm="0">
                                          <p:val>
                                            <p:strVal val="#ppt_x-#ppt_w/2"/>
                                          </p:val>
                                        </p:tav>
                                        <p:tav tm="100000">
                                          <p:val>
                                            <p:strVal val="#ppt_x"/>
                                          </p:val>
                                        </p:tav>
                                      </p:tavLst>
                                    </p:anim>
                                    <p:anim calcmode="lin" valueType="num">
                                      <p:cBhvr>
                                        <p:cTn id="68" dur="3000" fill="hold"/>
                                        <p:tgtEl>
                                          <p:spTgt spid="10"/>
                                        </p:tgtEl>
                                        <p:attrNameLst>
                                          <p:attrName>ppt_y</p:attrName>
                                        </p:attrNameLst>
                                      </p:cBhvr>
                                      <p:tavLst>
                                        <p:tav tm="0">
                                          <p:val>
                                            <p:strVal val="#ppt_y"/>
                                          </p:val>
                                        </p:tav>
                                        <p:tav tm="100000">
                                          <p:val>
                                            <p:strVal val="#ppt_y"/>
                                          </p:val>
                                        </p:tav>
                                      </p:tavLst>
                                    </p:anim>
                                    <p:anim calcmode="lin" valueType="num">
                                      <p:cBhvr>
                                        <p:cTn id="69" dur="3000" fill="hold"/>
                                        <p:tgtEl>
                                          <p:spTgt spid="10"/>
                                        </p:tgtEl>
                                        <p:attrNameLst>
                                          <p:attrName>ppt_w</p:attrName>
                                        </p:attrNameLst>
                                      </p:cBhvr>
                                      <p:tavLst>
                                        <p:tav tm="0">
                                          <p:val>
                                            <p:fltVal val="0"/>
                                          </p:val>
                                        </p:tav>
                                        <p:tav tm="100000">
                                          <p:val>
                                            <p:strVal val="#ppt_w"/>
                                          </p:val>
                                        </p:tav>
                                      </p:tavLst>
                                    </p:anim>
                                    <p:anim calcmode="lin" valueType="num">
                                      <p:cBhvr>
                                        <p:cTn id="70" dur="3000" fill="hold"/>
                                        <p:tgtEl>
                                          <p:spTgt spid="10"/>
                                        </p:tgtEl>
                                        <p:attrNameLst>
                                          <p:attrName>ppt_h</p:attrName>
                                        </p:attrNameLst>
                                      </p:cBhvr>
                                      <p:tavLst>
                                        <p:tav tm="0">
                                          <p:val>
                                            <p:strVal val="#ppt_h"/>
                                          </p:val>
                                        </p:tav>
                                        <p:tav tm="100000">
                                          <p:val>
                                            <p:strVal val="#ppt_h"/>
                                          </p:val>
                                        </p:tav>
                                      </p:tavLst>
                                    </p:anim>
                                  </p:childTnLst>
                                </p:cTn>
                              </p:par>
                              <p:par>
                                <p:cTn id="71" presetID="2" presetClass="exit" presetSubtype="2" fill="hold" grpId="1" nodeType="withEffect">
                                  <p:stCondLst>
                                    <p:cond delay="0"/>
                                  </p:stCondLst>
                                  <p:childTnLst>
                                    <p:anim calcmode="lin" valueType="num">
                                      <p:cBhvr additive="base">
                                        <p:cTn id="72" dur="3500"/>
                                        <p:tgtEl>
                                          <p:spTgt spid="10"/>
                                        </p:tgtEl>
                                        <p:attrNameLst>
                                          <p:attrName>ppt_x</p:attrName>
                                        </p:attrNameLst>
                                      </p:cBhvr>
                                      <p:tavLst>
                                        <p:tav tm="0">
                                          <p:val>
                                            <p:strVal val="ppt_x"/>
                                          </p:val>
                                        </p:tav>
                                        <p:tav tm="100000">
                                          <p:val>
                                            <p:strVal val="1+ppt_w/2"/>
                                          </p:val>
                                        </p:tav>
                                      </p:tavLst>
                                    </p:anim>
                                    <p:anim calcmode="lin" valueType="num">
                                      <p:cBhvr additive="base">
                                        <p:cTn id="73" dur="3500"/>
                                        <p:tgtEl>
                                          <p:spTgt spid="10"/>
                                        </p:tgtEl>
                                        <p:attrNameLst>
                                          <p:attrName>ppt_y</p:attrName>
                                        </p:attrNameLst>
                                      </p:cBhvr>
                                      <p:tavLst>
                                        <p:tav tm="0">
                                          <p:val>
                                            <p:strVal val="ppt_y"/>
                                          </p:val>
                                        </p:tav>
                                        <p:tav tm="100000">
                                          <p:val>
                                            <p:strVal val="ppt_y"/>
                                          </p:val>
                                        </p:tav>
                                      </p:tavLst>
                                    </p:anim>
                                    <p:set>
                                      <p:cBhvr>
                                        <p:cTn id="74" dur="1" fill="hold">
                                          <p:stCondLst>
                                            <p:cond delay="3499"/>
                                          </p:stCondLst>
                                        </p:cTn>
                                        <p:tgtEl>
                                          <p:spTgt spid="10"/>
                                        </p:tgtEl>
                                        <p:attrNameLst>
                                          <p:attrName>style.visibility</p:attrName>
                                        </p:attrNameLst>
                                      </p:cBhvr>
                                      <p:to>
                                        <p:strVal val="hidden"/>
                                      </p:to>
                                    </p:set>
                                  </p:childTnLst>
                                </p:cTn>
                              </p:par>
                              <p:par>
                                <p:cTn id="75" presetID="17" presetClass="entr" presetSubtype="8" fill="hold" grpId="0" nodeType="withEffect">
                                  <p:stCondLst>
                                    <p:cond delay="0"/>
                                  </p:stCondLst>
                                  <p:childTnLst>
                                    <p:set>
                                      <p:cBhvr>
                                        <p:cTn id="76" dur="1" fill="hold">
                                          <p:stCondLst>
                                            <p:cond delay="0"/>
                                          </p:stCondLst>
                                        </p:cTn>
                                        <p:tgtEl>
                                          <p:spTgt spid="11"/>
                                        </p:tgtEl>
                                        <p:attrNameLst>
                                          <p:attrName>style.visibility</p:attrName>
                                        </p:attrNameLst>
                                      </p:cBhvr>
                                      <p:to>
                                        <p:strVal val="visible"/>
                                      </p:to>
                                    </p:set>
                                    <p:anim calcmode="lin" valueType="num">
                                      <p:cBhvr>
                                        <p:cTn id="77" dur="3000" fill="hold"/>
                                        <p:tgtEl>
                                          <p:spTgt spid="11"/>
                                        </p:tgtEl>
                                        <p:attrNameLst>
                                          <p:attrName>ppt_x</p:attrName>
                                        </p:attrNameLst>
                                      </p:cBhvr>
                                      <p:tavLst>
                                        <p:tav tm="0">
                                          <p:val>
                                            <p:strVal val="#ppt_x-#ppt_w/2"/>
                                          </p:val>
                                        </p:tav>
                                        <p:tav tm="100000">
                                          <p:val>
                                            <p:strVal val="#ppt_x"/>
                                          </p:val>
                                        </p:tav>
                                      </p:tavLst>
                                    </p:anim>
                                    <p:anim calcmode="lin" valueType="num">
                                      <p:cBhvr>
                                        <p:cTn id="78" dur="3000" fill="hold"/>
                                        <p:tgtEl>
                                          <p:spTgt spid="11"/>
                                        </p:tgtEl>
                                        <p:attrNameLst>
                                          <p:attrName>ppt_y</p:attrName>
                                        </p:attrNameLst>
                                      </p:cBhvr>
                                      <p:tavLst>
                                        <p:tav tm="0">
                                          <p:val>
                                            <p:strVal val="#ppt_y"/>
                                          </p:val>
                                        </p:tav>
                                        <p:tav tm="100000">
                                          <p:val>
                                            <p:strVal val="#ppt_y"/>
                                          </p:val>
                                        </p:tav>
                                      </p:tavLst>
                                    </p:anim>
                                    <p:anim calcmode="lin" valueType="num">
                                      <p:cBhvr>
                                        <p:cTn id="79" dur="3000" fill="hold"/>
                                        <p:tgtEl>
                                          <p:spTgt spid="11"/>
                                        </p:tgtEl>
                                        <p:attrNameLst>
                                          <p:attrName>ppt_w</p:attrName>
                                        </p:attrNameLst>
                                      </p:cBhvr>
                                      <p:tavLst>
                                        <p:tav tm="0">
                                          <p:val>
                                            <p:fltVal val="0"/>
                                          </p:val>
                                        </p:tav>
                                        <p:tav tm="100000">
                                          <p:val>
                                            <p:strVal val="#ppt_w"/>
                                          </p:val>
                                        </p:tav>
                                      </p:tavLst>
                                    </p:anim>
                                    <p:anim calcmode="lin" valueType="num">
                                      <p:cBhvr>
                                        <p:cTn id="80" dur="3000" fill="hold"/>
                                        <p:tgtEl>
                                          <p:spTgt spid="11"/>
                                        </p:tgtEl>
                                        <p:attrNameLst>
                                          <p:attrName>ppt_h</p:attrName>
                                        </p:attrNameLst>
                                      </p:cBhvr>
                                      <p:tavLst>
                                        <p:tav tm="0">
                                          <p:val>
                                            <p:strVal val="#ppt_h"/>
                                          </p:val>
                                        </p:tav>
                                        <p:tav tm="100000">
                                          <p:val>
                                            <p:strVal val="#ppt_h"/>
                                          </p:val>
                                        </p:tav>
                                      </p:tavLst>
                                    </p:anim>
                                  </p:childTnLst>
                                </p:cTn>
                              </p:par>
                              <p:par>
                                <p:cTn id="81" presetID="2" presetClass="exit" presetSubtype="2" fill="hold" grpId="1" nodeType="withEffect">
                                  <p:stCondLst>
                                    <p:cond delay="0"/>
                                  </p:stCondLst>
                                  <p:childTnLst>
                                    <p:anim calcmode="lin" valueType="num">
                                      <p:cBhvr additive="base">
                                        <p:cTn id="82" dur="3500"/>
                                        <p:tgtEl>
                                          <p:spTgt spid="11"/>
                                        </p:tgtEl>
                                        <p:attrNameLst>
                                          <p:attrName>ppt_x</p:attrName>
                                        </p:attrNameLst>
                                      </p:cBhvr>
                                      <p:tavLst>
                                        <p:tav tm="0">
                                          <p:val>
                                            <p:strVal val="ppt_x"/>
                                          </p:val>
                                        </p:tav>
                                        <p:tav tm="100000">
                                          <p:val>
                                            <p:strVal val="1+ppt_w/2"/>
                                          </p:val>
                                        </p:tav>
                                      </p:tavLst>
                                    </p:anim>
                                    <p:anim calcmode="lin" valueType="num">
                                      <p:cBhvr additive="base">
                                        <p:cTn id="83" dur="3500"/>
                                        <p:tgtEl>
                                          <p:spTgt spid="11"/>
                                        </p:tgtEl>
                                        <p:attrNameLst>
                                          <p:attrName>ppt_y</p:attrName>
                                        </p:attrNameLst>
                                      </p:cBhvr>
                                      <p:tavLst>
                                        <p:tav tm="0">
                                          <p:val>
                                            <p:strVal val="ppt_y"/>
                                          </p:val>
                                        </p:tav>
                                        <p:tav tm="100000">
                                          <p:val>
                                            <p:strVal val="ppt_y"/>
                                          </p:val>
                                        </p:tav>
                                      </p:tavLst>
                                    </p:anim>
                                    <p:set>
                                      <p:cBhvr>
                                        <p:cTn id="84" dur="1" fill="hold">
                                          <p:stCondLst>
                                            <p:cond delay="3499"/>
                                          </p:stCondLst>
                                        </p:cTn>
                                        <p:tgtEl>
                                          <p:spTgt spid="11"/>
                                        </p:tgtEl>
                                        <p:attrNameLst>
                                          <p:attrName>style.visibility</p:attrName>
                                        </p:attrNameLst>
                                      </p:cBhvr>
                                      <p:to>
                                        <p:strVal val="hidden"/>
                                      </p:to>
                                    </p:set>
                                  </p:childTnLst>
                                </p:cTn>
                              </p:par>
                              <p:par>
                                <p:cTn id="85" presetID="17" presetClass="entr" presetSubtype="8" fill="hold" grpId="0" nodeType="with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p:cTn id="87" dur="3000" fill="hold"/>
                                        <p:tgtEl>
                                          <p:spTgt spid="12"/>
                                        </p:tgtEl>
                                        <p:attrNameLst>
                                          <p:attrName>ppt_x</p:attrName>
                                        </p:attrNameLst>
                                      </p:cBhvr>
                                      <p:tavLst>
                                        <p:tav tm="0">
                                          <p:val>
                                            <p:strVal val="#ppt_x-#ppt_w/2"/>
                                          </p:val>
                                        </p:tav>
                                        <p:tav tm="100000">
                                          <p:val>
                                            <p:strVal val="#ppt_x"/>
                                          </p:val>
                                        </p:tav>
                                      </p:tavLst>
                                    </p:anim>
                                    <p:anim calcmode="lin" valueType="num">
                                      <p:cBhvr>
                                        <p:cTn id="88" dur="3000" fill="hold"/>
                                        <p:tgtEl>
                                          <p:spTgt spid="12"/>
                                        </p:tgtEl>
                                        <p:attrNameLst>
                                          <p:attrName>ppt_y</p:attrName>
                                        </p:attrNameLst>
                                      </p:cBhvr>
                                      <p:tavLst>
                                        <p:tav tm="0">
                                          <p:val>
                                            <p:strVal val="#ppt_y"/>
                                          </p:val>
                                        </p:tav>
                                        <p:tav tm="100000">
                                          <p:val>
                                            <p:strVal val="#ppt_y"/>
                                          </p:val>
                                        </p:tav>
                                      </p:tavLst>
                                    </p:anim>
                                    <p:anim calcmode="lin" valueType="num">
                                      <p:cBhvr>
                                        <p:cTn id="89" dur="3000" fill="hold"/>
                                        <p:tgtEl>
                                          <p:spTgt spid="12"/>
                                        </p:tgtEl>
                                        <p:attrNameLst>
                                          <p:attrName>ppt_w</p:attrName>
                                        </p:attrNameLst>
                                      </p:cBhvr>
                                      <p:tavLst>
                                        <p:tav tm="0">
                                          <p:val>
                                            <p:fltVal val="0"/>
                                          </p:val>
                                        </p:tav>
                                        <p:tav tm="100000">
                                          <p:val>
                                            <p:strVal val="#ppt_w"/>
                                          </p:val>
                                        </p:tav>
                                      </p:tavLst>
                                    </p:anim>
                                    <p:anim calcmode="lin" valueType="num">
                                      <p:cBhvr>
                                        <p:cTn id="90" dur="3000" fill="hold"/>
                                        <p:tgtEl>
                                          <p:spTgt spid="12"/>
                                        </p:tgtEl>
                                        <p:attrNameLst>
                                          <p:attrName>ppt_h</p:attrName>
                                        </p:attrNameLst>
                                      </p:cBhvr>
                                      <p:tavLst>
                                        <p:tav tm="0">
                                          <p:val>
                                            <p:strVal val="#ppt_h"/>
                                          </p:val>
                                        </p:tav>
                                        <p:tav tm="100000">
                                          <p:val>
                                            <p:strVal val="#ppt_h"/>
                                          </p:val>
                                        </p:tav>
                                      </p:tavLst>
                                    </p:anim>
                                  </p:childTnLst>
                                </p:cTn>
                              </p:par>
                              <p:par>
                                <p:cTn id="91" presetID="2" presetClass="exit" presetSubtype="2" fill="hold" grpId="1" nodeType="withEffect">
                                  <p:stCondLst>
                                    <p:cond delay="0"/>
                                  </p:stCondLst>
                                  <p:childTnLst>
                                    <p:anim calcmode="lin" valueType="num">
                                      <p:cBhvr additive="base">
                                        <p:cTn id="92" dur="3500"/>
                                        <p:tgtEl>
                                          <p:spTgt spid="12"/>
                                        </p:tgtEl>
                                        <p:attrNameLst>
                                          <p:attrName>ppt_x</p:attrName>
                                        </p:attrNameLst>
                                      </p:cBhvr>
                                      <p:tavLst>
                                        <p:tav tm="0">
                                          <p:val>
                                            <p:strVal val="ppt_x"/>
                                          </p:val>
                                        </p:tav>
                                        <p:tav tm="100000">
                                          <p:val>
                                            <p:strVal val="1+ppt_w/2"/>
                                          </p:val>
                                        </p:tav>
                                      </p:tavLst>
                                    </p:anim>
                                    <p:anim calcmode="lin" valueType="num">
                                      <p:cBhvr additive="base">
                                        <p:cTn id="93" dur="3500"/>
                                        <p:tgtEl>
                                          <p:spTgt spid="12"/>
                                        </p:tgtEl>
                                        <p:attrNameLst>
                                          <p:attrName>ppt_y</p:attrName>
                                        </p:attrNameLst>
                                      </p:cBhvr>
                                      <p:tavLst>
                                        <p:tav tm="0">
                                          <p:val>
                                            <p:strVal val="ppt_y"/>
                                          </p:val>
                                        </p:tav>
                                        <p:tav tm="100000">
                                          <p:val>
                                            <p:strVal val="ppt_y"/>
                                          </p:val>
                                        </p:tav>
                                      </p:tavLst>
                                    </p:anim>
                                    <p:set>
                                      <p:cBhvr>
                                        <p:cTn id="94" dur="1" fill="hold">
                                          <p:stCondLst>
                                            <p:cond delay="3499"/>
                                          </p:stCondLst>
                                        </p:cTn>
                                        <p:tgtEl>
                                          <p:spTgt spid="12"/>
                                        </p:tgtEl>
                                        <p:attrNameLst>
                                          <p:attrName>style.visibility</p:attrName>
                                        </p:attrNameLst>
                                      </p:cBhvr>
                                      <p:to>
                                        <p:strVal val="hidden"/>
                                      </p:to>
                                    </p:set>
                                  </p:childTnLst>
                                </p:cTn>
                              </p:par>
                              <p:par>
                                <p:cTn id="95" presetID="17" presetClass="entr" presetSubtype="2" fill="hold" grpId="0" nodeType="with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p:cTn id="97" dur="3000" fill="hold"/>
                                        <p:tgtEl>
                                          <p:spTgt spid="13"/>
                                        </p:tgtEl>
                                        <p:attrNameLst>
                                          <p:attrName>ppt_x</p:attrName>
                                        </p:attrNameLst>
                                      </p:cBhvr>
                                      <p:tavLst>
                                        <p:tav tm="0">
                                          <p:val>
                                            <p:strVal val="#ppt_x+#ppt_w/2"/>
                                          </p:val>
                                        </p:tav>
                                        <p:tav tm="100000">
                                          <p:val>
                                            <p:strVal val="#ppt_x"/>
                                          </p:val>
                                        </p:tav>
                                      </p:tavLst>
                                    </p:anim>
                                    <p:anim calcmode="lin" valueType="num">
                                      <p:cBhvr>
                                        <p:cTn id="98" dur="3000" fill="hold"/>
                                        <p:tgtEl>
                                          <p:spTgt spid="13"/>
                                        </p:tgtEl>
                                        <p:attrNameLst>
                                          <p:attrName>ppt_y</p:attrName>
                                        </p:attrNameLst>
                                      </p:cBhvr>
                                      <p:tavLst>
                                        <p:tav tm="0">
                                          <p:val>
                                            <p:strVal val="#ppt_y"/>
                                          </p:val>
                                        </p:tav>
                                        <p:tav tm="100000">
                                          <p:val>
                                            <p:strVal val="#ppt_y"/>
                                          </p:val>
                                        </p:tav>
                                      </p:tavLst>
                                    </p:anim>
                                    <p:anim calcmode="lin" valueType="num">
                                      <p:cBhvr>
                                        <p:cTn id="99" dur="3000" fill="hold"/>
                                        <p:tgtEl>
                                          <p:spTgt spid="13"/>
                                        </p:tgtEl>
                                        <p:attrNameLst>
                                          <p:attrName>ppt_w</p:attrName>
                                        </p:attrNameLst>
                                      </p:cBhvr>
                                      <p:tavLst>
                                        <p:tav tm="0">
                                          <p:val>
                                            <p:fltVal val="0"/>
                                          </p:val>
                                        </p:tav>
                                        <p:tav tm="100000">
                                          <p:val>
                                            <p:strVal val="#ppt_w"/>
                                          </p:val>
                                        </p:tav>
                                      </p:tavLst>
                                    </p:anim>
                                    <p:anim calcmode="lin" valueType="num">
                                      <p:cBhvr>
                                        <p:cTn id="100" dur="3000" fill="hold"/>
                                        <p:tgtEl>
                                          <p:spTgt spid="13"/>
                                        </p:tgtEl>
                                        <p:attrNameLst>
                                          <p:attrName>ppt_h</p:attrName>
                                        </p:attrNameLst>
                                      </p:cBhvr>
                                      <p:tavLst>
                                        <p:tav tm="0">
                                          <p:val>
                                            <p:strVal val="#ppt_h"/>
                                          </p:val>
                                        </p:tav>
                                        <p:tav tm="100000">
                                          <p:val>
                                            <p:strVal val="#ppt_h"/>
                                          </p:val>
                                        </p:tav>
                                      </p:tavLst>
                                    </p:anim>
                                  </p:childTnLst>
                                </p:cTn>
                              </p:par>
                              <p:par>
                                <p:cTn id="101" presetID="2" presetClass="exit" presetSubtype="8" fill="hold" grpId="1" nodeType="withEffect">
                                  <p:stCondLst>
                                    <p:cond delay="0"/>
                                  </p:stCondLst>
                                  <p:childTnLst>
                                    <p:anim calcmode="lin" valueType="num">
                                      <p:cBhvr additive="base">
                                        <p:cTn id="102" dur="3500"/>
                                        <p:tgtEl>
                                          <p:spTgt spid="13"/>
                                        </p:tgtEl>
                                        <p:attrNameLst>
                                          <p:attrName>ppt_x</p:attrName>
                                        </p:attrNameLst>
                                      </p:cBhvr>
                                      <p:tavLst>
                                        <p:tav tm="0">
                                          <p:val>
                                            <p:strVal val="ppt_x"/>
                                          </p:val>
                                        </p:tav>
                                        <p:tav tm="100000">
                                          <p:val>
                                            <p:strVal val="0-ppt_w/2"/>
                                          </p:val>
                                        </p:tav>
                                      </p:tavLst>
                                    </p:anim>
                                    <p:anim calcmode="lin" valueType="num">
                                      <p:cBhvr additive="base">
                                        <p:cTn id="103" dur="3500"/>
                                        <p:tgtEl>
                                          <p:spTgt spid="13"/>
                                        </p:tgtEl>
                                        <p:attrNameLst>
                                          <p:attrName>ppt_y</p:attrName>
                                        </p:attrNameLst>
                                      </p:cBhvr>
                                      <p:tavLst>
                                        <p:tav tm="0">
                                          <p:val>
                                            <p:strVal val="ppt_y"/>
                                          </p:val>
                                        </p:tav>
                                        <p:tav tm="100000">
                                          <p:val>
                                            <p:strVal val="ppt_y"/>
                                          </p:val>
                                        </p:tav>
                                      </p:tavLst>
                                    </p:anim>
                                    <p:set>
                                      <p:cBhvr>
                                        <p:cTn id="104" dur="1" fill="hold">
                                          <p:stCondLst>
                                            <p:cond delay="3499"/>
                                          </p:stCondLst>
                                        </p:cTn>
                                        <p:tgtEl>
                                          <p:spTgt spid="13"/>
                                        </p:tgtEl>
                                        <p:attrNameLst>
                                          <p:attrName>style.visibility</p:attrName>
                                        </p:attrNameLst>
                                      </p:cBhvr>
                                      <p:to>
                                        <p:strVal val="hidden"/>
                                      </p:to>
                                    </p:set>
                                  </p:childTnLst>
                                </p:cTn>
                              </p:par>
                              <p:par>
                                <p:cTn id="105" presetID="17" presetClass="entr" presetSubtype="2" fill="hold" grpId="0" nodeType="withEffect">
                                  <p:stCondLst>
                                    <p:cond delay="0"/>
                                  </p:stCondLst>
                                  <p:childTnLst>
                                    <p:set>
                                      <p:cBhvr>
                                        <p:cTn id="106" dur="1" fill="hold">
                                          <p:stCondLst>
                                            <p:cond delay="0"/>
                                          </p:stCondLst>
                                        </p:cTn>
                                        <p:tgtEl>
                                          <p:spTgt spid="14"/>
                                        </p:tgtEl>
                                        <p:attrNameLst>
                                          <p:attrName>style.visibility</p:attrName>
                                        </p:attrNameLst>
                                      </p:cBhvr>
                                      <p:to>
                                        <p:strVal val="visible"/>
                                      </p:to>
                                    </p:set>
                                    <p:anim calcmode="lin" valueType="num">
                                      <p:cBhvr>
                                        <p:cTn id="107" dur="3000" fill="hold"/>
                                        <p:tgtEl>
                                          <p:spTgt spid="14"/>
                                        </p:tgtEl>
                                        <p:attrNameLst>
                                          <p:attrName>ppt_x</p:attrName>
                                        </p:attrNameLst>
                                      </p:cBhvr>
                                      <p:tavLst>
                                        <p:tav tm="0">
                                          <p:val>
                                            <p:strVal val="#ppt_x+#ppt_w/2"/>
                                          </p:val>
                                        </p:tav>
                                        <p:tav tm="100000">
                                          <p:val>
                                            <p:strVal val="#ppt_x"/>
                                          </p:val>
                                        </p:tav>
                                      </p:tavLst>
                                    </p:anim>
                                    <p:anim calcmode="lin" valueType="num">
                                      <p:cBhvr>
                                        <p:cTn id="108" dur="3000" fill="hold"/>
                                        <p:tgtEl>
                                          <p:spTgt spid="14"/>
                                        </p:tgtEl>
                                        <p:attrNameLst>
                                          <p:attrName>ppt_y</p:attrName>
                                        </p:attrNameLst>
                                      </p:cBhvr>
                                      <p:tavLst>
                                        <p:tav tm="0">
                                          <p:val>
                                            <p:strVal val="#ppt_y"/>
                                          </p:val>
                                        </p:tav>
                                        <p:tav tm="100000">
                                          <p:val>
                                            <p:strVal val="#ppt_y"/>
                                          </p:val>
                                        </p:tav>
                                      </p:tavLst>
                                    </p:anim>
                                    <p:anim calcmode="lin" valueType="num">
                                      <p:cBhvr>
                                        <p:cTn id="109" dur="3000" fill="hold"/>
                                        <p:tgtEl>
                                          <p:spTgt spid="14"/>
                                        </p:tgtEl>
                                        <p:attrNameLst>
                                          <p:attrName>ppt_w</p:attrName>
                                        </p:attrNameLst>
                                      </p:cBhvr>
                                      <p:tavLst>
                                        <p:tav tm="0">
                                          <p:val>
                                            <p:fltVal val="0"/>
                                          </p:val>
                                        </p:tav>
                                        <p:tav tm="100000">
                                          <p:val>
                                            <p:strVal val="#ppt_w"/>
                                          </p:val>
                                        </p:tav>
                                      </p:tavLst>
                                    </p:anim>
                                    <p:anim calcmode="lin" valueType="num">
                                      <p:cBhvr>
                                        <p:cTn id="110" dur="3000" fill="hold"/>
                                        <p:tgtEl>
                                          <p:spTgt spid="14"/>
                                        </p:tgtEl>
                                        <p:attrNameLst>
                                          <p:attrName>ppt_h</p:attrName>
                                        </p:attrNameLst>
                                      </p:cBhvr>
                                      <p:tavLst>
                                        <p:tav tm="0">
                                          <p:val>
                                            <p:strVal val="#ppt_h"/>
                                          </p:val>
                                        </p:tav>
                                        <p:tav tm="100000">
                                          <p:val>
                                            <p:strVal val="#ppt_h"/>
                                          </p:val>
                                        </p:tav>
                                      </p:tavLst>
                                    </p:anim>
                                  </p:childTnLst>
                                </p:cTn>
                              </p:par>
                              <p:par>
                                <p:cTn id="111" presetID="2" presetClass="exit" presetSubtype="8" fill="hold" grpId="1" nodeType="withEffect">
                                  <p:stCondLst>
                                    <p:cond delay="0"/>
                                  </p:stCondLst>
                                  <p:childTnLst>
                                    <p:anim calcmode="lin" valueType="num">
                                      <p:cBhvr additive="base">
                                        <p:cTn id="112" dur="3500"/>
                                        <p:tgtEl>
                                          <p:spTgt spid="14"/>
                                        </p:tgtEl>
                                        <p:attrNameLst>
                                          <p:attrName>ppt_x</p:attrName>
                                        </p:attrNameLst>
                                      </p:cBhvr>
                                      <p:tavLst>
                                        <p:tav tm="0">
                                          <p:val>
                                            <p:strVal val="ppt_x"/>
                                          </p:val>
                                        </p:tav>
                                        <p:tav tm="100000">
                                          <p:val>
                                            <p:strVal val="0-ppt_w/2"/>
                                          </p:val>
                                        </p:tav>
                                      </p:tavLst>
                                    </p:anim>
                                    <p:anim calcmode="lin" valueType="num">
                                      <p:cBhvr additive="base">
                                        <p:cTn id="113" dur="3500"/>
                                        <p:tgtEl>
                                          <p:spTgt spid="14"/>
                                        </p:tgtEl>
                                        <p:attrNameLst>
                                          <p:attrName>ppt_y</p:attrName>
                                        </p:attrNameLst>
                                      </p:cBhvr>
                                      <p:tavLst>
                                        <p:tav tm="0">
                                          <p:val>
                                            <p:strVal val="ppt_y"/>
                                          </p:val>
                                        </p:tav>
                                        <p:tav tm="100000">
                                          <p:val>
                                            <p:strVal val="ppt_y"/>
                                          </p:val>
                                        </p:tav>
                                      </p:tavLst>
                                    </p:anim>
                                    <p:set>
                                      <p:cBhvr>
                                        <p:cTn id="114" dur="1" fill="hold">
                                          <p:stCondLst>
                                            <p:cond delay="3499"/>
                                          </p:stCondLst>
                                        </p:cTn>
                                        <p:tgtEl>
                                          <p:spTgt spid="14"/>
                                        </p:tgtEl>
                                        <p:attrNameLst>
                                          <p:attrName>style.visibility</p:attrName>
                                        </p:attrNameLst>
                                      </p:cBhvr>
                                      <p:to>
                                        <p:strVal val="hidden"/>
                                      </p:to>
                                    </p:set>
                                  </p:childTnLst>
                                </p:cTn>
                              </p:par>
                              <p:par>
                                <p:cTn id="115" presetID="17" presetClass="entr" presetSubtype="2" fill="hold" grpId="0" nodeType="withEffect">
                                  <p:stCondLst>
                                    <p:cond delay="0"/>
                                  </p:stCondLst>
                                  <p:childTnLst>
                                    <p:set>
                                      <p:cBhvr>
                                        <p:cTn id="116" dur="1" fill="hold">
                                          <p:stCondLst>
                                            <p:cond delay="0"/>
                                          </p:stCondLst>
                                        </p:cTn>
                                        <p:tgtEl>
                                          <p:spTgt spid="15"/>
                                        </p:tgtEl>
                                        <p:attrNameLst>
                                          <p:attrName>style.visibility</p:attrName>
                                        </p:attrNameLst>
                                      </p:cBhvr>
                                      <p:to>
                                        <p:strVal val="visible"/>
                                      </p:to>
                                    </p:set>
                                    <p:anim calcmode="lin" valueType="num">
                                      <p:cBhvr>
                                        <p:cTn id="117" dur="3000" fill="hold"/>
                                        <p:tgtEl>
                                          <p:spTgt spid="15"/>
                                        </p:tgtEl>
                                        <p:attrNameLst>
                                          <p:attrName>ppt_x</p:attrName>
                                        </p:attrNameLst>
                                      </p:cBhvr>
                                      <p:tavLst>
                                        <p:tav tm="0">
                                          <p:val>
                                            <p:strVal val="#ppt_x+#ppt_w/2"/>
                                          </p:val>
                                        </p:tav>
                                        <p:tav tm="100000">
                                          <p:val>
                                            <p:strVal val="#ppt_x"/>
                                          </p:val>
                                        </p:tav>
                                      </p:tavLst>
                                    </p:anim>
                                    <p:anim calcmode="lin" valueType="num">
                                      <p:cBhvr>
                                        <p:cTn id="118" dur="3000" fill="hold"/>
                                        <p:tgtEl>
                                          <p:spTgt spid="15"/>
                                        </p:tgtEl>
                                        <p:attrNameLst>
                                          <p:attrName>ppt_y</p:attrName>
                                        </p:attrNameLst>
                                      </p:cBhvr>
                                      <p:tavLst>
                                        <p:tav tm="0">
                                          <p:val>
                                            <p:strVal val="#ppt_y"/>
                                          </p:val>
                                        </p:tav>
                                        <p:tav tm="100000">
                                          <p:val>
                                            <p:strVal val="#ppt_y"/>
                                          </p:val>
                                        </p:tav>
                                      </p:tavLst>
                                    </p:anim>
                                    <p:anim calcmode="lin" valueType="num">
                                      <p:cBhvr>
                                        <p:cTn id="119" dur="3000" fill="hold"/>
                                        <p:tgtEl>
                                          <p:spTgt spid="15"/>
                                        </p:tgtEl>
                                        <p:attrNameLst>
                                          <p:attrName>ppt_w</p:attrName>
                                        </p:attrNameLst>
                                      </p:cBhvr>
                                      <p:tavLst>
                                        <p:tav tm="0">
                                          <p:val>
                                            <p:fltVal val="0"/>
                                          </p:val>
                                        </p:tav>
                                        <p:tav tm="100000">
                                          <p:val>
                                            <p:strVal val="#ppt_w"/>
                                          </p:val>
                                        </p:tav>
                                      </p:tavLst>
                                    </p:anim>
                                    <p:anim calcmode="lin" valueType="num">
                                      <p:cBhvr>
                                        <p:cTn id="120" dur="3000" fill="hold"/>
                                        <p:tgtEl>
                                          <p:spTgt spid="15"/>
                                        </p:tgtEl>
                                        <p:attrNameLst>
                                          <p:attrName>ppt_h</p:attrName>
                                        </p:attrNameLst>
                                      </p:cBhvr>
                                      <p:tavLst>
                                        <p:tav tm="0">
                                          <p:val>
                                            <p:strVal val="#ppt_h"/>
                                          </p:val>
                                        </p:tav>
                                        <p:tav tm="100000">
                                          <p:val>
                                            <p:strVal val="#ppt_h"/>
                                          </p:val>
                                        </p:tav>
                                      </p:tavLst>
                                    </p:anim>
                                  </p:childTnLst>
                                </p:cTn>
                              </p:par>
                              <p:par>
                                <p:cTn id="121" presetID="2" presetClass="exit" presetSubtype="8" fill="hold" grpId="1" nodeType="withEffect">
                                  <p:stCondLst>
                                    <p:cond delay="0"/>
                                  </p:stCondLst>
                                  <p:childTnLst>
                                    <p:anim calcmode="lin" valueType="num">
                                      <p:cBhvr additive="base">
                                        <p:cTn id="122" dur="3500"/>
                                        <p:tgtEl>
                                          <p:spTgt spid="15"/>
                                        </p:tgtEl>
                                        <p:attrNameLst>
                                          <p:attrName>ppt_x</p:attrName>
                                        </p:attrNameLst>
                                      </p:cBhvr>
                                      <p:tavLst>
                                        <p:tav tm="0">
                                          <p:val>
                                            <p:strVal val="ppt_x"/>
                                          </p:val>
                                        </p:tav>
                                        <p:tav tm="100000">
                                          <p:val>
                                            <p:strVal val="0-ppt_w/2"/>
                                          </p:val>
                                        </p:tav>
                                      </p:tavLst>
                                    </p:anim>
                                    <p:anim calcmode="lin" valueType="num">
                                      <p:cBhvr additive="base">
                                        <p:cTn id="123" dur="3500"/>
                                        <p:tgtEl>
                                          <p:spTgt spid="15"/>
                                        </p:tgtEl>
                                        <p:attrNameLst>
                                          <p:attrName>ppt_y</p:attrName>
                                        </p:attrNameLst>
                                      </p:cBhvr>
                                      <p:tavLst>
                                        <p:tav tm="0">
                                          <p:val>
                                            <p:strVal val="ppt_y"/>
                                          </p:val>
                                        </p:tav>
                                        <p:tav tm="100000">
                                          <p:val>
                                            <p:strVal val="ppt_y"/>
                                          </p:val>
                                        </p:tav>
                                      </p:tavLst>
                                    </p:anim>
                                    <p:set>
                                      <p:cBhvr>
                                        <p:cTn id="124" dur="1" fill="hold">
                                          <p:stCondLst>
                                            <p:cond delay="3499"/>
                                          </p:stCondLst>
                                        </p:cTn>
                                        <p:tgtEl>
                                          <p:spTgt spid="15"/>
                                        </p:tgtEl>
                                        <p:attrNameLst>
                                          <p:attrName>style.visibility</p:attrName>
                                        </p:attrNameLst>
                                      </p:cBhvr>
                                      <p:to>
                                        <p:strVal val="hidden"/>
                                      </p:to>
                                    </p:set>
                                  </p:childTnLst>
                                </p:cTn>
                              </p:par>
                              <p:par>
                                <p:cTn id="125" presetID="8" presetClass="entr" presetSubtype="32" fill="hold" nodeType="withEffect">
                                  <p:stCondLst>
                                    <p:cond delay="1000"/>
                                  </p:stCondLst>
                                  <p:childTnLst>
                                    <p:set>
                                      <p:cBhvr>
                                        <p:cTn id="126" dur="1" fill="hold">
                                          <p:stCondLst>
                                            <p:cond delay="0"/>
                                          </p:stCondLst>
                                        </p:cTn>
                                        <p:tgtEl>
                                          <p:spTgt spid="23"/>
                                        </p:tgtEl>
                                        <p:attrNameLst>
                                          <p:attrName>style.visibility</p:attrName>
                                        </p:attrNameLst>
                                      </p:cBhvr>
                                      <p:to>
                                        <p:strVal val="visible"/>
                                      </p:to>
                                    </p:set>
                                    <p:animEffect transition="in" filter="diamond(out)">
                                      <p:cBhvr>
                                        <p:cTn id="127" dur="2500"/>
                                        <p:tgtEl>
                                          <p:spTgt spid="23"/>
                                        </p:tgtEl>
                                      </p:cBhvr>
                                    </p:animEffect>
                                  </p:childTnLst>
                                </p:cTn>
                              </p:par>
                              <p:par>
                                <p:cTn id="128" presetID="23" presetClass="entr" presetSubtype="288" fill="hold" nodeType="withEffect">
                                  <p:stCondLst>
                                    <p:cond delay="1000"/>
                                  </p:stCondLst>
                                  <p:childTnLst>
                                    <p:set>
                                      <p:cBhvr>
                                        <p:cTn id="129" dur="1" fill="hold">
                                          <p:stCondLst>
                                            <p:cond delay="0"/>
                                          </p:stCondLst>
                                        </p:cTn>
                                        <p:tgtEl>
                                          <p:spTgt spid="23"/>
                                        </p:tgtEl>
                                        <p:attrNameLst>
                                          <p:attrName>style.visibility</p:attrName>
                                        </p:attrNameLst>
                                      </p:cBhvr>
                                      <p:to>
                                        <p:strVal val="visible"/>
                                      </p:to>
                                    </p:set>
                                    <p:anim calcmode="lin" valueType="num">
                                      <p:cBhvr>
                                        <p:cTn id="130" dur="2000" fill="hold"/>
                                        <p:tgtEl>
                                          <p:spTgt spid="23"/>
                                        </p:tgtEl>
                                        <p:attrNameLst>
                                          <p:attrName>ppt_w</p:attrName>
                                        </p:attrNameLst>
                                      </p:cBhvr>
                                      <p:tavLst>
                                        <p:tav tm="0">
                                          <p:val>
                                            <p:strVal val="4/3*#ppt_w"/>
                                          </p:val>
                                        </p:tav>
                                        <p:tav tm="100000">
                                          <p:val>
                                            <p:strVal val="#ppt_w"/>
                                          </p:val>
                                        </p:tav>
                                      </p:tavLst>
                                    </p:anim>
                                    <p:anim calcmode="lin" valueType="num">
                                      <p:cBhvr>
                                        <p:cTn id="131" dur="2000" fill="hold"/>
                                        <p:tgtEl>
                                          <p:spTgt spid="23"/>
                                        </p:tgtEl>
                                        <p:attrNameLst>
                                          <p:attrName>ppt_h</p:attrName>
                                        </p:attrNameLst>
                                      </p:cBhvr>
                                      <p:tavLst>
                                        <p:tav tm="0">
                                          <p:val>
                                            <p:strVal val="4/3*#ppt_h"/>
                                          </p:val>
                                        </p:tav>
                                        <p:tav tm="100000">
                                          <p:val>
                                            <p:strVal val="#ppt_h"/>
                                          </p:val>
                                        </p:tav>
                                      </p:tavLst>
                                    </p:anim>
                                  </p:childTnLst>
                                </p:cTn>
                              </p:par>
                              <p:par>
                                <p:cTn id="132" presetID="23" presetClass="exit" presetSubtype="272" fill="hold" nodeType="withEffect">
                                  <p:stCondLst>
                                    <p:cond delay="0"/>
                                  </p:stCondLst>
                                  <p:childTnLst>
                                    <p:anim calcmode="lin" valueType="num">
                                      <p:cBhvr>
                                        <p:cTn id="133" dur="4000"/>
                                        <p:tgtEl>
                                          <p:spTgt spid="24"/>
                                        </p:tgtEl>
                                        <p:attrNameLst>
                                          <p:attrName>ppt_w</p:attrName>
                                        </p:attrNameLst>
                                      </p:cBhvr>
                                      <p:tavLst>
                                        <p:tav tm="0">
                                          <p:val>
                                            <p:strVal val="ppt_w"/>
                                          </p:val>
                                        </p:tav>
                                        <p:tav tm="100000">
                                          <p:val>
                                            <p:strVal val="4/3*ppt_w"/>
                                          </p:val>
                                        </p:tav>
                                      </p:tavLst>
                                    </p:anim>
                                    <p:anim calcmode="lin" valueType="num">
                                      <p:cBhvr>
                                        <p:cTn id="134" dur="4000"/>
                                        <p:tgtEl>
                                          <p:spTgt spid="24"/>
                                        </p:tgtEl>
                                        <p:attrNameLst>
                                          <p:attrName>ppt_h</p:attrName>
                                        </p:attrNameLst>
                                      </p:cBhvr>
                                      <p:tavLst>
                                        <p:tav tm="0">
                                          <p:val>
                                            <p:strVal val="ppt_h"/>
                                          </p:val>
                                        </p:tav>
                                        <p:tav tm="100000">
                                          <p:val>
                                            <p:strVal val="4/3*ppt_h"/>
                                          </p:val>
                                        </p:tav>
                                      </p:tavLst>
                                    </p:anim>
                                    <p:set>
                                      <p:cBhvr>
                                        <p:cTn id="135" dur="1" fill="hold">
                                          <p:stCondLst>
                                            <p:cond delay="3999"/>
                                          </p:stCondLst>
                                        </p:cTn>
                                        <p:tgtEl>
                                          <p:spTgt spid="24"/>
                                        </p:tgtEl>
                                        <p:attrNameLst>
                                          <p:attrName>style.visibility</p:attrName>
                                        </p:attrNameLst>
                                      </p:cBhvr>
                                      <p:to>
                                        <p:strVal val="hidden"/>
                                      </p:to>
                                    </p:set>
                                  </p:childTnLst>
                                </p:cTn>
                              </p:par>
                              <p:par>
                                <p:cTn id="136" presetID="9" presetClass="emph" presetSubtype="0" grpId="0" nodeType="withEffect">
                                  <p:stCondLst>
                                    <p:cond delay="0"/>
                                  </p:stCondLst>
                                  <p:childTnLst>
                                    <p:set>
                                      <p:cBhvr rctx="PPT">
                                        <p:cTn id="137" dur="indefinite"/>
                                        <p:tgtEl>
                                          <p:spTgt spid="20"/>
                                        </p:tgtEl>
                                        <p:attrNameLst>
                                          <p:attrName>style.opacity</p:attrName>
                                        </p:attrNameLst>
                                      </p:cBhvr>
                                      <p:to>
                                        <p:strVal val="0"/>
                                      </p:to>
                                    </p:set>
                                    <p:animEffect filter="image" prLst="opacity: 0">
                                      <p:cBhvr rctx="IE">
                                        <p:cTn id="138" dur="indefinite"/>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2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0" y="0"/>
            <a:ext cx="9144000" cy="5143500"/>
          </a:xfrm>
          <a:prstGeom prst="rect">
            <a:avLst/>
          </a:prstGeom>
          <a:gradFill flip="none" rotWithShape="1">
            <a:gsLst>
              <a:gs pos="24000">
                <a:srgbClr val="191919"/>
              </a:gs>
              <a:gs pos="74989">
                <a:schemeClr val="bg1">
                  <a:lumMod val="85000"/>
                  <a:lumOff val="15000"/>
                </a:schemeClr>
              </a:gs>
              <a:gs pos="53000">
                <a:srgbClr val="00194C">
                  <a:lumMod val="24000"/>
                </a:srgbClr>
              </a:gs>
              <a:gs pos="2000">
                <a:srgbClr val="66FF33"/>
              </a:gs>
              <a:gs pos="100000">
                <a:srgbClr val="66FF33"/>
              </a:gs>
              <a:gs pos="12000">
                <a:schemeClr val="bg1">
                  <a:lumMod val="85000"/>
                  <a:lumOff val="15000"/>
                </a:schemeClr>
              </a:gs>
              <a:gs pos="87000">
                <a:schemeClr val="bg1">
                  <a:lumMod val="85000"/>
                  <a:lumOff val="15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Diapositiva1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Arco de bloque"/>
          <p:cNvSpPr/>
          <p:nvPr/>
        </p:nvSpPr>
        <p:spPr>
          <a:xfrm flipH="1">
            <a:off x="44698" y="267495"/>
            <a:ext cx="831527"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flipH="1">
            <a:off x="620764" y="267494"/>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flipH="1">
            <a:off x="1196828" y="267494"/>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flipH="1">
            <a:off x="1844900" y="267494"/>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flipH="1">
            <a:off x="2420964"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flipH="1">
            <a:off x="2997028"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flipH="1">
            <a:off x="3573092"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flipH="1">
            <a:off x="4149156"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flipH="1">
            <a:off x="4725218"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flipH="1">
            <a:off x="5326452"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flipH="1">
            <a:off x="5902452"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flipH="1">
            <a:off x="6442452"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flipH="1">
            <a:off x="7064972"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flipH="1">
            <a:off x="7641036"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flipH="1">
            <a:off x="8217101" y="267495"/>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flipH="1">
            <a:off x="8285792" y="1091399"/>
            <a:ext cx="831523" cy="1568793"/>
          </a:xfrm>
          <a:prstGeom prst="blockArc">
            <a:avLst>
              <a:gd name="adj1" fmla="val 10800000"/>
              <a:gd name="adj2" fmla="val 21589167"/>
              <a:gd name="adj3" fmla="val 7825"/>
            </a:avLst>
          </a:prstGeom>
          <a:noFill/>
          <a:ln w="19050" cap="rnd"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flipH="1">
            <a:off x="7619464"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flipH="1">
            <a:off x="7043400"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flipH="1">
            <a:off x="6395328"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flipH="1">
            <a:off x="5819264"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flipH="1">
            <a:off x="5243200"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flipH="1">
            <a:off x="4667136"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flipH="1">
            <a:off x="4091072"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flipH="1">
            <a:off x="3515008"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flipH="1">
            <a:off x="2913776"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flipH="1">
            <a:off x="2337775" y="1160179"/>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flipH="1">
            <a:off x="1797776" y="1160176"/>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flipH="1">
            <a:off x="1175255" y="1160179"/>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flipH="1">
            <a:off x="599191" y="1160179"/>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flipH="1">
            <a:off x="23127" y="1160179"/>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flipH="1">
            <a:off x="44699" y="1923678"/>
            <a:ext cx="831527"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flipH="1">
            <a:off x="620765" y="1923678"/>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flipH="1">
            <a:off x="1196829" y="1923678"/>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flipH="1">
            <a:off x="1844901" y="1923678"/>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flipH="1">
            <a:off x="2420965"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flipH="1">
            <a:off x="2997029"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flipH="1">
            <a:off x="3573093"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flipH="1">
            <a:off x="4149157"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flipH="1">
            <a:off x="4725221"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flipH="1">
            <a:off x="5326453"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flipH="1">
            <a:off x="5902453"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flipH="1">
            <a:off x="6442453"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flipH="1">
            <a:off x="7064973"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flipH="1">
            <a:off x="7641037" y="1923680"/>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flipH="1">
            <a:off x="8217102" y="1923678"/>
            <a:ext cx="831525" cy="1375900"/>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flipH="1">
            <a:off x="8306236" y="2747584"/>
            <a:ext cx="831523" cy="1568793"/>
          </a:xfrm>
          <a:prstGeom prst="blockArc">
            <a:avLst>
              <a:gd name="adj1" fmla="val 10800000"/>
              <a:gd name="adj2" fmla="val 21589167"/>
              <a:gd name="adj3" fmla="val 7825"/>
            </a:avLst>
          </a:prstGeom>
          <a:noFill/>
          <a:ln w="19050" cap="rnd"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flipH="1">
            <a:off x="7639908"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flipH="1">
            <a:off x="7063844"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flipH="1">
            <a:off x="6415772"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flipH="1">
            <a:off x="5839708"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flipH="1">
            <a:off x="5263644"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flipH="1">
            <a:off x="4687580"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flipH="1">
            <a:off x="4111516"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flipH="1">
            <a:off x="3535452"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flipH="1">
            <a:off x="2934219" y="2816364"/>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flipH="1">
            <a:off x="2358219" y="2816364"/>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flipH="1">
            <a:off x="1818219" y="2816364"/>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flipH="1">
            <a:off x="1195700" y="2816361"/>
            <a:ext cx="831520"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flipH="1">
            <a:off x="619635" y="2816364"/>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flipH="1">
            <a:off x="43571" y="2816364"/>
            <a:ext cx="831525" cy="1458026"/>
          </a:xfrm>
          <a:prstGeom prst="blockArc">
            <a:avLst>
              <a:gd name="adj1" fmla="val 10800000"/>
              <a:gd name="adj2" fmla="val 21589167"/>
              <a:gd name="adj3" fmla="val 7825"/>
            </a:avLst>
          </a:prstGeom>
          <a:noFill/>
          <a:ln w="19050" cap="sq" cmpd="sng">
            <a:gradFill>
              <a:gsLst>
                <a:gs pos="30000">
                  <a:srgbClr val="FFFF00"/>
                </a:gs>
                <a:gs pos="39000">
                  <a:srgbClr val="FF6400"/>
                </a:gs>
                <a:gs pos="59000">
                  <a:srgbClr val="FF3300"/>
                </a:gs>
                <a:gs pos="75850">
                  <a:srgbClr val="66FF33"/>
                </a:gs>
                <a:gs pos="69000">
                  <a:srgbClr val="66FF33"/>
                </a:gs>
                <a:gs pos="99000">
                  <a:srgbClr val="604251"/>
                </a:gs>
              </a:gsLst>
              <a:lin ang="5400000" scaled="0"/>
            </a:gradFill>
            <a:prstDash val="solid"/>
          </a:ln>
          <a:effectLst>
            <a:glow rad="12700">
              <a:srgbClr val="FFFF00"/>
            </a:glow>
            <a:reflection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flipH="1">
            <a:off x="44699" y="3579863"/>
            <a:ext cx="939031"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flipH="1">
            <a:off x="620765" y="3579861"/>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flipH="1">
            <a:off x="1196829" y="3579861"/>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flipH="1">
            <a:off x="1844901" y="3579861"/>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flipH="1">
            <a:off x="2420965"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flipH="1">
            <a:off x="2997029"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flipH="1">
            <a:off x="3573093"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flipH="1">
            <a:off x="4149157"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flipH="1">
            <a:off x="4725221"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flipH="1">
            <a:off x="5326453"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flipH="1">
            <a:off x="5902453"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flipH="1">
            <a:off x="6442453"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flipH="1">
            <a:off x="7064973"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flipH="1">
            <a:off x="7641037" y="3579864"/>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flipH="1">
            <a:off x="8217102" y="3579863"/>
            <a:ext cx="939028" cy="1375900"/>
          </a:xfrm>
          <a:prstGeom prst="blockArc">
            <a:avLst>
              <a:gd name="adj1" fmla="val 10800000"/>
              <a:gd name="adj2" fmla="val 21589167"/>
              <a:gd name="adj3" fmla="val 7825"/>
            </a:avLst>
          </a:prstGeom>
          <a:noFill/>
          <a:ln w="25400" cap="sq" cmpd="sng">
            <a:gradFill>
              <a:gsLst>
                <a:gs pos="35000">
                  <a:srgbClr val="FFFF00"/>
                </a:gs>
                <a:gs pos="51000">
                  <a:srgbClr val="FF3300"/>
                </a:gs>
                <a:gs pos="75850">
                  <a:srgbClr val="009900"/>
                </a:gs>
                <a:gs pos="69000">
                  <a:srgbClr val="66FF33"/>
                </a:gs>
                <a:gs pos="99000">
                  <a:srgbClr val="604251"/>
                </a:gs>
              </a:gsLst>
              <a:lin ang="5400000" scaled="0"/>
            </a:gradFill>
            <a:prstDash val="solid"/>
          </a:ln>
          <a:effectLst>
            <a:reflection dir="5400000" sy="-100000" algn="bl" rotWithShape="0"/>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6" name="85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8736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6"/>
                                        </p:tgtEl>
                                        <p:attrNameLst>
                                          <p:attrName>style.opacity</p:attrName>
                                        </p:attrNameLst>
                                      </p:cBhvr>
                                      <p:to>
                                        <p:strVal val="0"/>
                                      </p:to>
                                    </p:set>
                                    <p:animEffect filter="image" prLst="opacity: 0">
                                      <p:cBhvr rctx="IE">
                                        <p:cTn id="7" dur="indefinite"/>
                                        <p:tgtEl>
                                          <p:spTgt spid="86"/>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1750" fill="hold"/>
                                        <p:tgtEl>
                                          <p:spTgt spid="2"/>
                                        </p:tgtEl>
                                        <p:attrNameLst>
                                          <p:attrName>ppt_x</p:attrName>
                                        </p:attrNameLst>
                                      </p:cBhvr>
                                      <p:tavLst>
                                        <p:tav tm="0">
                                          <p:val>
                                            <p:strVal val="1+#ppt_w/2"/>
                                          </p:val>
                                        </p:tav>
                                        <p:tav tm="100000">
                                          <p:val>
                                            <p:strVal val="#ppt_x"/>
                                          </p:val>
                                        </p:tav>
                                      </p:tavLst>
                                    </p:anim>
                                    <p:anim calcmode="lin" valueType="num">
                                      <p:cBhvr additive="base">
                                        <p:cTn id="11" dur="175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1750" fill="hold"/>
                                        <p:tgtEl>
                                          <p:spTgt spid="3"/>
                                        </p:tgtEl>
                                        <p:attrNameLst>
                                          <p:attrName>ppt_x</p:attrName>
                                        </p:attrNameLst>
                                      </p:cBhvr>
                                      <p:tavLst>
                                        <p:tav tm="0">
                                          <p:val>
                                            <p:strVal val="1+#ppt_w/2"/>
                                          </p:val>
                                        </p:tav>
                                        <p:tav tm="100000">
                                          <p:val>
                                            <p:strVal val="#ppt_x"/>
                                          </p:val>
                                        </p:tav>
                                      </p:tavLst>
                                    </p:anim>
                                    <p:anim calcmode="lin" valueType="num">
                                      <p:cBhvr additive="base">
                                        <p:cTn id="15" dur="1750" fill="hold"/>
                                        <p:tgtEl>
                                          <p:spTgt spid="3"/>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750" fill="hold"/>
                                        <p:tgtEl>
                                          <p:spTgt spid="4"/>
                                        </p:tgtEl>
                                        <p:attrNameLst>
                                          <p:attrName>ppt_x</p:attrName>
                                        </p:attrNameLst>
                                      </p:cBhvr>
                                      <p:tavLst>
                                        <p:tav tm="0">
                                          <p:val>
                                            <p:strVal val="1+#ppt_w/2"/>
                                          </p:val>
                                        </p:tav>
                                        <p:tav tm="100000">
                                          <p:val>
                                            <p:strVal val="#ppt_x"/>
                                          </p:val>
                                        </p:tav>
                                      </p:tavLst>
                                    </p:anim>
                                    <p:anim calcmode="lin" valueType="num">
                                      <p:cBhvr additive="base">
                                        <p:cTn id="19" dur="1750" fill="hold"/>
                                        <p:tgtEl>
                                          <p:spTgt spid="4"/>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1750" fill="hold"/>
                                        <p:tgtEl>
                                          <p:spTgt spid="5"/>
                                        </p:tgtEl>
                                        <p:attrNameLst>
                                          <p:attrName>ppt_x</p:attrName>
                                        </p:attrNameLst>
                                      </p:cBhvr>
                                      <p:tavLst>
                                        <p:tav tm="0">
                                          <p:val>
                                            <p:strVal val="1+#ppt_w/2"/>
                                          </p:val>
                                        </p:tav>
                                        <p:tav tm="100000">
                                          <p:val>
                                            <p:strVal val="#ppt_x"/>
                                          </p:val>
                                        </p:tav>
                                      </p:tavLst>
                                    </p:anim>
                                    <p:anim calcmode="lin" valueType="num">
                                      <p:cBhvr additive="base">
                                        <p:cTn id="23" dur="175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additive="base">
                                        <p:cTn id="26" dur="1750" fill="hold"/>
                                        <p:tgtEl>
                                          <p:spTgt spid="6"/>
                                        </p:tgtEl>
                                        <p:attrNameLst>
                                          <p:attrName>ppt_x</p:attrName>
                                        </p:attrNameLst>
                                      </p:cBhvr>
                                      <p:tavLst>
                                        <p:tav tm="0">
                                          <p:val>
                                            <p:strVal val="1+#ppt_w/2"/>
                                          </p:val>
                                        </p:tav>
                                        <p:tav tm="100000">
                                          <p:val>
                                            <p:strVal val="#ppt_x"/>
                                          </p:val>
                                        </p:tav>
                                      </p:tavLst>
                                    </p:anim>
                                    <p:anim calcmode="lin" valueType="num">
                                      <p:cBhvr additive="base">
                                        <p:cTn id="27" dur="1750" fill="hold"/>
                                        <p:tgtEl>
                                          <p:spTgt spid="6"/>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1750" fill="hold"/>
                                        <p:tgtEl>
                                          <p:spTgt spid="7"/>
                                        </p:tgtEl>
                                        <p:attrNameLst>
                                          <p:attrName>ppt_x</p:attrName>
                                        </p:attrNameLst>
                                      </p:cBhvr>
                                      <p:tavLst>
                                        <p:tav tm="0">
                                          <p:val>
                                            <p:strVal val="1+#ppt_w/2"/>
                                          </p:val>
                                        </p:tav>
                                        <p:tav tm="100000">
                                          <p:val>
                                            <p:strVal val="#ppt_x"/>
                                          </p:val>
                                        </p:tav>
                                      </p:tavLst>
                                    </p:anim>
                                    <p:anim calcmode="lin" valueType="num">
                                      <p:cBhvr additive="base">
                                        <p:cTn id="31" dur="1750" fill="hold"/>
                                        <p:tgtEl>
                                          <p:spTgt spid="7"/>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1750" fill="hold"/>
                                        <p:tgtEl>
                                          <p:spTgt spid="8"/>
                                        </p:tgtEl>
                                        <p:attrNameLst>
                                          <p:attrName>ppt_x</p:attrName>
                                        </p:attrNameLst>
                                      </p:cBhvr>
                                      <p:tavLst>
                                        <p:tav tm="0">
                                          <p:val>
                                            <p:strVal val="1+#ppt_w/2"/>
                                          </p:val>
                                        </p:tav>
                                        <p:tav tm="100000">
                                          <p:val>
                                            <p:strVal val="#ppt_x"/>
                                          </p:val>
                                        </p:tav>
                                      </p:tavLst>
                                    </p:anim>
                                    <p:anim calcmode="lin" valueType="num">
                                      <p:cBhvr additive="base">
                                        <p:cTn id="35" dur="1750" fill="hold"/>
                                        <p:tgtEl>
                                          <p:spTgt spid="8"/>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additive="base">
                                        <p:cTn id="38" dur="1750" fill="hold"/>
                                        <p:tgtEl>
                                          <p:spTgt spid="9"/>
                                        </p:tgtEl>
                                        <p:attrNameLst>
                                          <p:attrName>ppt_x</p:attrName>
                                        </p:attrNameLst>
                                      </p:cBhvr>
                                      <p:tavLst>
                                        <p:tav tm="0">
                                          <p:val>
                                            <p:strVal val="1+#ppt_w/2"/>
                                          </p:val>
                                        </p:tav>
                                        <p:tav tm="100000">
                                          <p:val>
                                            <p:strVal val="#ppt_x"/>
                                          </p:val>
                                        </p:tav>
                                      </p:tavLst>
                                    </p:anim>
                                    <p:anim calcmode="lin" valueType="num">
                                      <p:cBhvr additive="base">
                                        <p:cTn id="39" dur="1750" fill="hold"/>
                                        <p:tgtEl>
                                          <p:spTgt spid="9"/>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1750" fill="hold"/>
                                        <p:tgtEl>
                                          <p:spTgt spid="10"/>
                                        </p:tgtEl>
                                        <p:attrNameLst>
                                          <p:attrName>ppt_x</p:attrName>
                                        </p:attrNameLst>
                                      </p:cBhvr>
                                      <p:tavLst>
                                        <p:tav tm="0">
                                          <p:val>
                                            <p:strVal val="1+#ppt_w/2"/>
                                          </p:val>
                                        </p:tav>
                                        <p:tav tm="100000">
                                          <p:val>
                                            <p:strVal val="#ppt_x"/>
                                          </p:val>
                                        </p:tav>
                                      </p:tavLst>
                                    </p:anim>
                                    <p:anim calcmode="lin" valueType="num">
                                      <p:cBhvr additive="base">
                                        <p:cTn id="43" dur="1750" fill="hold"/>
                                        <p:tgtEl>
                                          <p:spTgt spid="10"/>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additive="base">
                                        <p:cTn id="46" dur="1750" fill="hold"/>
                                        <p:tgtEl>
                                          <p:spTgt spid="11"/>
                                        </p:tgtEl>
                                        <p:attrNameLst>
                                          <p:attrName>ppt_x</p:attrName>
                                        </p:attrNameLst>
                                      </p:cBhvr>
                                      <p:tavLst>
                                        <p:tav tm="0">
                                          <p:val>
                                            <p:strVal val="1+#ppt_w/2"/>
                                          </p:val>
                                        </p:tav>
                                        <p:tav tm="100000">
                                          <p:val>
                                            <p:strVal val="#ppt_x"/>
                                          </p:val>
                                        </p:tav>
                                      </p:tavLst>
                                    </p:anim>
                                    <p:anim calcmode="lin" valueType="num">
                                      <p:cBhvr additive="base">
                                        <p:cTn id="47" dur="1750" fill="hold"/>
                                        <p:tgtEl>
                                          <p:spTgt spid="11"/>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additive="base">
                                        <p:cTn id="50" dur="1750" fill="hold"/>
                                        <p:tgtEl>
                                          <p:spTgt spid="12"/>
                                        </p:tgtEl>
                                        <p:attrNameLst>
                                          <p:attrName>ppt_x</p:attrName>
                                        </p:attrNameLst>
                                      </p:cBhvr>
                                      <p:tavLst>
                                        <p:tav tm="0">
                                          <p:val>
                                            <p:strVal val="1+#ppt_w/2"/>
                                          </p:val>
                                        </p:tav>
                                        <p:tav tm="100000">
                                          <p:val>
                                            <p:strVal val="#ppt_x"/>
                                          </p:val>
                                        </p:tav>
                                      </p:tavLst>
                                    </p:anim>
                                    <p:anim calcmode="lin" valueType="num">
                                      <p:cBhvr additive="base">
                                        <p:cTn id="51" dur="1750" fill="hold"/>
                                        <p:tgtEl>
                                          <p:spTgt spid="12"/>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3"/>
                                        </p:tgtEl>
                                        <p:attrNameLst>
                                          <p:attrName>style.visibility</p:attrName>
                                        </p:attrNameLst>
                                      </p:cBhvr>
                                      <p:to>
                                        <p:strVal val="visible"/>
                                      </p:to>
                                    </p:set>
                                    <p:anim calcmode="lin" valueType="num">
                                      <p:cBhvr additive="base">
                                        <p:cTn id="54" dur="1750" fill="hold"/>
                                        <p:tgtEl>
                                          <p:spTgt spid="13"/>
                                        </p:tgtEl>
                                        <p:attrNameLst>
                                          <p:attrName>ppt_x</p:attrName>
                                        </p:attrNameLst>
                                      </p:cBhvr>
                                      <p:tavLst>
                                        <p:tav tm="0">
                                          <p:val>
                                            <p:strVal val="1+#ppt_w/2"/>
                                          </p:val>
                                        </p:tav>
                                        <p:tav tm="100000">
                                          <p:val>
                                            <p:strVal val="#ppt_x"/>
                                          </p:val>
                                        </p:tav>
                                      </p:tavLst>
                                    </p:anim>
                                    <p:anim calcmode="lin" valueType="num">
                                      <p:cBhvr additive="base">
                                        <p:cTn id="55" dur="1750" fill="hold"/>
                                        <p:tgtEl>
                                          <p:spTgt spid="13"/>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1750" fill="hold"/>
                                        <p:tgtEl>
                                          <p:spTgt spid="14"/>
                                        </p:tgtEl>
                                        <p:attrNameLst>
                                          <p:attrName>ppt_x</p:attrName>
                                        </p:attrNameLst>
                                      </p:cBhvr>
                                      <p:tavLst>
                                        <p:tav tm="0">
                                          <p:val>
                                            <p:strVal val="1+#ppt_w/2"/>
                                          </p:val>
                                        </p:tav>
                                        <p:tav tm="100000">
                                          <p:val>
                                            <p:strVal val="#ppt_x"/>
                                          </p:val>
                                        </p:tav>
                                      </p:tavLst>
                                    </p:anim>
                                    <p:anim calcmode="lin" valueType="num">
                                      <p:cBhvr additive="base">
                                        <p:cTn id="59" dur="1750" fill="hold"/>
                                        <p:tgtEl>
                                          <p:spTgt spid="14"/>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5"/>
                                        </p:tgtEl>
                                        <p:attrNameLst>
                                          <p:attrName>style.visibility</p:attrName>
                                        </p:attrNameLst>
                                      </p:cBhvr>
                                      <p:to>
                                        <p:strVal val="visible"/>
                                      </p:to>
                                    </p:set>
                                    <p:anim calcmode="lin" valueType="num">
                                      <p:cBhvr additive="base">
                                        <p:cTn id="62" dur="1750" fill="hold"/>
                                        <p:tgtEl>
                                          <p:spTgt spid="15"/>
                                        </p:tgtEl>
                                        <p:attrNameLst>
                                          <p:attrName>ppt_x</p:attrName>
                                        </p:attrNameLst>
                                      </p:cBhvr>
                                      <p:tavLst>
                                        <p:tav tm="0">
                                          <p:val>
                                            <p:strVal val="1+#ppt_w/2"/>
                                          </p:val>
                                        </p:tav>
                                        <p:tav tm="100000">
                                          <p:val>
                                            <p:strVal val="#ppt_x"/>
                                          </p:val>
                                        </p:tav>
                                      </p:tavLst>
                                    </p:anim>
                                    <p:anim calcmode="lin" valueType="num">
                                      <p:cBhvr additive="base">
                                        <p:cTn id="63" dur="1750" fill="hold"/>
                                        <p:tgtEl>
                                          <p:spTgt spid="15"/>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1750" fill="hold"/>
                                        <p:tgtEl>
                                          <p:spTgt spid="16"/>
                                        </p:tgtEl>
                                        <p:attrNameLst>
                                          <p:attrName>ppt_x</p:attrName>
                                        </p:attrNameLst>
                                      </p:cBhvr>
                                      <p:tavLst>
                                        <p:tav tm="0">
                                          <p:val>
                                            <p:strVal val="1+#ppt_w/2"/>
                                          </p:val>
                                        </p:tav>
                                        <p:tav tm="100000">
                                          <p:val>
                                            <p:strVal val="#ppt_x"/>
                                          </p:val>
                                        </p:tav>
                                      </p:tavLst>
                                    </p:anim>
                                    <p:anim calcmode="lin" valueType="num">
                                      <p:cBhvr additive="base">
                                        <p:cTn id="67" dur="1750" fill="hold"/>
                                        <p:tgtEl>
                                          <p:spTgt spid="16"/>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1750" fill="hold"/>
                                        <p:tgtEl>
                                          <p:spTgt spid="36"/>
                                        </p:tgtEl>
                                        <p:attrNameLst>
                                          <p:attrName>ppt_x</p:attrName>
                                        </p:attrNameLst>
                                      </p:cBhvr>
                                      <p:tavLst>
                                        <p:tav tm="0">
                                          <p:val>
                                            <p:strVal val="1+#ppt_w/2"/>
                                          </p:val>
                                        </p:tav>
                                        <p:tav tm="100000">
                                          <p:val>
                                            <p:strVal val="#ppt_x"/>
                                          </p:val>
                                        </p:tav>
                                      </p:tavLst>
                                    </p:anim>
                                    <p:anim calcmode="lin" valueType="num">
                                      <p:cBhvr additive="base">
                                        <p:cTn id="71" dur="1750" fill="hold"/>
                                        <p:tgtEl>
                                          <p:spTgt spid="36"/>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37"/>
                                        </p:tgtEl>
                                        <p:attrNameLst>
                                          <p:attrName>style.visibility</p:attrName>
                                        </p:attrNameLst>
                                      </p:cBhvr>
                                      <p:to>
                                        <p:strVal val="visible"/>
                                      </p:to>
                                    </p:set>
                                    <p:anim calcmode="lin" valueType="num">
                                      <p:cBhvr additive="base">
                                        <p:cTn id="74" dur="1750" fill="hold"/>
                                        <p:tgtEl>
                                          <p:spTgt spid="37"/>
                                        </p:tgtEl>
                                        <p:attrNameLst>
                                          <p:attrName>ppt_x</p:attrName>
                                        </p:attrNameLst>
                                      </p:cBhvr>
                                      <p:tavLst>
                                        <p:tav tm="0">
                                          <p:val>
                                            <p:strVal val="1+#ppt_w/2"/>
                                          </p:val>
                                        </p:tav>
                                        <p:tav tm="100000">
                                          <p:val>
                                            <p:strVal val="#ppt_x"/>
                                          </p:val>
                                        </p:tav>
                                      </p:tavLst>
                                    </p:anim>
                                    <p:anim calcmode="lin" valueType="num">
                                      <p:cBhvr additive="base">
                                        <p:cTn id="75" dur="1750" fill="hold"/>
                                        <p:tgtEl>
                                          <p:spTgt spid="37"/>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38"/>
                                        </p:tgtEl>
                                        <p:attrNameLst>
                                          <p:attrName>style.visibility</p:attrName>
                                        </p:attrNameLst>
                                      </p:cBhvr>
                                      <p:to>
                                        <p:strVal val="visible"/>
                                      </p:to>
                                    </p:set>
                                    <p:anim calcmode="lin" valueType="num">
                                      <p:cBhvr additive="base">
                                        <p:cTn id="78" dur="1750" fill="hold"/>
                                        <p:tgtEl>
                                          <p:spTgt spid="38"/>
                                        </p:tgtEl>
                                        <p:attrNameLst>
                                          <p:attrName>ppt_x</p:attrName>
                                        </p:attrNameLst>
                                      </p:cBhvr>
                                      <p:tavLst>
                                        <p:tav tm="0">
                                          <p:val>
                                            <p:strVal val="1+#ppt_w/2"/>
                                          </p:val>
                                        </p:tav>
                                        <p:tav tm="100000">
                                          <p:val>
                                            <p:strVal val="#ppt_x"/>
                                          </p:val>
                                        </p:tav>
                                      </p:tavLst>
                                    </p:anim>
                                    <p:anim calcmode="lin" valueType="num">
                                      <p:cBhvr additive="base">
                                        <p:cTn id="79" dur="1750" fill="hold"/>
                                        <p:tgtEl>
                                          <p:spTgt spid="38"/>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39"/>
                                        </p:tgtEl>
                                        <p:attrNameLst>
                                          <p:attrName>style.visibility</p:attrName>
                                        </p:attrNameLst>
                                      </p:cBhvr>
                                      <p:to>
                                        <p:strVal val="visible"/>
                                      </p:to>
                                    </p:set>
                                    <p:anim calcmode="lin" valueType="num">
                                      <p:cBhvr additive="base">
                                        <p:cTn id="82" dur="1750" fill="hold"/>
                                        <p:tgtEl>
                                          <p:spTgt spid="39"/>
                                        </p:tgtEl>
                                        <p:attrNameLst>
                                          <p:attrName>ppt_x</p:attrName>
                                        </p:attrNameLst>
                                      </p:cBhvr>
                                      <p:tavLst>
                                        <p:tav tm="0">
                                          <p:val>
                                            <p:strVal val="1+#ppt_w/2"/>
                                          </p:val>
                                        </p:tav>
                                        <p:tav tm="100000">
                                          <p:val>
                                            <p:strVal val="#ppt_x"/>
                                          </p:val>
                                        </p:tav>
                                      </p:tavLst>
                                    </p:anim>
                                    <p:anim calcmode="lin" valueType="num">
                                      <p:cBhvr additive="base">
                                        <p:cTn id="83" dur="1750" fill="hold"/>
                                        <p:tgtEl>
                                          <p:spTgt spid="39"/>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40"/>
                                        </p:tgtEl>
                                        <p:attrNameLst>
                                          <p:attrName>style.visibility</p:attrName>
                                        </p:attrNameLst>
                                      </p:cBhvr>
                                      <p:to>
                                        <p:strVal val="visible"/>
                                      </p:to>
                                    </p:set>
                                    <p:anim calcmode="lin" valueType="num">
                                      <p:cBhvr additive="base">
                                        <p:cTn id="86" dur="1750" fill="hold"/>
                                        <p:tgtEl>
                                          <p:spTgt spid="40"/>
                                        </p:tgtEl>
                                        <p:attrNameLst>
                                          <p:attrName>ppt_x</p:attrName>
                                        </p:attrNameLst>
                                      </p:cBhvr>
                                      <p:tavLst>
                                        <p:tav tm="0">
                                          <p:val>
                                            <p:strVal val="1+#ppt_w/2"/>
                                          </p:val>
                                        </p:tav>
                                        <p:tav tm="100000">
                                          <p:val>
                                            <p:strVal val="#ppt_x"/>
                                          </p:val>
                                        </p:tav>
                                      </p:tavLst>
                                    </p:anim>
                                    <p:anim calcmode="lin" valueType="num">
                                      <p:cBhvr additive="base">
                                        <p:cTn id="87" dur="1750" fill="hold"/>
                                        <p:tgtEl>
                                          <p:spTgt spid="40"/>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41"/>
                                        </p:tgtEl>
                                        <p:attrNameLst>
                                          <p:attrName>style.visibility</p:attrName>
                                        </p:attrNameLst>
                                      </p:cBhvr>
                                      <p:to>
                                        <p:strVal val="visible"/>
                                      </p:to>
                                    </p:set>
                                    <p:anim calcmode="lin" valueType="num">
                                      <p:cBhvr additive="base">
                                        <p:cTn id="90" dur="1750" fill="hold"/>
                                        <p:tgtEl>
                                          <p:spTgt spid="41"/>
                                        </p:tgtEl>
                                        <p:attrNameLst>
                                          <p:attrName>ppt_x</p:attrName>
                                        </p:attrNameLst>
                                      </p:cBhvr>
                                      <p:tavLst>
                                        <p:tav tm="0">
                                          <p:val>
                                            <p:strVal val="1+#ppt_w/2"/>
                                          </p:val>
                                        </p:tav>
                                        <p:tav tm="100000">
                                          <p:val>
                                            <p:strVal val="#ppt_x"/>
                                          </p:val>
                                        </p:tav>
                                      </p:tavLst>
                                    </p:anim>
                                    <p:anim calcmode="lin" valueType="num">
                                      <p:cBhvr additive="base">
                                        <p:cTn id="91" dur="1750" fill="hold"/>
                                        <p:tgtEl>
                                          <p:spTgt spid="41"/>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43"/>
                                        </p:tgtEl>
                                        <p:attrNameLst>
                                          <p:attrName>style.visibility</p:attrName>
                                        </p:attrNameLst>
                                      </p:cBhvr>
                                      <p:to>
                                        <p:strVal val="visible"/>
                                      </p:to>
                                    </p:set>
                                    <p:anim calcmode="lin" valueType="num">
                                      <p:cBhvr additive="base">
                                        <p:cTn id="94" dur="1750" fill="hold"/>
                                        <p:tgtEl>
                                          <p:spTgt spid="43"/>
                                        </p:tgtEl>
                                        <p:attrNameLst>
                                          <p:attrName>ppt_x</p:attrName>
                                        </p:attrNameLst>
                                      </p:cBhvr>
                                      <p:tavLst>
                                        <p:tav tm="0">
                                          <p:val>
                                            <p:strVal val="1+#ppt_w/2"/>
                                          </p:val>
                                        </p:tav>
                                        <p:tav tm="100000">
                                          <p:val>
                                            <p:strVal val="#ppt_x"/>
                                          </p:val>
                                        </p:tav>
                                      </p:tavLst>
                                    </p:anim>
                                    <p:anim calcmode="lin" valueType="num">
                                      <p:cBhvr additive="base">
                                        <p:cTn id="95" dur="1750" fill="hold"/>
                                        <p:tgtEl>
                                          <p:spTgt spid="43"/>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44"/>
                                        </p:tgtEl>
                                        <p:attrNameLst>
                                          <p:attrName>style.visibility</p:attrName>
                                        </p:attrNameLst>
                                      </p:cBhvr>
                                      <p:to>
                                        <p:strVal val="visible"/>
                                      </p:to>
                                    </p:set>
                                    <p:anim calcmode="lin" valueType="num">
                                      <p:cBhvr additive="base">
                                        <p:cTn id="98" dur="1750" fill="hold"/>
                                        <p:tgtEl>
                                          <p:spTgt spid="44"/>
                                        </p:tgtEl>
                                        <p:attrNameLst>
                                          <p:attrName>ppt_x</p:attrName>
                                        </p:attrNameLst>
                                      </p:cBhvr>
                                      <p:tavLst>
                                        <p:tav tm="0">
                                          <p:val>
                                            <p:strVal val="1+#ppt_w/2"/>
                                          </p:val>
                                        </p:tav>
                                        <p:tav tm="100000">
                                          <p:val>
                                            <p:strVal val="#ppt_x"/>
                                          </p:val>
                                        </p:tav>
                                      </p:tavLst>
                                    </p:anim>
                                    <p:anim calcmode="lin" valueType="num">
                                      <p:cBhvr additive="base">
                                        <p:cTn id="99" dur="1750" fill="hold"/>
                                        <p:tgtEl>
                                          <p:spTgt spid="44"/>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45"/>
                                        </p:tgtEl>
                                        <p:attrNameLst>
                                          <p:attrName>style.visibility</p:attrName>
                                        </p:attrNameLst>
                                      </p:cBhvr>
                                      <p:to>
                                        <p:strVal val="visible"/>
                                      </p:to>
                                    </p:set>
                                    <p:anim calcmode="lin" valueType="num">
                                      <p:cBhvr additive="base">
                                        <p:cTn id="102" dur="1750" fill="hold"/>
                                        <p:tgtEl>
                                          <p:spTgt spid="45"/>
                                        </p:tgtEl>
                                        <p:attrNameLst>
                                          <p:attrName>ppt_x</p:attrName>
                                        </p:attrNameLst>
                                      </p:cBhvr>
                                      <p:tavLst>
                                        <p:tav tm="0">
                                          <p:val>
                                            <p:strVal val="1+#ppt_w/2"/>
                                          </p:val>
                                        </p:tav>
                                        <p:tav tm="100000">
                                          <p:val>
                                            <p:strVal val="#ppt_x"/>
                                          </p:val>
                                        </p:tav>
                                      </p:tavLst>
                                    </p:anim>
                                    <p:anim calcmode="lin" valueType="num">
                                      <p:cBhvr additive="base">
                                        <p:cTn id="103" dur="1750" fill="hold"/>
                                        <p:tgtEl>
                                          <p:spTgt spid="45"/>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46"/>
                                        </p:tgtEl>
                                        <p:attrNameLst>
                                          <p:attrName>style.visibility</p:attrName>
                                        </p:attrNameLst>
                                      </p:cBhvr>
                                      <p:to>
                                        <p:strVal val="visible"/>
                                      </p:to>
                                    </p:set>
                                    <p:anim calcmode="lin" valueType="num">
                                      <p:cBhvr additive="base">
                                        <p:cTn id="106" dur="1750" fill="hold"/>
                                        <p:tgtEl>
                                          <p:spTgt spid="46"/>
                                        </p:tgtEl>
                                        <p:attrNameLst>
                                          <p:attrName>ppt_x</p:attrName>
                                        </p:attrNameLst>
                                      </p:cBhvr>
                                      <p:tavLst>
                                        <p:tav tm="0">
                                          <p:val>
                                            <p:strVal val="1+#ppt_w/2"/>
                                          </p:val>
                                        </p:tav>
                                        <p:tav tm="100000">
                                          <p:val>
                                            <p:strVal val="#ppt_x"/>
                                          </p:val>
                                        </p:tav>
                                      </p:tavLst>
                                    </p:anim>
                                    <p:anim calcmode="lin" valueType="num">
                                      <p:cBhvr additive="base">
                                        <p:cTn id="107" dur="1750" fill="hold"/>
                                        <p:tgtEl>
                                          <p:spTgt spid="46"/>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47"/>
                                        </p:tgtEl>
                                        <p:attrNameLst>
                                          <p:attrName>style.visibility</p:attrName>
                                        </p:attrNameLst>
                                      </p:cBhvr>
                                      <p:to>
                                        <p:strVal val="visible"/>
                                      </p:to>
                                    </p:set>
                                    <p:anim calcmode="lin" valueType="num">
                                      <p:cBhvr additive="base">
                                        <p:cTn id="110" dur="1750" fill="hold"/>
                                        <p:tgtEl>
                                          <p:spTgt spid="47"/>
                                        </p:tgtEl>
                                        <p:attrNameLst>
                                          <p:attrName>ppt_x</p:attrName>
                                        </p:attrNameLst>
                                      </p:cBhvr>
                                      <p:tavLst>
                                        <p:tav tm="0">
                                          <p:val>
                                            <p:strVal val="1+#ppt_w/2"/>
                                          </p:val>
                                        </p:tav>
                                        <p:tav tm="100000">
                                          <p:val>
                                            <p:strVal val="#ppt_x"/>
                                          </p:val>
                                        </p:tav>
                                      </p:tavLst>
                                    </p:anim>
                                    <p:anim calcmode="lin" valueType="num">
                                      <p:cBhvr additive="base">
                                        <p:cTn id="111" dur="1750" fill="hold"/>
                                        <p:tgtEl>
                                          <p:spTgt spid="47"/>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48"/>
                                        </p:tgtEl>
                                        <p:attrNameLst>
                                          <p:attrName>style.visibility</p:attrName>
                                        </p:attrNameLst>
                                      </p:cBhvr>
                                      <p:to>
                                        <p:strVal val="visible"/>
                                      </p:to>
                                    </p:set>
                                    <p:anim calcmode="lin" valueType="num">
                                      <p:cBhvr additive="base">
                                        <p:cTn id="114" dur="1750" fill="hold"/>
                                        <p:tgtEl>
                                          <p:spTgt spid="48"/>
                                        </p:tgtEl>
                                        <p:attrNameLst>
                                          <p:attrName>ppt_x</p:attrName>
                                        </p:attrNameLst>
                                      </p:cBhvr>
                                      <p:tavLst>
                                        <p:tav tm="0">
                                          <p:val>
                                            <p:strVal val="1+#ppt_w/2"/>
                                          </p:val>
                                        </p:tav>
                                        <p:tav tm="100000">
                                          <p:val>
                                            <p:strVal val="#ppt_x"/>
                                          </p:val>
                                        </p:tav>
                                      </p:tavLst>
                                    </p:anim>
                                    <p:anim calcmode="lin" valueType="num">
                                      <p:cBhvr additive="base">
                                        <p:cTn id="115" dur="1750" fill="hold"/>
                                        <p:tgtEl>
                                          <p:spTgt spid="48"/>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49"/>
                                        </p:tgtEl>
                                        <p:attrNameLst>
                                          <p:attrName>style.visibility</p:attrName>
                                        </p:attrNameLst>
                                      </p:cBhvr>
                                      <p:to>
                                        <p:strVal val="visible"/>
                                      </p:to>
                                    </p:set>
                                    <p:anim calcmode="lin" valueType="num">
                                      <p:cBhvr additive="base">
                                        <p:cTn id="118" dur="1750" fill="hold"/>
                                        <p:tgtEl>
                                          <p:spTgt spid="49"/>
                                        </p:tgtEl>
                                        <p:attrNameLst>
                                          <p:attrName>ppt_x</p:attrName>
                                        </p:attrNameLst>
                                      </p:cBhvr>
                                      <p:tavLst>
                                        <p:tav tm="0">
                                          <p:val>
                                            <p:strVal val="1+#ppt_w/2"/>
                                          </p:val>
                                        </p:tav>
                                        <p:tav tm="100000">
                                          <p:val>
                                            <p:strVal val="#ppt_x"/>
                                          </p:val>
                                        </p:tav>
                                      </p:tavLst>
                                    </p:anim>
                                    <p:anim calcmode="lin" valueType="num">
                                      <p:cBhvr additive="base">
                                        <p:cTn id="119" dur="1750" fill="hold"/>
                                        <p:tgtEl>
                                          <p:spTgt spid="49"/>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50"/>
                                        </p:tgtEl>
                                        <p:attrNameLst>
                                          <p:attrName>style.visibility</p:attrName>
                                        </p:attrNameLst>
                                      </p:cBhvr>
                                      <p:to>
                                        <p:strVal val="visible"/>
                                      </p:to>
                                    </p:set>
                                    <p:anim calcmode="lin" valueType="num">
                                      <p:cBhvr additive="base">
                                        <p:cTn id="122" dur="1750" fill="hold"/>
                                        <p:tgtEl>
                                          <p:spTgt spid="50"/>
                                        </p:tgtEl>
                                        <p:attrNameLst>
                                          <p:attrName>ppt_x</p:attrName>
                                        </p:attrNameLst>
                                      </p:cBhvr>
                                      <p:tavLst>
                                        <p:tav tm="0">
                                          <p:val>
                                            <p:strVal val="1+#ppt_w/2"/>
                                          </p:val>
                                        </p:tav>
                                        <p:tav tm="100000">
                                          <p:val>
                                            <p:strVal val="#ppt_x"/>
                                          </p:val>
                                        </p:tav>
                                      </p:tavLst>
                                    </p:anim>
                                    <p:anim calcmode="lin" valueType="num">
                                      <p:cBhvr additive="base">
                                        <p:cTn id="123" dur="1750" fill="hold"/>
                                        <p:tgtEl>
                                          <p:spTgt spid="50"/>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51"/>
                                        </p:tgtEl>
                                        <p:attrNameLst>
                                          <p:attrName>style.visibility</p:attrName>
                                        </p:attrNameLst>
                                      </p:cBhvr>
                                      <p:to>
                                        <p:strVal val="visible"/>
                                      </p:to>
                                    </p:set>
                                    <p:anim calcmode="lin" valueType="num">
                                      <p:cBhvr additive="base">
                                        <p:cTn id="126" dur="1750" fill="hold"/>
                                        <p:tgtEl>
                                          <p:spTgt spid="51"/>
                                        </p:tgtEl>
                                        <p:attrNameLst>
                                          <p:attrName>ppt_x</p:attrName>
                                        </p:attrNameLst>
                                      </p:cBhvr>
                                      <p:tavLst>
                                        <p:tav tm="0">
                                          <p:val>
                                            <p:strVal val="1+#ppt_w/2"/>
                                          </p:val>
                                        </p:tav>
                                        <p:tav tm="100000">
                                          <p:val>
                                            <p:strVal val="#ppt_x"/>
                                          </p:val>
                                        </p:tav>
                                      </p:tavLst>
                                    </p:anim>
                                    <p:anim calcmode="lin" valueType="num">
                                      <p:cBhvr additive="base">
                                        <p:cTn id="127" dur="1750" fill="hold"/>
                                        <p:tgtEl>
                                          <p:spTgt spid="51"/>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70"/>
                                        </p:tgtEl>
                                        <p:attrNameLst>
                                          <p:attrName>style.visibility</p:attrName>
                                        </p:attrNameLst>
                                      </p:cBhvr>
                                      <p:to>
                                        <p:strVal val="visible"/>
                                      </p:to>
                                    </p:set>
                                    <p:anim calcmode="lin" valueType="num">
                                      <p:cBhvr additive="base">
                                        <p:cTn id="130" dur="1750" fill="hold"/>
                                        <p:tgtEl>
                                          <p:spTgt spid="70"/>
                                        </p:tgtEl>
                                        <p:attrNameLst>
                                          <p:attrName>ppt_x</p:attrName>
                                        </p:attrNameLst>
                                      </p:cBhvr>
                                      <p:tavLst>
                                        <p:tav tm="0">
                                          <p:val>
                                            <p:strVal val="1+#ppt_w/2"/>
                                          </p:val>
                                        </p:tav>
                                        <p:tav tm="100000">
                                          <p:val>
                                            <p:strVal val="#ppt_x"/>
                                          </p:val>
                                        </p:tav>
                                      </p:tavLst>
                                    </p:anim>
                                    <p:anim calcmode="lin" valueType="num">
                                      <p:cBhvr additive="base">
                                        <p:cTn id="131" dur="1750" fill="hold"/>
                                        <p:tgtEl>
                                          <p:spTgt spid="70"/>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1"/>
                                        </p:tgtEl>
                                        <p:attrNameLst>
                                          <p:attrName>style.visibility</p:attrName>
                                        </p:attrNameLst>
                                      </p:cBhvr>
                                      <p:to>
                                        <p:strVal val="visible"/>
                                      </p:to>
                                    </p:set>
                                    <p:anim calcmode="lin" valueType="num">
                                      <p:cBhvr additive="base">
                                        <p:cTn id="134" dur="1750" fill="hold"/>
                                        <p:tgtEl>
                                          <p:spTgt spid="71"/>
                                        </p:tgtEl>
                                        <p:attrNameLst>
                                          <p:attrName>ppt_x</p:attrName>
                                        </p:attrNameLst>
                                      </p:cBhvr>
                                      <p:tavLst>
                                        <p:tav tm="0">
                                          <p:val>
                                            <p:strVal val="1+#ppt_w/2"/>
                                          </p:val>
                                        </p:tav>
                                        <p:tav tm="100000">
                                          <p:val>
                                            <p:strVal val="#ppt_x"/>
                                          </p:val>
                                        </p:tav>
                                      </p:tavLst>
                                    </p:anim>
                                    <p:anim calcmode="lin" valueType="num">
                                      <p:cBhvr additive="base">
                                        <p:cTn id="135" dur="1750" fill="hold"/>
                                        <p:tgtEl>
                                          <p:spTgt spid="71"/>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2"/>
                                        </p:tgtEl>
                                        <p:attrNameLst>
                                          <p:attrName>style.visibility</p:attrName>
                                        </p:attrNameLst>
                                      </p:cBhvr>
                                      <p:to>
                                        <p:strVal val="visible"/>
                                      </p:to>
                                    </p:set>
                                    <p:anim calcmode="lin" valueType="num">
                                      <p:cBhvr additive="base">
                                        <p:cTn id="138" dur="1750" fill="hold"/>
                                        <p:tgtEl>
                                          <p:spTgt spid="72"/>
                                        </p:tgtEl>
                                        <p:attrNameLst>
                                          <p:attrName>ppt_x</p:attrName>
                                        </p:attrNameLst>
                                      </p:cBhvr>
                                      <p:tavLst>
                                        <p:tav tm="0">
                                          <p:val>
                                            <p:strVal val="1+#ppt_w/2"/>
                                          </p:val>
                                        </p:tav>
                                        <p:tav tm="100000">
                                          <p:val>
                                            <p:strVal val="#ppt_x"/>
                                          </p:val>
                                        </p:tav>
                                      </p:tavLst>
                                    </p:anim>
                                    <p:anim calcmode="lin" valueType="num">
                                      <p:cBhvr additive="base">
                                        <p:cTn id="139" dur="1750" fill="hold"/>
                                        <p:tgtEl>
                                          <p:spTgt spid="72"/>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3"/>
                                        </p:tgtEl>
                                        <p:attrNameLst>
                                          <p:attrName>style.visibility</p:attrName>
                                        </p:attrNameLst>
                                      </p:cBhvr>
                                      <p:to>
                                        <p:strVal val="visible"/>
                                      </p:to>
                                    </p:set>
                                    <p:anim calcmode="lin" valueType="num">
                                      <p:cBhvr additive="base">
                                        <p:cTn id="142" dur="1750" fill="hold"/>
                                        <p:tgtEl>
                                          <p:spTgt spid="73"/>
                                        </p:tgtEl>
                                        <p:attrNameLst>
                                          <p:attrName>ppt_x</p:attrName>
                                        </p:attrNameLst>
                                      </p:cBhvr>
                                      <p:tavLst>
                                        <p:tav tm="0">
                                          <p:val>
                                            <p:strVal val="1+#ppt_w/2"/>
                                          </p:val>
                                        </p:tav>
                                        <p:tav tm="100000">
                                          <p:val>
                                            <p:strVal val="#ppt_x"/>
                                          </p:val>
                                        </p:tav>
                                      </p:tavLst>
                                    </p:anim>
                                    <p:anim calcmode="lin" valueType="num">
                                      <p:cBhvr additive="base">
                                        <p:cTn id="143" dur="1750" fill="hold"/>
                                        <p:tgtEl>
                                          <p:spTgt spid="73"/>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74"/>
                                        </p:tgtEl>
                                        <p:attrNameLst>
                                          <p:attrName>style.visibility</p:attrName>
                                        </p:attrNameLst>
                                      </p:cBhvr>
                                      <p:to>
                                        <p:strVal val="visible"/>
                                      </p:to>
                                    </p:set>
                                    <p:anim calcmode="lin" valueType="num">
                                      <p:cBhvr additive="base">
                                        <p:cTn id="146" dur="1750" fill="hold"/>
                                        <p:tgtEl>
                                          <p:spTgt spid="74"/>
                                        </p:tgtEl>
                                        <p:attrNameLst>
                                          <p:attrName>ppt_x</p:attrName>
                                        </p:attrNameLst>
                                      </p:cBhvr>
                                      <p:tavLst>
                                        <p:tav tm="0">
                                          <p:val>
                                            <p:strVal val="1+#ppt_w/2"/>
                                          </p:val>
                                        </p:tav>
                                        <p:tav tm="100000">
                                          <p:val>
                                            <p:strVal val="#ppt_x"/>
                                          </p:val>
                                        </p:tav>
                                      </p:tavLst>
                                    </p:anim>
                                    <p:anim calcmode="lin" valueType="num">
                                      <p:cBhvr additive="base">
                                        <p:cTn id="147" dur="1750" fill="hold"/>
                                        <p:tgtEl>
                                          <p:spTgt spid="74"/>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75"/>
                                        </p:tgtEl>
                                        <p:attrNameLst>
                                          <p:attrName>style.visibility</p:attrName>
                                        </p:attrNameLst>
                                      </p:cBhvr>
                                      <p:to>
                                        <p:strVal val="visible"/>
                                      </p:to>
                                    </p:set>
                                    <p:anim calcmode="lin" valueType="num">
                                      <p:cBhvr additive="base">
                                        <p:cTn id="150" dur="1750" fill="hold"/>
                                        <p:tgtEl>
                                          <p:spTgt spid="75"/>
                                        </p:tgtEl>
                                        <p:attrNameLst>
                                          <p:attrName>ppt_x</p:attrName>
                                        </p:attrNameLst>
                                      </p:cBhvr>
                                      <p:tavLst>
                                        <p:tav tm="0">
                                          <p:val>
                                            <p:strVal val="1+#ppt_w/2"/>
                                          </p:val>
                                        </p:tav>
                                        <p:tav tm="100000">
                                          <p:val>
                                            <p:strVal val="#ppt_x"/>
                                          </p:val>
                                        </p:tav>
                                      </p:tavLst>
                                    </p:anim>
                                    <p:anim calcmode="lin" valueType="num">
                                      <p:cBhvr additive="base">
                                        <p:cTn id="151" dur="1750" fill="hold"/>
                                        <p:tgtEl>
                                          <p:spTgt spid="75"/>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76"/>
                                        </p:tgtEl>
                                        <p:attrNameLst>
                                          <p:attrName>style.visibility</p:attrName>
                                        </p:attrNameLst>
                                      </p:cBhvr>
                                      <p:to>
                                        <p:strVal val="visible"/>
                                      </p:to>
                                    </p:set>
                                    <p:anim calcmode="lin" valueType="num">
                                      <p:cBhvr additive="base">
                                        <p:cTn id="154" dur="1750" fill="hold"/>
                                        <p:tgtEl>
                                          <p:spTgt spid="76"/>
                                        </p:tgtEl>
                                        <p:attrNameLst>
                                          <p:attrName>ppt_x</p:attrName>
                                        </p:attrNameLst>
                                      </p:cBhvr>
                                      <p:tavLst>
                                        <p:tav tm="0">
                                          <p:val>
                                            <p:strVal val="1+#ppt_w/2"/>
                                          </p:val>
                                        </p:tav>
                                        <p:tav tm="100000">
                                          <p:val>
                                            <p:strVal val="#ppt_x"/>
                                          </p:val>
                                        </p:tav>
                                      </p:tavLst>
                                    </p:anim>
                                    <p:anim calcmode="lin" valueType="num">
                                      <p:cBhvr additive="base">
                                        <p:cTn id="155" dur="1750" fill="hold"/>
                                        <p:tgtEl>
                                          <p:spTgt spid="76"/>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77"/>
                                        </p:tgtEl>
                                        <p:attrNameLst>
                                          <p:attrName>style.visibility</p:attrName>
                                        </p:attrNameLst>
                                      </p:cBhvr>
                                      <p:to>
                                        <p:strVal val="visible"/>
                                      </p:to>
                                    </p:set>
                                    <p:anim calcmode="lin" valueType="num">
                                      <p:cBhvr additive="base">
                                        <p:cTn id="158" dur="1750" fill="hold"/>
                                        <p:tgtEl>
                                          <p:spTgt spid="77"/>
                                        </p:tgtEl>
                                        <p:attrNameLst>
                                          <p:attrName>ppt_x</p:attrName>
                                        </p:attrNameLst>
                                      </p:cBhvr>
                                      <p:tavLst>
                                        <p:tav tm="0">
                                          <p:val>
                                            <p:strVal val="1+#ppt_w/2"/>
                                          </p:val>
                                        </p:tav>
                                        <p:tav tm="100000">
                                          <p:val>
                                            <p:strVal val="#ppt_x"/>
                                          </p:val>
                                        </p:tav>
                                      </p:tavLst>
                                    </p:anim>
                                    <p:anim calcmode="lin" valueType="num">
                                      <p:cBhvr additive="base">
                                        <p:cTn id="159" dur="1750" fill="hold"/>
                                        <p:tgtEl>
                                          <p:spTgt spid="77"/>
                                        </p:tgtEl>
                                        <p:attrNameLst>
                                          <p:attrName>ppt_y</p:attrName>
                                        </p:attrNameLst>
                                      </p:cBhvr>
                                      <p:tavLst>
                                        <p:tav tm="0">
                                          <p:val>
                                            <p:strVal val="#ppt_y"/>
                                          </p:val>
                                        </p:tav>
                                        <p:tav tm="100000">
                                          <p:val>
                                            <p:strVal val="#ppt_y"/>
                                          </p:val>
                                        </p:tav>
                                      </p:tavLst>
                                    </p:anim>
                                  </p:childTnLst>
                                </p:cTn>
                              </p:par>
                              <p:par>
                                <p:cTn id="160" presetID="2" presetClass="entr" presetSubtype="2" fill="hold" grpId="0" nodeType="withEffect">
                                  <p:stCondLst>
                                    <p:cond delay="0"/>
                                  </p:stCondLst>
                                  <p:childTnLst>
                                    <p:set>
                                      <p:cBhvr>
                                        <p:cTn id="161" dur="1" fill="hold">
                                          <p:stCondLst>
                                            <p:cond delay="0"/>
                                          </p:stCondLst>
                                        </p:cTn>
                                        <p:tgtEl>
                                          <p:spTgt spid="78"/>
                                        </p:tgtEl>
                                        <p:attrNameLst>
                                          <p:attrName>style.visibility</p:attrName>
                                        </p:attrNameLst>
                                      </p:cBhvr>
                                      <p:to>
                                        <p:strVal val="visible"/>
                                      </p:to>
                                    </p:set>
                                    <p:anim calcmode="lin" valueType="num">
                                      <p:cBhvr additive="base">
                                        <p:cTn id="162" dur="1750" fill="hold"/>
                                        <p:tgtEl>
                                          <p:spTgt spid="78"/>
                                        </p:tgtEl>
                                        <p:attrNameLst>
                                          <p:attrName>ppt_x</p:attrName>
                                        </p:attrNameLst>
                                      </p:cBhvr>
                                      <p:tavLst>
                                        <p:tav tm="0">
                                          <p:val>
                                            <p:strVal val="1+#ppt_w/2"/>
                                          </p:val>
                                        </p:tav>
                                        <p:tav tm="100000">
                                          <p:val>
                                            <p:strVal val="#ppt_x"/>
                                          </p:val>
                                        </p:tav>
                                      </p:tavLst>
                                    </p:anim>
                                    <p:anim calcmode="lin" valueType="num">
                                      <p:cBhvr additive="base">
                                        <p:cTn id="163" dur="1750" fill="hold"/>
                                        <p:tgtEl>
                                          <p:spTgt spid="78"/>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1750" fill="hold"/>
                                        <p:tgtEl>
                                          <p:spTgt spid="79"/>
                                        </p:tgtEl>
                                        <p:attrNameLst>
                                          <p:attrName>ppt_x</p:attrName>
                                        </p:attrNameLst>
                                      </p:cBhvr>
                                      <p:tavLst>
                                        <p:tav tm="0">
                                          <p:val>
                                            <p:strVal val="1+#ppt_w/2"/>
                                          </p:val>
                                        </p:tav>
                                        <p:tav tm="100000">
                                          <p:val>
                                            <p:strVal val="#ppt_x"/>
                                          </p:val>
                                        </p:tav>
                                      </p:tavLst>
                                    </p:anim>
                                    <p:anim calcmode="lin" valueType="num">
                                      <p:cBhvr additive="base">
                                        <p:cTn id="167" dur="1750" fill="hold"/>
                                        <p:tgtEl>
                                          <p:spTgt spid="79"/>
                                        </p:tgtEl>
                                        <p:attrNameLst>
                                          <p:attrName>ppt_y</p:attrName>
                                        </p:attrNameLst>
                                      </p:cBhvr>
                                      <p:tavLst>
                                        <p:tav tm="0">
                                          <p:val>
                                            <p:strVal val="#ppt_y"/>
                                          </p:val>
                                        </p:tav>
                                        <p:tav tm="100000">
                                          <p:val>
                                            <p:strVal val="#ppt_y"/>
                                          </p:val>
                                        </p:tav>
                                      </p:tavLst>
                                    </p:anim>
                                  </p:childTnLst>
                                </p:cTn>
                              </p:par>
                              <p:par>
                                <p:cTn id="168" presetID="2" presetClass="entr" presetSubtype="2" fill="hold" grpId="0" nodeType="withEffect">
                                  <p:stCondLst>
                                    <p:cond delay="0"/>
                                  </p:stCondLst>
                                  <p:childTnLst>
                                    <p:set>
                                      <p:cBhvr>
                                        <p:cTn id="169" dur="1" fill="hold">
                                          <p:stCondLst>
                                            <p:cond delay="0"/>
                                          </p:stCondLst>
                                        </p:cTn>
                                        <p:tgtEl>
                                          <p:spTgt spid="80"/>
                                        </p:tgtEl>
                                        <p:attrNameLst>
                                          <p:attrName>style.visibility</p:attrName>
                                        </p:attrNameLst>
                                      </p:cBhvr>
                                      <p:to>
                                        <p:strVal val="visible"/>
                                      </p:to>
                                    </p:set>
                                    <p:anim calcmode="lin" valueType="num">
                                      <p:cBhvr additive="base">
                                        <p:cTn id="170" dur="1750" fill="hold"/>
                                        <p:tgtEl>
                                          <p:spTgt spid="80"/>
                                        </p:tgtEl>
                                        <p:attrNameLst>
                                          <p:attrName>ppt_x</p:attrName>
                                        </p:attrNameLst>
                                      </p:cBhvr>
                                      <p:tavLst>
                                        <p:tav tm="0">
                                          <p:val>
                                            <p:strVal val="1+#ppt_w/2"/>
                                          </p:val>
                                        </p:tav>
                                        <p:tav tm="100000">
                                          <p:val>
                                            <p:strVal val="#ppt_x"/>
                                          </p:val>
                                        </p:tav>
                                      </p:tavLst>
                                    </p:anim>
                                    <p:anim calcmode="lin" valueType="num">
                                      <p:cBhvr additive="base">
                                        <p:cTn id="171" dur="1750" fill="hold"/>
                                        <p:tgtEl>
                                          <p:spTgt spid="80"/>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81"/>
                                        </p:tgtEl>
                                        <p:attrNameLst>
                                          <p:attrName>style.visibility</p:attrName>
                                        </p:attrNameLst>
                                      </p:cBhvr>
                                      <p:to>
                                        <p:strVal val="visible"/>
                                      </p:to>
                                    </p:set>
                                    <p:anim calcmode="lin" valueType="num">
                                      <p:cBhvr additive="base">
                                        <p:cTn id="174" dur="1750" fill="hold"/>
                                        <p:tgtEl>
                                          <p:spTgt spid="81"/>
                                        </p:tgtEl>
                                        <p:attrNameLst>
                                          <p:attrName>ppt_x</p:attrName>
                                        </p:attrNameLst>
                                      </p:cBhvr>
                                      <p:tavLst>
                                        <p:tav tm="0">
                                          <p:val>
                                            <p:strVal val="1+#ppt_w/2"/>
                                          </p:val>
                                        </p:tav>
                                        <p:tav tm="100000">
                                          <p:val>
                                            <p:strVal val="#ppt_x"/>
                                          </p:val>
                                        </p:tav>
                                      </p:tavLst>
                                    </p:anim>
                                    <p:anim calcmode="lin" valueType="num">
                                      <p:cBhvr additive="base">
                                        <p:cTn id="175" dur="1750" fill="hold"/>
                                        <p:tgtEl>
                                          <p:spTgt spid="81"/>
                                        </p:tgtEl>
                                        <p:attrNameLst>
                                          <p:attrName>ppt_y</p:attrName>
                                        </p:attrNameLst>
                                      </p:cBhvr>
                                      <p:tavLst>
                                        <p:tav tm="0">
                                          <p:val>
                                            <p:strVal val="#ppt_y"/>
                                          </p:val>
                                        </p:tav>
                                        <p:tav tm="100000">
                                          <p:val>
                                            <p:strVal val="#ppt_y"/>
                                          </p:val>
                                        </p:tav>
                                      </p:tavLst>
                                    </p:anim>
                                  </p:childTnLst>
                                </p:cTn>
                              </p:par>
                              <p:par>
                                <p:cTn id="176" presetID="2" presetClass="entr" presetSubtype="2" fill="hold" grpId="0" nodeType="withEffect">
                                  <p:stCondLst>
                                    <p:cond delay="0"/>
                                  </p:stCondLst>
                                  <p:childTnLst>
                                    <p:set>
                                      <p:cBhvr>
                                        <p:cTn id="177" dur="1" fill="hold">
                                          <p:stCondLst>
                                            <p:cond delay="0"/>
                                          </p:stCondLst>
                                        </p:cTn>
                                        <p:tgtEl>
                                          <p:spTgt spid="82"/>
                                        </p:tgtEl>
                                        <p:attrNameLst>
                                          <p:attrName>style.visibility</p:attrName>
                                        </p:attrNameLst>
                                      </p:cBhvr>
                                      <p:to>
                                        <p:strVal val="visible"/>
                                      </p:to>
                                    </p:set>
                                    <p:anim calcmode="lin" valueType="num">
                                      <p:cBhvr additive="base">
                                        <p:cTn id="178" dur="1750" fill="hold"/>
                                        <p:tgtEl>
                                          <p:spTgt spid="82"/>
                                        </p:tgtEl>
                                        <p:attrNameLst>
                                          <p:attrName>ppt_x</p:attrName>
                                        </p:attrNameLst>
                                      </p:cBhvr>
                                      <p:tavLst>
                                        <p:tav tm="0">
                                          <p:val>
                                            <p:strVal val="1+#ppt_w/2"/>
                                          </p:val>
                                        </p:tav>
                                        <p:tav tm="100000">
                                          <p:val>
                                            <p:strVal val="#ppt_x"/>
                                          </p:val>
                                        </p:tav>
                                      </p:tavLst>
                                    </p:anim>
                                    <p:anim calcmode="lin" valueType="num">
                                      <p:cBhvr additive="base">
                                        <p:cTn id="179" dur="1750" fill="hold"/>
                                        <p:tgtEl>
                                          <p:spTgt spid="82"/>
                                        </p:tgtEl>
                                        <p:attrNameLst>
                                          <p:attrName>ppt_y</p:attrName>
                                        </p:attrNameLst>
                                      </p:cBhvr>
                                      <p:tavLst>
                                        <p:tav tm="0">
                                          <p:val>
                                            <p:strVal val="#ppt_y"/>
                                          </p:val>
                                        </p:tav>
                                        <p:tav tm="100000">
                                          <p:val>
                                            <p:strVal val="#ppt_y"/>
                                          </p:val>
                                        </p:tav>
                                      </p:tavLst>
                                    </p:anim>
                                  </p:childTnLst>
                                </p:cTn>
                              </p:par>
                              <p:par>
                                <p:cTn id="180" presetID="2" presetClass="entr" presetSubtype="2" fill="hold" grpId="0" nodeType="withEffect">
                                  <p:stCondLst>
                                    <p:cond delay="0"/>
                                  </p:stCondLst>
                                  <p:childTnLst>
                                    <p:set>
                                      <p:cBhvr>
                                        <p:cTn id="181" dur="1" fill="hold">
                                          <p:stCondLst>
                                            <p:cond delay="0"/>
                                          </p:stCondLst>
                                        </p:cTn>
                                        <p:tgtEl>
                                          <p:spTgt spid="83"/>
                                        </p:tgtEl>
                                        <p:attrNameLst>
                                          <p:attrName>style.visibility</p:attrName>
                                        </p:attrNameLst>
                                      </p:cBhvr>
                                      <p:to>
                                        <p:strVal val="visible"/>
                                      </p:to>
                                    </p:set>
                                    <p:anim calcmode="lin" valueType="num">
                                      <p:cBhvr additive="base">
                                        <p:cTn id="182" dur="1750" fill="hold"/>
                                        <p:tgtEl>
                                          <p:spTgt spid="83"/>
                                        </p:tgtEl>
                                        <p:attrNameLst>
                                          <p:attrName>ppt_x</p:attrName>
                                        </p:attrNameLst>
                                      </p:cBhvr>
                                      <p:tavLst>
                                        <p:tav tm="0">
                                          <p:val>
                                            <p:strVal val="1+#ppt_w/2"/>
                                          </p:val>
                                        </p:tav>
                                        <p:tav tm="100000">
                                          <p:val>
                                            <p:strVal val="#ppt_x"/>
                                          </p:val>
                                        </p:tav>
                                      </p:tavLst>
                                    </p:anim>
                                    <p:anim calcmode="lin" valueType="num">
                                      <p:cBhvr additive="base">
                                        <p:cTn id="183" dur="1750" fill="hold"/>
                                        <p:tgtEl>
                                          <p:spTgt spid="83"/>
                                        </p:tgtEl>
                                        <p:attrNameLst>
                                          <p:attrName>ppt_y</p:attrName>
                                        </p:attrNameLst>
                                      </p:cBhvr>
                                      <p:tavLst>
                                        <p:tav tm="0">
                                          <p:val>
                                            <p:strVal val="#ppt_y"/>
                                          </p:val>
                                        </p:tav>
                                        <p:tav tm="100000">
                                          <p:val>
                                            <p:strVal val="#ppt_y"/>
                                          </p:val>
                                        </p:tav>
                                      </p:tavLst>
                                    </p:anim>
                                  </p:childTnLst>
                                </p:cTn>
                              </p:par>
                              <p:par>
                                <p:cTn id="184" presetID="2" presetClass="entr" presetSubtype="2" fill="hold" grpId="0" nodeType="withEffect">
                                  <p:stCondLst>
                                    <p:cond delay="0"/>
                                  </p:stCondLst>
                                  <p:childTnLst>
                                    <p:set>
                                      <p:cBhvr>
                                        <p:cTn id="185" dur="1" fill="hold">
                                          <p:stCondLst>
                                            <p:cond delay="0"/>
                                          </p:stCondLst>
                                        </p:cTn>
                                        <p:tgtEl>
                                          <p:spTgt spid="84"/>
                                        </p:tgtEl>
                                        <p:attrNameLst>
                                          <p:attrName>style.visibility</p:attrName>
                                        </p:attrNameLst>
                                      </p:cBhvr>
                                      <p:to>
                                        <p:strVal val="visible"/>
                                      </p:to>
                                    </p:set>
                                    <p:anim calcmode="lin" valueType="num">
                                      <p:cBhvr additive="base">
                                        <p:cTn id="186" dur="1750" fill="hold"/>
                                        <p:tgtEl>
                                          <p:spTgt spid="84"/>
                                        </p:tgtEl>
                                        <p:attrNameLst>
                                          <p:attrName>ppt_x</p:attrName>
                                        </p:attrNameLst>
                                      </p:cBhvr>
                                      <p:tavLst>
                                        <p:tav tm="0">
                                          <p:val>
                                            <p:strVal val="1+#ppt_w/2"/>
                                          </p:val>
                                        </p:tav>
                                        <p:tav tm="100000">
                                          <p:val>
                                            <p:strVal val="#ppt_x"/>
                                          </p:val>
                                        </p:tav>
                                      </p:tavLst>
                                    </p:anim>
                                    <p:anim calcmode="lin" valueType="num">
                                      <p:cBhvr additive="base">
                                        <p:cTn id="187" dur="1750" fill="hold"/>
                                        <p:tgtEl>
                                          <p:spTgt spid="84"/>
                                        </p:tgtEl>
                                        <p:attrNameLst>
                                          <p:attrName>ppt_y</p:attrName>
                                        </p:attrNameLst>
                                      </p:cBhvr>
                                      <p:tavLst>
                                        <p:tav tm="0">
                                          <p:val>
                                            <p:strVal val="#ppt_y"/>
                                          </p:val>
                                        </p:tav>
                                        <p:tav tm="100000">
                                          <p:val>
                                            <p:strVal val="#ppt_y"/>
                                          </p:val>
                                        </p:tav>
                                      </p:tavLst>
                                    </p:anim>
                                  </p:childTnLst>
                                </p:cTn>
                              </p:par>
                              <p:par>
                                <p:cTn id="188" presetID="8" presetClass="emph" presetSubtype="0" fill="hold" grpId="1" nodeType="withEffect">
                                  <p:stCondLst>
                                    <p:cond delay="0"/>
                                  </p:stCondLst>
                                  <p:childTnLst>
                                    <p:animRot by="-21600000">
                                      <p:cBhvr>
                                        <p:cTn id="189" dur="1750" fill="hold"/>
                                        <p:tgtEl>
                                          <p:spTgt spid="2"/>
                                        </p:tgtEl>
                                        <p:attrNameLst>
                                          <p:attrName>r</p:attrName>
                                        </p:attrNameLst>
                                      </p:cBhvr>
                                    </p:animRot>
                                  </p:childTnLst>
                                </p:cTn>
                              </p:par>
                              <p:par>
                                <p:cTn id="190" presetID="8" presetClass="emph" presetSubtype="0" fill="hold" grpId="1" nodeType="withEffect">
                                  <p:stCondLst>
                                    <p:cond delay="0"/>
                                  </p:stCondLst>
                                  <p:childTnLst>
                                    <p:animRot by="-21600000">
                                      <p:cBhvr>
                                        <p:cTn id="191" dur="1750" fill="hold"/>
                                        <p:tgtEl>
                                          <p:spTgt spid="3"/>
                                        </p:tgtEl>
                                        <p:attrNameLst>
                                          <p:attrName>r</p:attrName>
                                        </p:attrNameLst>
                                      </p:cBhvr>
                                    </p:animRot>
                                  </p:childTnLst>
                                </p:cTn>
                              </p:par>
                              <p:par>
                                <p:cTn id="192" presetID="8" presetClass="emph" presetSubtype="0" fill="hold" grpId="1" nodeType="withEffect">
                                  <p:stCondLst>
                                    <p:cond delay="0"/>
                                  </p:stCondLst>
                                  <p:childTnLst>
                                    <p:animRot by="-21600000">
                                      <p:cBhvr>
                                        <p:cTn id="193" dur="1750" fill="hold"/>
                                        <p:tgtEl>
                                          <p:spTgt spid="4"/>
                                        </p:tgtEl>
                                        <p:attrNameLst>
                                          <p:attrName>r</p:attrName>
                                        </p:attrNameLst>
                                      </p:cBhvr>
                                    </p:animRot>
                                  </p:childTnLst>
                                </p:cTn>
                              </p:par>
                              <p:par>
                                <p:cTn id="194" presetID="8" presetClass="emph" presetSubtype="0" fill="hold" grpId="1" nodeType="withEffect">
                                  <p:stCondLst>
                                    <p:cond delay="0"/>
                                  </p:stCondLst>
                                  <p:childTnLst>
                                    <p:animRot by="-21600000">
                                      <p:cBhvr>
                                        <p:cTn id="195" dur="1750" fill="hold"/>
                                        <p:tgtEl>
                                          <p:spTgt spid="5"/>
                                        </p:tgtEl>
                                        <p:attrNameLst>
                                          <p:attrName>r</p:attrName>
                                        </p:attrNameLst>
                                      </p:cBhvr>
                                    </p:animRot>
                                  </p:childTnLst>
                                </p:cTn>
                              </p:par>
                              <p:par>
                                <p:cTn id="196" presetID="8" presetClass="emph" presetSubtype="0" fill="hold" grpId="1" nodeType="withEffect">
                                  <p:stCondLst>
                                    <p:cond delay="0"/>
                                  </p:stCondLst>
                                  <p:childTnLst>
                                    <p:animRot by="-21600000">
                                      <p:cBhvr>
                                        <p:cTn id="197" dur="1750" fill="hold"/>
                                        <p:tgtEl>
                                          <p:spTgt spid="6"/>
                                        </p:tgtEl>
                                        <p:attrNameLst>
                                          <p:attrName>r</p:attrName>
                                        </p:attrNameLst>
                                      </p:cBhvr>
                                    </p:animRot>
                                  </p:childTnLst>
                                </p:cTn>
                              </p:par>
                              <p:par>
                                <p:cTn id="198" presetID="8" presetClass="emph" presetSubtype="0" fill="hold" grpId="1" nodeType="withEffect">
                                  <p:stCondLst>
                                    <p:cond delay="0"/>
                                  </p:stCondLst>
                                  <p:childTnLst>
                                    <p:animRot by="-21600000">
                                      <p:cBhvr>
                                        <p:cTn id="199" dur="1750" fill="hold"/>
                                        <p:tgtEl>
                                          <p:spTgt spid="7"/>
                                        </p:tgtEl>
                                        <p:attrNameLst>
                                          <p:attrName>r</p:attrName>
                                        </p:attrNameLst>
                                      </p:cBhvr>
                                    </p:animRot>
                                  </p:childTnLst>
                                </p:cTn>
                              </p:par>
                              <p:par>
                                <p:cTn id="200" presetID="8" presetClass="emph" presetSubtype="0" fill="hold" grpId="1" nodeType="withEffect">
                                  <p:stCondLst>
                                    <p:cond delay="0"/>
                                  </p:stCondLst>
                                  <p:childTnLst>
                                    <p:animRot by="-21600000">
                                      <p:cBhvr>
                                        <p:cTn id="201" dur="1750" fill="hold"/>
                                        <p:tgtEl>
                                          <p:spTgt spid="8"/>
                                        </p:tgtEl>
                                        <p:attrNameLst>
                                          <p:attrName>r</p:attrName>
                                        </p:attrNameLst>
                                      </p:cBhvr>
                                    </p:animRot>
                                  </p:childTnLst>
                                </p:cTn>
                              </p:par>
                              <p:par>
                                <p:cTn id="202" presetID="8" presetClass="emph" presetSubtype="0" fill="hold" grpId="1" nodeType="withEffect">
                                  <p:stCondLst>
                                    <p:cond delay="0"/>
                                  </p:stCondLst>
                                  <p:childTnLst>
                                    <p:animRot by="-21600000">
                                      <p:cBhvr>
                                        <p:cTn id="203" dur="1750" fill="hold"/>
                                        <p:tgtEl>
                                          <p:spTgt spid="9"/>
                                        </p:tgtEl>
                                        <p:attrNameLst>
                                          <p:attrName>r</p:attrName>
                                        </p:attrNameLst>
                                      </p:cBhvr>
                                    </p:animRot>
                                  </p:childTnLst>
                                </p:cTn>
                              </p:par>
                              <p:par>
                                <p:cTn id="204" presetID="8" presetClass="emph" presetSubtype="0" fill="hold" grpId="1" nodeType="withEffect">
                                  <p:stCondLst>
                                    <p:cond delay="0"/>
                                  </p:stCondLst>
                                  <p:childTnLst>
                                    <p:animRot by="-21600000">
                                      <p:cBhvr>
                                        <p:cTn id="205" dur="1750" fill="hold"/>
                                        <p:tgtEl>
                                          <p:spTgt spid="10"/>
                                        </p:tgtEl>
                                        <p:attrNameLst>
                                          <p:attrName>r</p:attrName>
                                        </p:attrNameLst>
                                      </p:cBhvr>
                                    </p:animRot>
                                  </p:childTnLst>
                                </p:cTn>
                              </p:par>
                              <p:par>
                                <p:cTn id="206" presetID="8" presetClass="emph" presetSubtype="0" fill="hold" grpId="1" nodeType="withEffect">
                                  <p:stCondLst>
                                    <p:cond delay="0"/>
                                  </p:stCondLst>
                                  <p:childTnLst>
                                    <p:animRot by="-21600000">
                                      <p:cBhvr>
                                        <p:cTn id="207" dur="1750" fill="hold"/>
                                        <p:tgtEl>
                                          <p:spTgt spid="11"/>
                                        </p:tgtEl>
                                        <p:attrNameLst>
                                          <p:attrName>r</p:attrName>
                                        </p:attrNameLst>
                                      </p:cBhvr>
                                    </p:animRot>
                                  </p:childTnLst>
                                </p:cTn>
                              </p:par>
                              <p:par>
                                <p:cTn id="208" presetID="8" presetClass="emph" presetSubtype="0" fill="hold" grpId="1" nodeType="withEffect">
                                  <p:stCondLst>
                                    <p:cond delay="0"/>
                                  </p:stCondLst>
                                  <p:childTnLst>
                                    <p:animRot by="-21600000">
                                      <p:cBhvr>
                                        <p:cTn id="209" dur="1750" fill="hold"/>
                                        <p:tgtEl>
                                          <p:spTgt spid="12"/>
                                        </p:tgtEl>
                                        <p:attrNameLst>
                                          <p:attrName>r</p:attrName>
                                        </p:attrNameLst>
                                      </p:cBhvr>
                                    </p:animRot>
                                  </p:childTnLst>
                                </p:cTn>
                              </p:par>
                              <p:par>
                                <p:cTn id="210" presetID="8" presetClass="emph" presetSubtype="0" fill="hold" grpId="1" nodeType="withEffect">
                                  <p:stCondLst>
                                    <p:cond delay="0"/>
                                  </p:stCondLst>
                                  <p:childTnLst>
                                    <p:animRot by="-21600000">
                                      <p:cBhvr>
                                        <p:cTn id="211" dur="1750" fill="hold"/>
                                        <p:tgtEl>
                                          <p:spTgt spid="13"/>
                                        </p:tgtEl>
                                        <p:attrNameLst>
                                          <p:attrName>r</p:attrName>
                                        </p:attrNameLst>
                                      </p:cBhvr>
                                    </p:animRot>
                                  </p:childTnLst>
                                </p:cTn>
                              </p:par>
                              <p:par>
                                <p:cTn id="212" presetID="8" presetClass="emph" presetSubtype="0" fill="hold" grpId="1" nodeType="withEffect">
                                  <p:stCondLst>
                                    <p:cond delay="0"/>
                                  </p:stCondLst>
                                  <p:childTnLst>
                                    <p:animRot by="-21600000">
                                      <p:cBhvr>
                                        <p:cTn id="213" dur="1750" fill="hold"/>
                                        <p:tgtEl>
                                          <p:spTgt spid="14"/>
                                        </p:tgtEl>
                                        <p:attrNameLst>
                                          <p:attrName>r</p:attrName>
                                        </p:attrNameLst>
                                      </p:cBhvr>
                                    </p:animRot>
                                  </p:childTnLst>
                                </p:cTn>
                              </p:par>
                              <p:par>
                                <p:cTn id="214" presetID="8" presetClass="emph" presetSubtype="0" fill="hold" grpId="1" nodeType="withEffect">
                                  <p:stCondLst>
                                    <p:cond delay="0"/>
                                  </p:stCondLst>
                                  <p:childTnLst>
                                    <p:animRot by="-21600000">
                                      <p:cBhvr>
                                        <p:cTn id="215" dur="1750" fill="hold"/>
                                        <p:tgtEl>
                                          <p:spTgt spid="15"/>
                                        </p:tgtEl>
                                        <p:attrNameLst>
                                          <p:attrName>r</p:attrName>
                                        </p:attrNameLst>
                                      </p:cBhvr>
                                    </p:animRot>
                                  </p:childTnLst>
                                </p:cTn>
                              </p:par>
                              <p:par>
                                <p:cTn id="216" presetID="8" presetClass="emph" presetSubtype="0" fill="hold" grpId="1" nodeType="withEffect">
                                  <p:stCondLst>
                                    <p:cond delay="0"/>
                                  </p:stCondLst>
                                  <p:childTnLst>
                                    <p:animRot by="-21600000">
                                      <p:cBhvr>
                                        <p:cTn id="217" dur="1750" fill="hold"/>
                                        <p:tgtEl>
                                          <p:spTgt spid="16"/>
                                        </p:tgtEl>
                                        <p:attrNameLst>
                                          <p:attrName>r</p:attrName>
                                        </p:attrNameLst>
                                      </p:cBhvr>
                                    </p:animRot>
                                  </p:childTnLst>
                                </p:cTn>
                              </p:par>
                              <p:par>
                                <p:cTn id="218" presetID="8" presetClass="emph" presetSubtype="0" fill="hold" grpId="1" nodeType="withEffect">
                                  <p:stCondLst>
                                    <p:cond delay="0"/>
                                  </p:stCondLst>
                                  <p:childTnLst>
                                    <p:animRot by="-21600000">
                                      <p:cBhvr>
                                        <p:cTn id="219" dur="1750" fill="hold"/>
                                        <p:tgtEl>
                                          <p:spTgt spid="36"/>
                                        </p:tgtEl>
                                        <p:attrNameLst>
                                          <p:attrName>r</p:attrName>
                                        </p:attrNameLst>
                                      </p:cBhvr>
                                    </p:animRot>
                                  </p:childTnLst>
                                </p:cTn>
                              </p:par>
                              <p:par>
                                <p:cTn id="220" presetID="8" presetClass="emph" presetSubtype="0" fill="hold" grpId="1" nodeType="withEffect">
                                  <p:stCondLst>
                                    <p:cond delay="0"/>
                                  </p:stCondLst>
                                  <p:childTnLst>
                                    <p:animRot by="-21600000">
                                      <p:cBhvr>
                                        <p:cTn id="221" dur="1750" fill="hold"/>
                                        <p:tgtEl>
                                          <p:spTgt spid="37"/>
                                        </p:tgtEl>
                                        <p:attrNameLst>
                                          <p:attrName>r</p:attrName>
                                        </p:attrNameLst>
                                      </p:cBhvr>
                                    </p:animRot>
                                  </p:childTnLst>
                                </p:cTn>
                              </p:par>
                              <p:par>
                                <p:cTn id="222" presetID="8" presetClass="emph" presetSubtype="0" fill="hold" grpId="1" nodeType="withEffect">
                                  <p:stCondLst>
                                    <p:cond delay="0"/>
                                  </p:stCondLst>
                                  <p:childTnLst>
                                    <p:animRot by="-21600000">
                                      <p:cBhvr>
                                        <p:cTn id="223" dur="1750" fill="hold"/>
                                        <p:tgtEl>
                                          <p:spTgt spid="38"/>
                                        </p:tgtEl>
                                        <p:attrNameLst>
                                          <p:attrName>r</p:attrName>
                                        </p:attrNameLst>
                                      </p:cBhvr>
                                    </p:animRot>
                                  </p:childTnLst>
                                </p:cTn>
                              </p:par>
                              <p:par>
                                <p:cTn id="224" presetID="8" presetClass="emph" presetSubtype="0" fill="hold" grpId="1" nodeType="withEffect">
                                  <p:stCondLst>
                                    <p:cond delay="0"/>
                                  </p:stCondLst>
                                  <p:childTnLst>
                                    <p:animRot by="-21600000">
                                      <p:cBhvr>
                                        <p:cTn id="225" dur="1750" fill="hold"/>
                                        <p:tgtEl>
                                          <p:spTgt spid="39"/>
                                        </p:tgtEl>
                                        <p:attrNameLst>
                                          <p:attrName>r</p:attrName>
                                        </p:attrNameLst>
                                      </p:cBhvr>
                                    </p:animRot>
                                  </p:childTnLst>
                                </p:cTn>
                              </p:par>
                              <p:par>
                                <p:cTn id="226" presetID="8" presetClass="emph" presetSubtype="0" fill="hold" grpId="1" nodeType="withEffect">
                                  <p:stCondLst>
                                    <p:cond delay="0"/>
                                  </p:stCondLst>
                                  <p:childTnLst>
                                    <p:animRot by="-21600000">
                                      <p:cBhvr>
                                        <p:cTn id="227" dur="1750" fill="hold"/>
                                        <p:tgtEl>
                                          <p:spTgt spid="40"/>
                                        </p:tgtEl>
                                        <p:attrNameLst>
                                          <p:attrName>r</p:attrName>
                                        </p:attrNameLst>
                                      </p:cBhvr>
                                    </p:animRot>
                                  </p:childTnLst>
                                </p:cTn>
                              </p:par>
                              <p:par>
                                <p:cTn id="228" presetID="8" presetClass="emph" presetSubtype="0" fill="hold" grpId="1" nodeType="withEffect">
                                  <p:stCondLst>
                                    <p:cond delay="0"/>
                                  </p:stCondLst>
                                  <p:childTnLst>
                                    <p:animRot by="-21600000">
                                      <p:cBhvr>
                                        <p:cTn id="229" dur="1750" fill="hold"/>
                                        <p:tgtEl>
                                          <p:spTgt spid="41"/>
                                        </p:tgtEl>
                                        <p:attrNameLst>
                                          <p:attrName>r</p:attrName>
                                        </p:attrNameLst>
                                      </p:cBhvr>
                                    </p:animRot>
                                  </p:childTnLst>
                                </p:cTn>
                              </p:par>
                              <p:par>
                                <p:cTn id="230" presetID="8" presetClass="emph" presetSubtype="0" fill="hold" grpId="1" nodeType="withEffect">
                                  <p:stCondLst>
                                    <p:cond delay="0"/>
                                  </p:stCondLst>
                                  <p:childTnLst>
                                    <p:animRot by="-21600000">
                                      <p:cBhvr>
                                        <p:cTn id="231" dur="1750" fill="hold"/>
                                        <p:tgtEl>
                                          <p:spTgt spid="43"/>
                                        </p:tgtEl>
                                        <p:attrNameLst>
                                          <p:attrName>r</p:attrName>
                                        </p:attrNameLst>
                                      </p:cBhvr>
                                    </p:animRot>
                                  </p:childTnLst>
                                </p:cTn>
                              </p:par>
                              <p:par>
                                <p:cTn id="232" presetID="8" presetClass="emph" presetSubtype="0" fill="hold" grpId="1" nodeType="withEffect">
                                  <p:stCondLst>
                                    <p:cond delay="0"/>
                                  </p:stCondLst>
                                  <p:childTnLst>
                                    <p:animRot by="-21600000">
                                      <p:cBhvr>
                                        <p:cTn id="233" dur="1750" fill="hold"/>
                                        <p:tgtEl>
                                          <p:spTgt spid="44"/>
                                        </p:tgtEl>
                                        <p:attrNameLst>
                                          <p:attrName>r</p:attrName>
                                        </p:attrNameLst>
                                      </p:cBhvr>
                                    </p:animRot>
                                  </p:childTnLst>
                                </p:cTn>
                              </p:par>
                              <p:par>
                                <p:cTn id="234" presetID="8" presetClass="emph" presetSubtype="0" fill="hold" grpId="1" nodeType="withEffect">
                                  <p:stCondLst>
                                    <p:cond delay="0"/>
                                  </p:stCondLst>
                                  <p:childTnLst>
                                    <p:animRot by="-21600000">
                                      <p:cBhvr>
                                        <p:cTn id="235" dur="1750" fill="hold"/>
                                        <p:tgtEl>
                                          <p:spTgt spid="45"/>
                                        </p:tgtEl>
                                        <p:attrNameLst>
                                          <p:attrName>r</p:attrName>
                                        </p:attrNameLst>
                                      </p:cBhvr>
                                    </p:animRot>
                                  </p:childTnLst>
                                </p:cTn>
                              </p:par>
                              <p:par>
                                <p:cTn id="236" presetID="8" presetClass="emph" presetSubtype="0" fill="hold" grpId="1" nodeType="withEffect">
                                  <p:stCondLst>
                                    <p:cond delay="0"/>
                                  </p:stCondLst>
                                  <p:childTnLst>
                                    <p:animRot by="-21600000">
                                      <p:cBhvr>
                                        <p:cTn id="237" dur="1750" fill="hold"/>
                                        <p:tgtEl>
                                          <p:spTgt spid="46"/>
                                        </p:tgtEl>
                                        <p:attrNameLst>
                                          <p:attrName>r</p:attrName>
                                        </p:attrNameLst>
                                      </p:cBhvr>
                                    </p:animRot>
                                  </p:childTnLst>
                                </p:cTn>
                              </p:par>
                              <p:par>
                                <p:cTn id="238" presetID="8" presetClass="emph" presetSubtype="0" fill="hold" grpId="1" nodeType="withEffect">
                                  <p:stCondLst>
                                    <p:cond delay="0"/>
                                  </p:stCondLst>
                                  <p:childTnLst>
                                    <p:animRot by="-21600000">
                                      <p:cBhvr>
                                        <p:cTn id="239" dur="1750" fill="hold"/>
                                        <p:tgtEl>
                                          <p:spTgt spid="47"/>
                                        </p:tgtEl>
                                        <p:attrNameLst>
                                          <p:attrName>r</p:attrName>
                                        </p:attrNameLst>
                                      </p:cBhvr>
                                    </p:animRot>
                                  </p:childTnLst>
                                </p:cTn>
                              </p:par>
                              <p:par>
                                <p:cTn id="240" presetID="8" presetClass="emph" presetSubtype="0" fill="hold" grpId="1" nodeType="withEffect">
                                  <p:stCondLst>
                                    <p:cond delay="0"/>
                                  </p:stCondLst>
                                  <p:childTnLst>
                                    <p:animRot by="-21600000">
                                      <p:cBhvr>
                                        <p:cTn id="241" dur="1750" fill="hold"/>
                                        <p:tgtEl>
                                          <p:spTgt spid="48"/>
                                        </p:tgtEl>
                                        <p:attrNameLst>
                                          <p:attrName>r</p:attrName>
                                        </p:attrNameLst>
                                      </p:cBhvr>
                                    </p:animRot>
                                  </p:childTnLst>
                                </p:cTn>
                              </p:par>
                              <p:par>
                                <p:cTn id="242" presetID="8" presetClass="emph" presetSubtype="0" fill="hold" grpId="1" nodeType="withEffect">
                                  <p:stCondLst>
                                    <p:cond delay="0"/>
                                  </p:stCondLst>
                                  <p:childTnLst>
                                    <p:animRot by="-21600000">
                                      <p:cBhvr>
                                        <p:cTn id="243" dur="1750" fill="hold"/>
                                        <p:tgtEl>
                                          <p:spTgt spid="49"/>
                                        </p:tgtEl>
                                        <p:attrNameLst>
                                          <p:attrName>r</p:attrName>
                                        </p:attrNameLst>
                                      </p:cBhvr>
                                    </p:animRot>
                                  </p:childTnLst>
                                </p:cTn>
                              </p:par>
                              <p:par>
                                <p:cTn id="244" presetID="8" presetClass="emph" presetSubtype="0" fill="hold" grpId="1" nodeType="withEffect">
                                  <p:stCondLst>
                                    <p:cond delay="0"/>
                                  </p:stCondLst>
                                  <p:childTnLst>
                                    <p:animRot by="-21600000">
                                      <p:cBhvr>
                                        <p:cTn id="245" dur="1750" fill="hold"/>
                                        <p:tgtEl>
                                          <p:spTgt spid="50"/>
                                        </p:tgtEl>
                                        <p:attrNameLst>
                                          <p:attrName>r</p:attrName>
                                        </p:attrNameLst>
                                      </p:cBhvr>
                                    </p:animRot>
                                  </p:childTnLst>
                                </p:cTn>
                              </p:par>
                              <p:par>
                                <p:cTn id="246" presetID="8" presetClass="emph" presetSubtype="0" fill="hold" grpId="1" nodeType="withEffect">
                                  <p:stCondLst>
                                    <p:cond delay="0"/>
                                  </p:stCondLst>
                                  <p:childTnLst>
                                    <p:animRot by="-21600000">
                                      <p:cBhvr>
                                        <p:cTn id="247" dur="1750" fill="hold"/>
                                        <p:tgtEl>
                                          <p:spTgt spid="51"/>
                                        </p:tgtEl>
                                        <p:attrNameLst>
                                          <p:attrName>r</p:attrName>
                                        </p:attrNameLst>
                                      </p:cBhvr>
                                    </p:animRot>
                                  </p:childTnLst>
                                </p:cTn>
                              </p:par>
                              <p:par>
                                <p:cTn id="248" presetID="8" presetClass="emph" presetSubtype="0" fill="hold" grpId="1" nodeType="withEffect">
                                  <p:stCondLst>
                                    <p:cond delay="0"/>
                                  </p:stCondLst>
                                  <p:childTnLst>
                                    <p:animRot by="-21600000">
                                      <p:cBhvr>
                                        <p:cTn id="249" dur="1750" fill="hold"/>
                                        <p:tgtEl>
                                          <p:spTgt spid="70"/>
                                        </p:tgtEl>
                                        <p:attrNameLst>
                                          <p:attrName>r</p:attrName>
                                        </p:attrNameLst>
                                      </p:cBhvr>
                                    </p:animRot>
                                  </p:childTnLst>
                                </p:cTn>
                              </p:par>
                              <p:par>
                                <p:cTn id="250" presetID="8" presetClass="emph" presetSubtype="0" fill="hold" grpId="1" nodeType="withEffect">
                                  <p:stCondLst>
                                    <p:cond delay="0"/>
                                  </p:stCondLst>
                                  <p:childTnLst>
                                    <p:animRot by="-21600000">
                                      <p:cBhvr>
                                        <p:cTn id="251" dur="1750" fill="hold"/>
                                        <p:tgtEl>
                                          <p:spTgt spid="71"/>
                                        </p:tgtEl>
                                        <p:attrNameLst>
                                          <p:attrName>r</p:attrName>
                                        </p:attrNameLst>
                                      </p:cBhvr>
                                    </p:animRot>
                                  </p:childTnLst>
                                </p:cTn>
                              </p:par>
                              <p:par>
                                <p:cTn id="252" presetID="8" presetClass="emph" presetSubtype="0" fill="hold" grpId="1" nodeType="withEffect">
                                  <p:stCondLst>
                                    <p:cond delay="0"/>
                                  </p:stCondLst>
                                  <p:childTnLst>
                                    <p:animRot by="-21600000">
                                      <p:cBhvr>
                                        <p:cTn id="253" dur="1750" fill="hold"/>
                                        <p:tgtEl>
                                          <p:spTgt spid="72"/>
                                        </p:tgtEl>
                                        <p:attrNameLst>
                                          <p:attrName>r</p:attrName>
                                        </p:attrNameLst>
                                      </p:cBhvr>
                                    </p:animRot>
                                  </p:childTnLst>
                                </p:cTn>
                              </p:par>
                              <p:par>
                                <p:cTn id="254" presetID="8" presetClass="emph" presetSubtype="0" fill="hold" grpId="1" nodeType="withEffect">
                                  <p:stCondLst>
                                    <p:cond delay="0"/>
                                  </p:stCondLst>
                                  <p:childTnLst>
                                    <p:animRot by="-21600000">
                                      <p:cBhvr>
                                        <p:cTn id="255" dur="1750" fill="hold"/>
                                        <p:tgtEl>
                                          <p:spTgt spid="73"/>
                                        </p:tgtEl>
                                        <p:attrNameLst>
                                          <p:attrName>r</p:attrName>
                                        </p:attrNameLst>
                                      </p:cBhvr>
                                    </p:animRot>
                                  </p:childTnLst>
                                </p:cTn>
                              </p:par>
                              <p:par>
                                <p:cTn id="256" presetID="8" presetClass="emph" presetSubtype="0" fill="hold" grpId="1" nodeType="withEffect">
                                  <p:stCondLst>
                                    <p:cond delay="0"/>
                                  </p:stCondLst>
                                  <p:childTnLst>
                                    <p:animRot by="-21600000">
                                      <p:cBhvr>
                                        <p:cTn id="257" dur="1750" fill="hold"/>
                                        <p:tgtEl>
                                          <p:spTgt spid="74"/>
                                        </p:tgtEl>
                                        <p:attrNameLst>
                                          <p:attrName>r</p:attrName>
                                        </p:attrNameLst>
                                      </p:cBhvr>
                                    </p:animRot>
                                  </p:childTnLst>
                                </p:cTn>
                              </p:par>
                              <p:par>
                                <p:cTn id="258" presetID="8" presetClass="emph" presetSubtype="0" fill="hold" grpId="1" nodeType="withEffect">
                                  <p:stCondLst>
                                    <p:cond delay="0"/>
                                  </p:stCondLst>
                                  <p:childTnLst>
                                    <p:animRot by="-21600000">
                                      <p:cBhvr>
                                        <p:cTn id="259" dur="1750" fill="hold"/>
                                        <p:tgtEl>
                                          <p:spTgt spid="75"/>
                                        </p:tgtEl>
                                        <p:attrNameLst>
                                          <p:attrName>r</p:attrName>
                                        </p:attrNameLst>
                                      </p:cBhvr>
                                    </p:animRot>
                                  </p:childTnLst>
                                </p:cTn>
                              </p:par>
                              <p:par>
                                <p:cTn id="260" presetID="8" presetClass="emph" presetSubtype="0" fill="hold" grpId="1" nodeType="withEffect">
                                  <p:stCondLst>
                                    <p:cond delay="0"/>
                                  </p:stCondLst>
                                  <p:childTnLst>
                                    <p:animRot by="-21600000">
                                      <p:cBhvr>
                                        <p:cTn id="261" dur="1750" fill="hold"/>
                                        <p:tgtEl>
                                          <p:spTgt spid="76"/>
                                        </p:tgtEl>
                                        <p:attrNameLst>
                                          <p:attrName>r</p:attrName>
                                        </p:attrNameLst>
                                      </p:cBhvr>
                                    </p:animRot>
                                  </p:childTnLst>
                                </p:cTn>
                              </p:par>
                              <p:par>
                                <p:cTn id="262" presetID="8" presetClass="emph" presetSubtype="0" fill="hold" grpId="1" nodeType="withEffect">
                                  <p:stCondLst>
                                    <p:cond delay="0"/>
                                  </p:stCondLst>
                                  <p:childTnLst>
                                    <p:animRot by="-21600000">
                                      <p:cBhvr>
                                        <p:cTn id="263" dur="1750" fill="hold"/>
                                        <p:tgtEl>
                                          <p:spTgt spid="77"/>
                                        </p:tgtEl>
                                        <p:attrNameLst>
                                          <p:attrName>r</p:attrName>
                                        </p:attrNameLst>
                                      </p:cBhvr>
                                    </p:animRot>
                                  </p:childTnLst>
                                </p:cTn>
                              </p:par>
                              <p:par>
                                <p:cTn id="264" presetID="8" presetClass="emph" presetSubtype="0" fill="hold" grpId="1" nodeType="withEffect">
                                  <p:stCondLst>
                                    <p:cond delay="0"/>
                                  </p:stCondLst>
                                  <p:childTnLst>
                                    <p:animRot by="-21600000">
                                      <p:cBhvr>
                                        <p:cTn id="265" dur="1750" fill="hold"/>
                                        <p:tgtEl>
                                          <p:spTgt spid="78"/>
                                        </p:tgtEl>
                                        <p:attrNameLst>
                                          <p:attrName>r</p:attrName>
                                        </p:attrNameLst>
                                      </p:cBhvr>
                                    </p:animRot>
                                  </p:childTnLst>
                                </p:cTn>
                              </p:par>
                              <p:par>
                                <p:cTn id="266" presetID="8" presetClass="emph" presetSubtype="0" fill="hold" grpId="1" nodeType="withEffect">
                                  <p:stCondLst>
                                    <p:cond delay="0"/>
                                  </p:stCondLst>
                                  <p:childTnLst>
                                    <p:animRot by="-21600000">
                                      <p:cBhvr>
                                        <p:cTn id="267" dur="1750" fill="hold"/>
                                        <p:tgtEl>
                                          <p:spTgt spid="79"/>
                                        </p:tgtEl>
                                        <p:attrNameLst>
                                          <p:attrName>r</p:attrName>
                                        </p:attrNameLst>
                                      </p:cBhvr>
                                    </p:animRot>
                                  </p:childTnLst>
                                </p:cTn>
                              </p:par>
                              <p:par>
                                <p:cTn id="268" presetID="8" presetClass="emph" presetSubtype="0" fill="hold" grpId="1" nodeType="withEffect">
                                  <p:stCondLst>
                                    <p:cond delay="0"/>
                                  </p:stCondLst>
                                  <p:childTnLst>
                                    <p:animRot by="-21600000">
                                      <p:cBhvr>
                                        <p:cTn id="269" dur="1750" fill="hold"/>
                                        <p:tgtEl>
                                          <p:spTgt spid="80"/>
                                        </p:tgtEl>
                                        <p:attrNameLst>
                                          <p:attrName>r</p:attrName>
                                        </p:attrNameLst>
                                      </p:cBhvr>
                                    </p:animRot>
                                  </p:childTnLst>
                                </p:cTn>
                              </p:par>
                              <p:par>
                                <p:cTn id="270" presetID="8" presetClass="emph" presetSubtype="0" fill="hold" grpId="1" nodeType="withEffect">
                                  <p:stCondLst>
                                    <p:cond delay="0"/>
                                  </p:stCondLst>
                                  <p:childTnLst>
                                    <p:animRot by="-21600000">
                                      <p:cBhvr>
                                        <p:cTn id="271" dur="1750" fill="hold"/>
                                        <p:tgtEl>
                                          <p:spTgt spid="81"/>
                                        </p:tgtEl>
                                        <p:attrNameLst>
                                          <p:attrName>r</p:attrName>
                                        </p:attrNameLst>
                                      </p:cBhvr>
                                    </p:animRot>
                                  </p:childTnLst>
                                </p:cTn>
                              </p:par>
                              <p:par>
                                <p:cTn id="272" presetID="8" presetClass="emph" presetSubtype="0" fill="hold" grpId="1" nodeType="withEffect">
                                  <p:stCondLst>
                                    <p:cond delay="0"/>
                                  </p:stCondLst>
                                  <p:childTnLst>
                                    <p:animRot by="-21600000">
                                      <p:cBhvr>
                                        <p:cTn id="273" dur="1750" fill="hold"/>
                                        <p:tgtEl>
                                          <p:spTgt spid="82"/>
                                        </p:tgtEl>
                                        <p:attrNameLst>
                                          <p:attrName>r</p:attrName>
                                        </p:attrNameLst>
                                      </p:cBhvr>
                                    </p:animRot>
                                  </p:childTnLst>
                                </p:cTn>
                              </p:par>
                              <p:par>
                                <p:cTn id="274" presetID="8" presetClass="emph" presetSubtype="0" fill="hold" grpId="1" nodeType="withEffect">
                                  <p:stCondLst>
                                    <p:cond delay="0"/>
                                  </p:stCondLst>
                                  <p:childTnLst>
                                    <p:animRot by="-21600000">
                                      <p:cBhvr>
                                        <p:cTn id="275" dur="1750" fill="hold"/>
                                        <p:tgtEl>
                                          <p:spTgt spid="83"/>
                                        </p:tgtEl>
                                        <p:attrNameLst>
                                          <p:attrName>r</p:attrName>
                                        </p:attrNameLst>
                                      </p:cBhvr>
                                    </p:animRot>
                                  </p:childTnLst>
                                </p:cTn>
                              </p:par>
                              <p:par>
                                <p:cTn id="276" presetID="8" presetClass="emph" presetSubtype="0" fill="hold" grpId="1" nodeType="withEffect">
                                  <p:stCondLst>
                                    <p:cond delay="0"/>
                                  </p:stCondLst>
                                  <p:childTnLst>
                                    <p:animRot by="-21600000">
                                      <p:cBhvr>
                                        <p:cTn id="277" dur="1750" fill="hold"/>
                                        <p:tgtEl>
                                          <p:spTgt spid="84"/>
                                        </p:tgtEl>
                                        <p:attrNameLst>
                                          <p:attrName>r</p:attrName>
                                        </p:attrNameLst>
                                      </p:cBhvr>
                                    </p:animRot>
                                  </p:childTnLst>
                                </p:cTn>
                              </p:par>
                              <p:par>
                                <p:cTn id="278" presetID="2" presetClass="entr" presetSubtype="8" fill="hold" grpId="0" nodeType="withEffect">
                                  <p:stCondLst>
                                    <p:cond delay="0"/>
                                  </p:stCondLst>
                                  <p:childTnLst>
                                    <p:set>
                                      <p:cBhvr>
                                        <p:cTn id="279" dur="1" fill="hold">
                                          <p:stCondLst>
                                            <p:cond delay="0"/>
                                          </p:stCondLst>
                                        </p:cTn>
                                        <p:tgtEl>
                                          <p:spTgt spid="17"/>
                                        </p:tgtEl>
                                        <p:attrNameLst>
                                          <p:attrName>style.visibility</p:attrName>
                                        </p:attrNameLst>
                                      </p:cBhvr>
                                      <p:to>
                                        <p:strVal val="visible"/>
                                      </p:to>
                                    </p:set>
                                    <p:anim calcmode="lin" valueType="num">
                                      <p:cBhvr additive="base">
                                        <p:cTn id="280" dur="1750" fill="hold"/>
                                        <p:tgtEl>
                                          <p:spTgt spid="17"/>
                                        </p:tgtEl>
                                        <p:attrNameLst>
                                          <p:attrName>ppt_x</p:attrName>
                                        </p:attrNameLst>
                                      </p:cBhvr>
                                      <p:tavLst>
                                        <p:tav tm="0">
                                          <p:val>
                                            <p:strVal val="0-#ppt_w/2"/>
                                          </p:val>
                                        </p:tav>
                                        <p:tav tm="100000">
                                          <p:val>
                                            <p:strVal val="#ppt_x"/>
                                          </p:val>
                                        </p:tav>
                                      </p:tavLst>
                                    </p:anim>
                                    <p:anim calcmode="lin" valueType="num">
                                      <p:cBhvr additive="base">
                                        <p:cTn id="281" dur="1750" fill="hold"/>
                                        <p:tgtEl>
                                          <p:spTgt spid="17"/>
                                        </p:tgtEl>
                                        <p:attrNameLst>
                                          <p:attrName>ppt_y</p:attrName>
                                        </p:attrNameLst>
                                      </p:cBhvr>
                                      <p:tavLst>
                                        <p:tav tm="0">
                                          <p:val>
                                            <p:strVal val="#ppt_y"/>
                                          </p:val>
                                        </p:tav>
                                        <p:tav tm="100000">
                                          <p:val>
                                            <p:strVal val="#ppt_y"/>
                                          </p:val>
                                        </p:tav>
                                      </p:tavLst>
                                    </p:anim>
                                  </p:childTnLst>
                                </p:cTn>
                              </p:par>
                              <p:par>
                                <p:cTn id="282" presetID="2" presetClass="entr" presetSubtype="8" fill="hold" grpId="0" nodeType="withEffect">
                                  <p:stCondLst>
                                    <p:cond delay="0"/>
                                  </p:stCondLst>
                                  <p:childTnLst>
                                    <p:set>
                                      <p:cBhvr>
                                        <p:cTn id="283" dur="1" fill="hold">
                                          <p:stCondLst>
                                            <p:cond delay="0"/>
                                          </p:stCondLst>
                                        </p:cTn>
                                        <p:tgtEl>
                                          <p:spTgt spid="18"/>
                                        </p:tgtEl>
                                        <p:attrNameLst>
                                          <p:attrName>style.visibility</p:attrName>
                                        </p:attrNameLst>
                                      </p:cBhvr>
                                      <p:to>
                                        <p:strVal val="visible"/>
                                      </p:to>
                                    </p:set>
                                    <p:anim calcmode="lin" valueType="num">
                                      <p:cBhvr additive="base">
                                        <p:cTn id="284" dur="1750" fill="hold"/>
                                        <p:tgtEl>
                                          <p:spTgt spid="18"/>
                                        </p:tgtEl>
                                        <p:attrNameLst>
                                          <p:attrName>ppt_x</p:attrName>
                                        </p:attrNameLst>
                                      </p:cBhvr>
                                      <p:tavLst>
                                        <p:tav tm="0">
                                          <p:val>
                                            <p:strVal val="0-#ppt_w/2"/>
                                          </p:val>
                                        </p:tav>
                                        <p:tav tm="100000">
                                          <p:val>
                                            <p:strVal val="#ppt_x"/>
                                          </p:val>
                                        </p:tav>
                                      </p:tavLst>
                                    </p:anim>
                                    <p:anim calcmode="lin" valueType="num">
                                      <p:cBhvr additive="base">
                                        <p:cTn id="285" dur="1750" fill="hold"/>
                                        <p:tgtEl>
                                          <p:spTgt spid="18"/>
                                        </p:tgtEl>
                                        <p:attrNameLst>
                                          <p:attrName>ppt_y</p:attrName>
                                        </p:attrNameLst>
                                      </p:cBhvr>
                                      <p:tavLst>
                                        <p:tav tm="0">
                                          <p:val>
                                            <p:strVal val="#ppt_y"/>
                                          </p:val>
                                        </p:tav>
                                        <p:tav tm="100000">
                                          <p:val>
                                            <p:strVal val="#ppt_y"/>
                                          </p:val>
                                        </p:tav>
                                      </p:tavLst>
                                    </p:anim>
                                  </p:childTnLst>
                                </p:cTn>
                              </p:par>
                              <p:par>
                                <p:cTn id="286" presetID="2" presetClass="entr" presetSubtype="8" fill="hold" grpId="0" nodeType="withEffect">
                                  <p:stCondLst>
                                    <p:cond delay="0"/>
                                  </p:stCondLst>
                                  <p:childTnLst>
                                    <p:set>
                                      <p:cBhvr>
                                        <p:cTn id="287" dur="1" fill="hold">
                                          <p:stCondLst>
                                            <p:cond delay="0"/>
                                          </p:stCondLst>
                                        </p:cTn>
                                        <p:tgtEl>
                                          <p:spTgt spid="19"/>
                                        </p:tgtEl>
                                        <p:attrNameLst>
                                          <p:attrName>style.visibility</p:attrName>
                                        </p:attrNameLst>
                                      </p:cBhvr>
                                      <p:to>
                                        <p:strVal val="visible"/>
                                      </p:to>
                                    </p:set>
                                    <p:anim calcmode="lin" valueType="num">
                                      <p:cBhvr additive="base">
                                        <p:cTn id="288" dur="1750" fill="hold"/>
                                        <p:tgtEl>
                                          <p:spTgt spid="19"/>
                                        </p:tgtEl>
                                        <p:attrNameLst>
                                          <p:attrName>ppt_x</p:attrName>
                                        </p:attrNameLst>
                                      </p:cBhvr>
                                      <p:tavLst>
                                        <p:tav tm="0">
                                          <p:val>
                                            <p:strVal val="0-#ppt_w/2"/>
                                          </p:val>
                                        </p:tav>
                                        <p:tav tm="100000">
                                          <p:val>
                                            <p:strVal val="#ppt_x"/>
                                          </p:val>
                                        </p:tav>
                                      </p:tavLst>
                                    </p:anim>
                                    <p:anim calcmode="lin" valueType="num">
                                      <p:cBhvr additive="base">
                                        <p:cTn id="289" dur="1750" fill="hold"/>
                                        <p:tgtEl>
                                          <p:spTgt spid="19"/>
                                        </p:tgtEl>
                                        <p:attrNameLst>
                                          <p:attrName>ppt_y</p:attrName>
                                        </p:attrNameLst>
                                      </p:cBhvr>
                                      <p:tavLst>
                                        <p:tav tm="0">
                                          <p:val>
                                            <p:strVal val="#ppt_y"/>
                                          </p:val>
                                        </p:tav>
                                        <p:tav tm="100000">
                                          <p:val>
                                            <p:strVal val="#ppt_y"/>
                                          </p:val>
                                        </p:tav>
                                      </p:tavLst>
                                    </p:anim>
                                  </p:childTnLst>
                                </p:cTn>
                              </p:par>
                              <p:par>
                                <p:cTn id="290" presetID="2" presetClass="entr" presetSubtype="8" fill="hold" grpId="0" nodeType="withEffect">
                                  <p:stCondLst>
                                    <p:cond delay="0"/>
                                  </p:stCondLst>
                                  <p:childTnLst>
                                    <p:set>
                                      <p:cBhvr>
                                        <p:cTn id="291" dur="1" fill="hold">
                                          <p:stCondLst>
                                            <p:cond delay="0"/>
                                          </p:stCondLst>
                                        </p:cTn>
                                        <p:tgtEl>
                                          <p:spTgt spid="20"/>
                                        </p:tgtEl>
                                        <p:attrNameLst>
                                          <p:attrName>style.visibility</p:attrName>
                                        </p:attrNameLst>
                                      </p:cBhvr>
                                      <p:to>
                                        <p:strVal val="visible"/>
                                      </p:to>
                                    </p:set>
                                    <p:anim calcmode="lin" valueType="num">
                                      <p:cBhvr additive="base">
                                        <p:cTn id="292" dur="1750" fill="hold"/>
                                        <p:tgtEl>
                                          <p:spTgt spid="20"/>
                                        </p:tgtEl>
                                        <p:attrNameLst>
                                          <p:attrName>ppt_x</p:attrName>
                                        </p:attrNameLst>
                                      </p:cBhvr>
                                      <p:tavLst>
                                        <p:tav tm="0">
                                          <p:val>
                                            <p:strVal val="0-#ppt_w/2"/>
                                          </p:val>
                                        </p:tav>
                                        <p:tav tm="100000">
                                          <p:val>
                                            <p:strVal val="#ppt_x"/>
                                          </p:val>
                                        </p:tav>
                                      </p:tavLst>
                                    </p:anim>
                                    <p:anim calcmode="lin" valueType="num">
                                      <p:cBhvr additive="base">
                                        <p:cTn id="293" dur="1750" fill="hold"/>
                                        <p:tgtEl>
                                          <p:spTgt spid="20"/>
                                        </p:tgtEl>
                                        <p:attrNameLst>
                                          <p:attrName>ppt_y</p:attrName>
                                        </p:attrNameLst>
                                      </p:cBhvr>
                                      <p:tavLst>
                                        <p:tav tm="0">
                                          <p:val>
                                            <p:strVal val="#ppt_y"/>
                                          </p:val>
                                        </p:tav>
                                        <p:tav tm="100000">
                                          <p:val>
                                            <p:strVal val="#ppt_y"/>
                                          </p:val>
                                        </p:tav>
                                      </p:tavLst>
                                    </p:anim>
                                  </p:childTnLst>
                                </p:cTn>
                              </p:par>
                              <p:par>
                                <p:cTn id="294" presetID="2" presetClass="entr" presetSubtype="8" fill="hold" grpId="0" nodeType="withEffect">
                                  <p:stCondLst>
                                    <p:cond delay="0"/>
                                  </p:stCondLst>
                                  <p:childTnLst>
                                    <p:set>
                                      <p:cBhvr>
                                        <p:cTn id="295" dur="1" fill="hold">
                                          <p:stCondLst>
                                            <p:cond delay="0"/>
                                          </p:stCondLst>
                                        </p:cTn>
                                        <p:tgtEl>
                                          <p:spTgt spid="21"/>
                                        </p:tgtEl>
                                        <p:attrNameLst>
                                          <p:attrName>style.visibility</p:attrName>
                                        </p:attrNameLst>
                                      </p:cBhvr>
                                      <p:to>
                                        <p:strVal val="visible"/>
                                      </p:to>
                                    </p:set>
                                    <p:anim calcmode="lin" valueType="num">
                                      <p:cBhvr additive="base">
                                        <p:cTn id="296" dur="1750" fill="hold"/>
                                        <p:tgtEl>
                                          <p:spTgt spid="21"/>
                                        </p:tgtEl>
                                        <p:attrNameLst>
                                          <p:attrName>ppt_x</p:attrName>
                                        </p:attrNameLst>
                                      </p:cBhvr>
                                      <p:tavLst>
                                        <p:tav tm="0">
                                          <p:val>
                                            <p:strVal val="0-#ppt_w/2"/>
                                          </p:val>
                                        </p:tav>
                                        <p:tav tm="100000">
                                          <p:val>
                                            <p:strVal val="#ppt_x"/>
                                          </p:val>
                                        </p:tav>
                                      </p:tavLst>
                                    </p:anim>
                                    <p:anim calcmode="lin" valueType="num">
                                      <p:cBhvr additive="base">
                                        <p:cTn id="297" dur="1750" fill="hold"/>
                                        <p:tgtEl>
                                          <p:spTgt spid="21"/>
                                        </p:tgtEl>
                                        <p:attrNameLst>
                                          <p:attrName>ppt_y</p:attrName>
                                        </p:attrNameLst>
                                      </p:cBhvr>
                                      <p:tavLst>
                                        <p:tav tm="0">
                                          <p:val>
                                            <p:strVal val="#ppt_y"/>
                                          </p:val>
                                        </p:tav>
                                        <p:tav tm="100000">
                                          <p:val>
                                            <p:strVal val="#ppt_y"/>
                                          </p:val>
                                        </p:tav>
                                      </p:tavLst>
                                    </p:anim>
                                  </p:childTnLst>
                                </p:cTn>
                              </p:par>
                              <p:par>
                                <p:cTn id="298" presetID="2" presetClass="entr" presetSubtype="8" fill="hold" grpId="0" nodeType="withEffect">
                                  <p:stCondLst>
                                    <p:cond delay="0"/>
                                  </p:stCondLst>
                                  <p:childTnLst>
                                    <p:set>
                                      <p:cBhvr>
                                        <p:cTn id="299" dur="1" fill="hold">
                                          <p:stCondLst>
                                            <p:cond delay="0"/>
                                          </p:stCondLst>
                                        </p:cTn>
                                        <p:tgtEl>
                                          <p:spTgt spid="22"/>
                                        </p:tgtEl>
                                        <p:attrNameLst>
                                          <p:attrName>style.visibility</p:attrName>
                                        </p:attrNameLst>
                                      </p:cBhvr>
                                      <p:to>
                                        <p:strVal val="visible"/>
                                      </p:to>
                                    </p:set>
                                    <p:anim calcmode="lin" valueType="num">
                                      <p:cBhvr additive="base">
                                        <p:cTn id="300" dur="1750" fill="hold"/>
                                        <p:tgtEl>
                                          <p:spTgt spid="22"/>
                                        </p:tgtEl>
                                        <p:attrNameLst>
                                          <p:attrName>ppt_x</p:attrName>
                                        </p:attrNameLst>
                                      </p:cBhvr>
                                      <p:tavLst>
                                        <p:tav tm="0">
                                          <p:val>
                                            <p:strVal val="0-#ppt_w/2"/>
                                          </p:val>
                                        </p:tav>
                                        <p:tav tm="100000">
                                          <p:val>
                                            <p:strVal val="#ppt_x"/>
                                          </p:val>
                                        </p:tav>
                                      </p:tavLst>
                                    </p:anim>
                                    <p:anim calcmode="lin" valueType="num">
                                      <p:cBhvr additive="base">
                                        <p:cTn id="301" dur="1750" fill="hold"/>
                                        <p:tgtEl>
                                          <p:spTgt spid="22"/>
                                        </p:tgtEl>
                                        <p:attrNameLst>
                                          <p:attrName>ppt_y</p:attrName>
                                        </p:attrNameLst>
                                      </p:cBhvr>
                                      <p:tavLst>
                                        <p:tav tm="0">
                                          <p:val>
                                            <p:strVal val="#ppt_y"/>
                                          </p:val>
                                        </p:tav>
                                        <p:tav tm="100000">
                                          <p:val>
                                            <p:strVal val="#ppt_y"/>
                                          </p:val>
                                        </p:tav>
                                      </p:tavLst>
                                    </p:anim>
                                  </p:childTnLst>
                                </p:cTn>
                              </p:par>
                              <p:par>
                                <p:cTn id="302" presetID="2" presetClass="entr" presetSubtype="8" fill="hold" grpId="0" nodeType="withEffect">
                                  <p:stCondLst>
                                    <p:cond delay="0"/>
                                  </p:stCondLst>
                                  <p:childTnLst>
                                    <p:set>
                                      <p:cBhvr>
                                        <p:cTn id="303" dur="1" fill="hold">
                                          <p:stCondLst>
                                            <p:cond delay="0"/>
                                          </p:stCondLst>
                                        </p:cTn>
                                        <p:tgtEl>
                                          <p:spTgt spid="23"/>
                                        </p:tgtEl>
                                        <p:attrNameLst>
                                          <p:attrName>style.visibility</p:attrName>
                                        </p:attrNameLst>
                                      </p:cBhvr>
                                      <p:to>
                                        <p:strVal val="visible"/>
                                      </p:to>
                                    </p:set>
                                    <p:anim calcmode="lin" valueType="num">
                                      <p:cBhvr additive="base">
                                        <p:cTn id="304" dur="1750" fill="hold"/>
                                        <p:tgtEl>
                                          <p:spTgt spid="23"/>
                                        </p:tgtEl>
                                        <p:attrNameLst>
                                          <p:attrName>ppt_x</p:attrName>
                                        </p:attrNameLst>
                                      </p:cBhvr>
                                      <p:tavLst>
                                        <p:tav tm="0">
                                          <p:val>
                                            <p:strVal val="0-#ppt_w/2"/>
                                          </p:val>
                                        </p:tav>
                                        <p:tav tm="100000">
                                          <p:val>
                                            <p:strVal val="#ppt_x"/>
                                          </p:val>
                                        </p:tav>
                                      </p:tavLst>
                                    </p:anim>
                                    <p:anim calcmode="lin" valueType="num">
                                      <p:cBhvr additive="base">
                                        <p:cTn id="305" dur="1750" fill="hold"/>
                                        <p:tgtEl>
                                          <p:spTgt spid="23"/>
                                        </p:tgtEl>
                                        <p:attrNameLst>
                                          <p:attrName>ppt_y</p:attrName>
                                        </p:attrNameLst>
                                      </p:cBhvr>
                                      <p:tavLst>
                                        <p:tav tm="0">
                                          <p:val>
                                            <p:strVal val="#ppt_y"/>
                                          </p:val>
                                        </p:tav>
                                        <p:tav tm="100000">
                                          <p:val>
                                            <p:strVal val="#ppt_y"/>
                                          </p:val>
                                        </p:tav>
                                      </p:tavLst>
                                    </p:anim>
                                  </p:childTnLst>
                                </p:cTn>
                              </p:par>
                              <p:par>
                                <p:cTn id="306" presetID="2" presetClass="entr" presetSubtype="8" fill="hold" grpId="0" nodeType="withEffect">
                                  <p:stCondLst>
                                    <p:cond delay="0"/>
                                  </p:stCondLst>
                                  <p:childTnLst>
                                    <p:set>
                                      <p:cBhvr>
                                        <p:cTn id="307" dur="1" fill="hold">
                                          <p:stCondLst>
                                            <p:cond delay="0"/>
                                          </p:stCondLst>
                                        </p:cTn>
                                        <p:tgtEl>
                                          <p:spTgt spid="24"/>
                                        </p:tgtEl>
                                        <p:attrNameLst>
                                          <p:attrName>style.visibility</p:attrName>
                                        </p:attrNameLst>
                                      </p:cBhvr>
                                      <p:to>
                                        <p:strVal val="visible"/>
                                      </p:to>
                                    </p:set>
                                    <p:anim calcmode="lin" valueType="num">
                                      <p:cBhvr additive="base">
                                        <p:cTn id="308" dur="1750" fill="hold"/>
                                        <p:tgtEl>
                                          <p:spTgt spid="24"/>
                                        </p:tgtEl>
                                        <p:attrNameLst>
                                          <p:attrName>ppt_x</p:attrName>
                                        </p:attrNameLst>
                                      </p:cBhvr>
                                      <p:tavLst>
                                        <p:tav tm="0">
                                          <p:val>
                                            <p:strVal val="0-#ppt_w/2"/>
                                          </p:val>
                                        </p:tav>
                                        <p:tav tm="100000">
                                          <p:val>
                                            <p:strVal val="#ppt_x"/>
                                          </p:val>
                                        </p:tav>
                                      </p:tavLst>
                                    </p:anim>
                                    <p:anim calcmode="lin" valueType="num">
                                      <p:cBhvr additive="base">
                                        <p:cTn id="309" dur="1750" fill="hold"/>
                                        <p:tgtEl>
                                          <p:spTgt spid="24"/>
                                        </p:tgtEl>
                                        <p:attrNameLst>
                                          <p:attrName>ppt_y</p:attrName>
                                        </p:attrNameLst>
                                      </p:cBhvr>
                                      <p:tavLst>
                                        <p:tav tm="0">
                                          <p:val>
                                            <p:strVal val="#ppt_y"/>
                                          </p:val>
                                        </p:tav>
                                        <p:tav tm="100000">
                                          <p:val>
                                            <p:strVal val="#ppt_y"/>
                                          </p:val>
                                        </p:tav>
                                      </p:tavLst>
                                    </p:anim>
                                  </p:childTnLst>
                                </p:cTn>
                              </p:par>
                              <p:par>
                                <p:cTn id="310" presetID="2" presetClass="entr" presetSubtype="8" fill="hold" grpId="0" nodeType="withEffect">
                                  <p:stCondLst>
                                    <p:cond delay="0"/>
                                  </p:stCondLst>
                                  <p:childTnLst>
                                    <p:set>
                                      <p:cBhvr>
                                        <p:cTn id="311" dur="1" fill="hold">
                                          <p:stCondLst>
                                            <p:cond delay="0"/>
                                          </p:stCondLst>
                                        </p:cTn>
                                        <p:tgtEl>
                                          <p:spTgt spid="25"/>
                                        </p:tgtEl>
                                        <p:attrNameLst>
                                          <p:attrName>style.visibility</p:attrName>
                                        </p:attrNameLst>
                                      </p:cBhvr>
                                      <p:to>
                                        <p:strVal val="visible"/>
                                      </p:to>
                                    </p:set>
                                    <p:anim calcmode="lin" valueType="num">
                                      <p:cBhvr additive="base">
                                        <p:cTn id="312" dur="1750" fill="hold"/>
                                        <p:tgtEl>
                                          <p:spTgt spid="25"/>
                                        </p:tgtEl>
                                        <p:attrNameLst>
                                          <p:attrName>ppt_x</p:attrName>
                                        </p:attrNameLst>
                                      </p:cBhvr>
                                      <p:tavLst>
                                        <p:tav tm="0">
                                          <p:val>
                                            <p:strVal val="0-#ppt_w/2"/>
                                          </p:val>
                                        </p:tav>
                                        <p:tav tm="100000">
                                          <p:val>
                                            <p:strVal val="#ppt_x"/>
                                          </p:val>
                                        </p:tav>
                                      </p:tavLst>
                                    </p:anim>
                                    <p:anim calcmode="lin" valueType="num">
                                      <p:cBhvr additive="base">
                                        <p:cTn id="313" dur="1750" fill="hold"/>
                                        <p:tgtEl>
                                          <p:spTgt spid="25"/>
                                        </p:tgtEl>
                                        <p:attrNameLst>
                                          <p:attrName>ppt_y</p:attrName>
                                        </p:attrNameLst>
                                      </p:cBhvr>
                                      <p:tavLst>
                                        <p:tav tm="0">
                                          <p:val>
                                            <p:strVal val="#ppt_y"/>
                                          </p:val>
                                        </p:tav>
                                        <p:tav tm="100000">
                                          <p:val>
                                            <p:strVal val="#ppt_y"/>
                                          </p:val>
                                        </p:tav>
                                      </p:tavLst>
                                    </p:anim>
                                  </p:childTnLst>
                                </p:cTn>
                              </p:par>
                              <p:par>
                                <p:cTn id="314" presetID="2" presetClass="entr" presetSubtype="8" fill="hold" grpId="0" nodeType="withEffect">
                                  <p:stCondLst>
                                    <p:cond delay="0"/>
                                  </p:stCondLst>
                                  <p:childTnLst>
                                    <p:set>
                                      <p:cBhvr>
                                        <p:cTn id="315" dur="1" fill="hold">
                                          <p:stCondLst>
                                            <p:cond delay="0"/>
                                          </p:stCondLst>
                                        </p:cTn>
                                        <p:tgtEl>
                                          <p:spTgt spid="26"/>
                                        </p:tgtEl>
                                        <p:attrNameLst>
                                          <p:attrName>style.visibility</p:attrName>
                                        </p:attrNameLst>
                                      </p:cBhvr>
                                      <p:to>
                                        <p:strVal val="visible"/>
                                      </p:to>
                                    </p:set>
                                    <p:anim calcmode="lin" valueType="num">
                                      <p:cBhvr additive="base">
                                        <p:cTn id="316" dur="1750" fill="hold"/>
                                        <p:tgtEl>
                                          <p:spTgt spid="26"/>
                                        </p:tgtEl>
                                        <p:attrNameLst>
                                          <p:attrName>ppt_x</p:attrName>
                                        </p:attrNameLst>
                                      </p:cBhvr>
                                      <p:tavLst>
                                        <p:tav tm="0">
                                          <p:val>
                                            <p:strVal val="0-#ppt_w/2"/>
                                          </p:val>
                                        </p:tav>
                                        <p:tav tm="100000">
                                          <p:val>
                                            <p:strVal val="#ppt_x"/>
                                          </p:val>
                                        </p:tav>
                                      </p:tavLst>
                                    </p:anim>
                                    <p:anim calcmode="lin" valueType="num">
                                      <p:cBhvr additive="base">
                                        <p:cTn id="317" dur="1750" fill="hold"/>
                                        <p:tgtEl>
                                          <p:spTgt spid="26"/>
                                        </p:tgtEl>
                                        <p:attrNameLst>
                                          <p:attrName>ppt_y</p:attrName>
                                        </p:attrNameLst>
                                      </p:cBhvr>
                                      <p:tavLst>
                                        <p:tav tm="0">
                                          <p:val>
                                            <p:strVal val="#ppt_y"/>
                                          </p:val>
                                        </p:tav>
                                        <p:tav tm="100000">
                                          <p:val>
                                            <p:strVal val="#ppt_y"/>
                                          </p:val>
                                        </p:tav>
                                      </p:tavLst>
                                    </p:anim>
                                  </p:childTnLst>
                                </p:cTn>
                              </p:par>
                              <p:par>
                                <p:cTn id="318" presetID="2" presetClass="entr" presetSubtype="8" fill="hold" grpId="0" nodeType="withEffect">
                                  <p:stCondLst>
                                    <p:cond delay="0"/>
                                  </p:stCondLst>
                                  <p:childTnLst>
                                    <p:set>
                                      <p:cBhvr>
                                        <p:cTn id="319" dur="1" fill="hold">
                                          <p:stCondLst>
                                            <p:cond delay="0"/>
                                          </p:stCondLst>
                                        </p:cTn>
                                        <p:tgtEl>
                                          <p:spTgt spid="27"/>
                                        </p:tgtEl>
                                        <p:attrNameLst>
                                          <p:attrName>style.visibility</p:attrName>
                                        </p:attrNameLst>
                                      </p:cBhvr>
                                      <p:to>
                                        <p:strVal val="visible"/>
                                      </p:to>
                                    </p:set>
                                    <p:anim calcmode="lin" valueType="num">
                                      <p:cBhvr additive="base">
                                        <p:cTn id="320" dur="1750" fill="hold"/>
                                        <p:tgtEl>
                                          <p:spTgt spid="27"/>
                                        </p:tgtEl>
                                        <p:attrNameLst>
                                          <p:attrName>ppt_x</p:attrName>
                                        </p:attrNameLst>
                                      </p:cBhvr>
                                      <p:tavLst>
                                        <p:tav tm="0">
                                          <p:val>
                                            <p:strVal val="0-#ppt_w/2"/>
                                          </p:val>
                                        </p:tav>
                                        <p:tav tm="100000">
                                          <p:val>
                                            <p:strVal val="#ppt_x"/>
                                          </p:val>
                                        </p:tav>
                                      </p:tavLst>
                                    </p:anim>
                                    <p:anim calcmode="lin" valueType="num">
                                      <p:cBhvr additive="base">
                                        <p:cTn id="321" dur="1750" fill="hold"/>
                                        <p:tgtEl>
                                          <p:spTgt spid="27"/>
                                        </p:tgtEl>
                                        <p:attrNameLst>
                                          <p:attrName>ppt_y</p:attrName>
                                        </p:attrNameLst>
                                      </p:cBhvr>
                                      <p:tavLst>
                                        <p:tav tm="0">
                                          <p:val>
                                            <p:strVal val="#ppt_y"/>
                                          </p:val>
                                        </p:tav>
                                        <p:tav tm="100000">
                                          <p:val>
                                            <p:strVal val="#ppt_y"/>
                                          </p:val>
                                        </p:tav>
                                      </p:tavLst>
                                    </p:anim>
                                  </p:childTnLst>
                                </p:cTn>
                              </p:par>
                              <p:par>
                                <p:cTn id="322" presetID="2" presetClass="entr" presetSubtype="8" fill="hold" grpId="0" nodeType="withEffect">
                                  <p:stCondLst>
                                    <p:cond delay="0"/>
                                  </p:stCondLst>
                                  <p:childTnLst>
                                    <p:set>
                                      <p:cBhvr>
                                        <p:cTn id="323" dur="1" fill="hold">
                                          <p:stCondLst>
                                            <p:cond delay="0"/>
                                          </p:stCondLst>
                                        </p:cTn>
                                        <p:tgtEl>
                                          <p:spTgt spid="28"/>
                                        </p:tgtEl>
                                        <p:attrNameLst>
                                          <p:attrName>style.visibility</p:attrName>
                                        </p:attrNameLst>
                                      </p:cBhvr>
                                      <p:to>
                                        <p:strVal val="visible"/>
                                      </p:to>
                                    </p:set>
                                    <p:anim calcmode="lin" valueType="num">
                                      <p:cBhvr additive="base">
                                        <p:cTn id="324" dur="1750" fill="hold"/>
                                        <p:tgtEl>
                                          <p:spTgt spid="28"/>
                                        </p:tgtEl>
                                        <p:attrNameLst>
                                          <p:attrName>ppt_x</p:attrName>
                                        </p:attrNameLst>
                                      </p:cBhvr>
                                      <p:tavLst>
                                        <p:tav tm="0">
                                          <p:val>
                                            <p:strVal val="0-#ppt_w/2"/>
                                          </p:val>
                                        </p:tav>
                                        <p:tav tm="100000">
                                          <p:val>
                                            <p:strVal val="#ppt_x"/>
                                          </p:val>
                                        </p:tav>
                                      </p:tavLst>
                                    </p:anim>
                                    <p:anim calcmode="lin" valueType="num">
                                      <p:cBhvr additive="base">
                                        <p:cTn id="325" dur="1750" fill="hold"/>
                                        <p:tgtEl>
                                          <p:spTgt spid="28"/>
                                        </p:tgtEl>
                                        <p:attrNameLst>
                                          <p:attrName>ppt_y</p:attrName>
                                        </p:attrNameLst>
                                      </p:cBhvr>
                                      <p:tavLst>
                                        <p:tav tm="0">
                                          <p:val>
                                            <p:strVal val="#ppt_y"/>
                                          </p:val>
                                        </p:tav>
                                        <p:tav tm="100000">
                                          <p:val>
                                            <p:strVal val="#ppt_y"/>
                                          </p:val>
                                        </p:tav>
                                      </p:tavLst>
                                    </p:anim>
                                  </p:childTnLst>
                                </p:cTn>
                              </p:par>
                              <p:par>
                                <p:cTn id="326" presetID="2" presetClass="entr" presetSubtype="8" fill="hold" grpId="0" nodeType="withEffect">
                                  <p:stCondLst>
                                    <p:cond delay="0"/>
                                  </p:stCondLst>
                                  <p:childTnLst>
                                    <p:set>
                                      <p:cBhvr>
                                        <p:cTn id="327" dur="1" fill="hold">
                                          <p:stCondLst>
                                            <p:cond delay="0"/>
                                          </p:stCondLst>
                                        </p:cTn>
                                        <p:tgtEl>
                                          <p:spTgt spid="29"/>
                                        </p:tgtEl>
                                        <p:attrNameLst>
                                          <p:attrName>style.visibility</p:attrName>
                                        </p:attrNameLst>
                                      </p:cBhvr>
                                      <p:to>
                                        <p:strVal val="visible"/>
                                      </p:to>
                                    </p:set>
                                    <p:anim calcmode="lin" valueType="num">
                                      <p:cBhvr additive="base">
                                        <p:cTn id="328" dur="1750" fill="hold"/>
                                        <p:tgtEl>
                                          <p:spTgt spid="29"/>
                                        </p:tgtEl>
                                        <p:attrNameLst>
                                          <p:attrName>ppt_x</p:attrName>
                                        </p:attrNameLst>
                                      </p:cBhvr>
                                      <p:tavLst>
                                        <p:tav tm="0">
                                          <p:val>
                                            <p:strVal val="0-#ppt_w/2"/>
                                          </p:val>
                                        </p:tav>
                                        <p:tav tm="100000">
                                          <p:val>
                                            <p:strVal val="#ppt_x"/>
                                          </p:val>
                                        </p:tav>
                                      </p:tavLst>
                                    </p:anim>
                                    <p:anim calcmode="lin" valueType="num">
                                      <p:cBhvr additive="base">
                                        <p:cTn id="329" dur="1750" fill="hold"/>
                                        <p:tgtEl>
                                          <p:spTgt spid="29"/>
                                        </p:tgtEl>
                                        <p:attrNameLst>
                                          <p:attrName>ppt_y</p:attrName>
                                        </p:attrNameLst>
                                      </p:cBhvr>
                                      <p:tavLst>
                                        <p:tav tm="0">
                                          <p:val>
                                            <p:strVal val="#ppt_y"/>
                                          </p:val>
                                        </p:tav>
                                        <p:tav tm="100000">
                                          <p:val>
                                            <p:strVal val="#ppt_y"/>
                                          </p:val>
                                        </p:tav>
                                      </p:tavLst>
                                    </p:anim>
                                  </p:childTnLst>
                                </p:cTn>
                              </p:par>
                              <p:par>
                                <p:cTn id="330" presetID="2" presetClass="entr" presetSubtype="8" fill="hold" grpId="0" nodeType="withEffect">
                                  <p:stCondLst>
                                    <p:cond delay="0"/>
                                  </p:stCondLst>
                                  <p:childTnLst>
                                    <p:set>
                                      <p:cBhvr>
                                        <p:cTn id="331" dur="1" fill="hold">
                                          <p:stCondLst>
                                            <p:cond delay="0"/>
                                          </p:stCondLst>
                                        </p:cTn>
                                        <p:tgtEl>
                                          <p:spTgt spid="30"/>
                                        </p:tgtEl>
                                        <p:attrNameLst>
                                          <p:attrName>style.visibility</p:attrName>
                                        </p:attrNameLst>
                                      </p:cBhvr>
                                      <p:to>
                                        <p:strVal val="visible"/>
                                      </p:to>
                                    </p:set>
                                    <p:anim calcmode="lin" valueType="num">
                                      <p:cBhvr additive="base">
                                        <p:cTn id="332" dur="1750" fill="hold"/>
                                        <p:tgtEl>
                                          <p:spTgt spid="30"/>
                                        </p:tgtEl>
                                        <p:attrNameLst>
                                          <p:attrName>ppt_x</p:attrName>
                                        </p:attrNameLst>
                                      </p:cBhvr>
                                      <p:tavLst>
                                        <p:tav tm="0">
                                          <p:val>
                                            <p:strVal val="0-#ppt_w/2"/>
                                          </p:val>
                                        </p:tav>
                                        <p:tav tm="100000">
                                          <p:val>
                                            <p:strVal val="#ppt_x"/>
                                          </p:val>
                                        </p:tav>
                                      </p:tavLst>
                                    </p:anim>
                                    <p:anim calcmode="lin" valueType="num">
                                      <p:cBhvr additive="base">
                                        <p:cTn id="333" dur="1750" fill="hold"/>
                                        <p:tgtEl>
                                          <p:spTgt spid="30"/>
                                        </p:tgtEl>
                                        <p:attrNameLst>
                                          <p:attrName>ppt_y</p:attrName>
                                        </p:attrNameLst>
                                      </p:cBhvr>
                                      <p:tavLst>
                                        <p:tav tm="0">
                                          <p:val>
                                            <p:strVal val="#ppt_y"/>
                                          </p:val>
                                        </p:tav>
                                        <p:tav tm="100000">
                                          <p:val>
                                            <p:strVal val="#ppt_y"/>
                                          </p:val>
                                        </p:tav>
                                      </p:tavLst>
                                    </p:anim>
                                  </p:childTnLst>
                                </p:cTn>
                              </p:par>
                              <p:par>
                                <p:cTn id="334" presetID="2" presetClass="entr" presetSubtype="8" fill="hold" grpId="0" nodeType="withEffect">
                                  <p:stCondLst>
                                    <p:cond delay="0"/>
                                  </p:stCondLst>
                                  <p:childTnLst>
                                    <p:set>
                                      <p:cBhvr>
                                        <p:cTn id="335" dur="1" fill="hold">
                                          <p:stCondLst>
                                            <p:cond delay="0"/>
                                          </p:stCondLst>
                                        </p:cTn>
                                        <p:tgtEl>
                                          <p:spTgt spid="31"/>
                                        </p:tgtEl>
                                        <p:attrNameLst>
                                          <p:attrName>style.visibility</p:attrName>
                                        </p:attrNameLst>
                                      </p:cBhvr>
                                      <p:to>
                                        <p:strVal val="visible"/>
                                      </p:to>
                                    </p:set>
                                    <p:anim calcmode="lin" valueType="num">
                                      <p:cBhvr additive="base">
                                        <p:cTn id="336" dur="1750" fill="hold"/>
                                        <p:tgtEl>
                                          <p:spTgt spid="31"/>
                                        </p:tgtEl>
                                        <p:attrNameLst>
                                          <p:attrName>ppt_x</p:attrName>
                                        </p:attrNameLst>
                                      </p:cBhvr>
                                      <p:tavLst>
                                        <p:tav tm="0">
                                          <p:val>
                                            <p:strVal val="0-#ppt_w/2"/>
                                          </p:val>
                                        </p:tav>
                                        <p:tav tm="100000">
                                          <p:val>
                                            <p:strVal val="#ppt_x"/>
                                          </p:val>
                                        </p:tav>
                                      </p:tavLst>
                                    </p:anim>
                                    <p:anim calcmode="lin" valueType="num">
                                      <p:cBhvr additive="base">
                                        <p:cTn id="337" dur="1750" fill="hold"/>
                                        <p:tgtEl>
                                          <p:spTgt spid="31"/>
                                        </p:tgtEl>
                                        <p:attrNameLst>
                                          <p:attrName>ppt_y</p:attrName>
                                        </p:attrNameLst>
                                      </p:cBhvr>
                                      <p:tavLst>
                                        <p:tav tm="0">
                                          <p:val>
                                            <p:strVal val="#ppt_y"/>
                                          </p:val>
                                        </p:tav>
                                        <p:tav tm="100000">
                                          <p:val>
                                            <p:strVal val="#ppt_y"/>
                                          </p:val>
                                        </p:tav>
                                      </p:tavLst>
                                    </p:anim>
                                  </p:childTnLst>
                                </p:cTn>
                              </p:par>
                              <p:par>
                                <p:cTn id="338" presetID="2" presetClass="entr" presetSubtype="8" fill="hold" grpId="0" nodeType="withEffect">
                                  <p:stCondLst>
                                    <p:cond delay="0"/>
                                  </p:stCondLst>
                                  <p:childTnLst>
                                    <p:set>
                                      <p:cBhvr>
                                        <p:cTn id="339" dur="1" fill="hold">
                                          <p:stCondLst>
                                            <p:cond delay="0"/>
                                          </p:stCondLst>
                                        </p:cTn>
                                        <p:tgtEl>
                                          <p:spTgt spid="52"/>
                                        </p:tgtEl>
                                        <p:attrNameLst>
                                          <p:attrName>style.visibility</p:attrName>
                                        </p:attrNameLst>
                                      </p:cBhvr>
                                      <p:to>
                                        <p:strVal val="visible"/>
                                      </p:to>
                                    </p:set>
                                    <p:anim calcmode="lin" valueType="num">
                                      <p:cBhvr additive="base">
                                        <p:cTn id="340" dur="1750" fill="hold"/>
                                        <p:tgtEl>
                                          <p:spTgt spid="52"/>
                                        </p:tgtEl>
                                        <p:attrNameLst>
                                          <p:attrName>ppt_x</p:attrName>
                                        </p:attrNameLst>
                                      </p:cBhvr>
                                      <p:tavLst>
                                        <p:tav tm="0">
                                          <p:val>
                                            <p:strVal val="0-#ppt_w/2"/>
                                          </p:val>
                                        </p:tav>
                                        <p:tav tm="100000">
                                          <p:val>
                                            <p:strVal val="#ppt_x"/>
                                          </p:val>
                                        </p:tav>
                                      </p:tavLst>
                                    </p:anim>
                                    <p:anim calcmode="lin" valueType="num">
                                      <p:cBhvr additive="base">
                                        <p:cTn id="341" dur="1750" fill="hold"/>
                                        <p:tgtEl>
                                          <p:spTgt spid="52"/>
                                        </p:tgtEl>
                                        <p:attrNameLst>
                                          <p:attrName>ppt_y</p:attrName>
                                        </p:attrNameLst>
                                      </p:cBhvr>
                                      <p:tavLst>
                                        <p:tav tm="0">
                                          <p:val>
                                            <p:strVal val="#ppt_y"/>
                                          </p:val>
                                        </p:tav>
                                        <p:tav tm="100000">
                                          <p:val>
                                            <p:strVal val="#ppt_y"/>
                                          </p:val>
                                        </p:tav>
                                      </p:tavLst>
                                    </p:anim>
                                  </p:childTnLst>
                                </p:cTn>
                              </p:par>
                              <p:par>
                                <p:cTn id="342" presetID="2" presetClass="entr" presetSubtype="8" fill="hold" grpId="0" nodeType="withEffect">
                                  <p:stCondLst>
                                    <p:cond delay="0"/>
                                  </p:stCondLst>
                                  <p:childTnLst>
                                    <p:set>
                                      <p:cBhvr>
                                        <p:cTn id="343" dur="1" fill="hold">
                                          <p:stCondLst>
                                            <p:cond delay="0"/>
                                          </p:stCondLst>
                                        </p:cTn>
                                        <p:tgtEl>
                                          <p:spTgt spid="56"/>
                                        </p:tgtEl>
                                        <p:attrNameLst>
                                          <p:attrName>style.visibility</p:attrName>
                                        </p:attrNameLst>
                                      </p:cBhvr>
                                      <p:to>
                                        <p:strVal val="visible"/>
                                      </p:to>
                                    </p:set>
                                    <p:anim calcmode="lin" valueType="num">
                                      <p:cBhvr additive="base">
                                        <p:cTn id="344" dur="1750" fill="hold"/>
                                        <p:tgtEl>
                                          <p:spTgt spid="56"/>
                                        </p:tgtEl>
                                        <p:attrNameLst>
                                          <p:attrName>ppt_x</p:attrName>
                                        </p:attrNameLst>
                                      </p:cBhvr>
                                      <p:tavLst>
                                        <p:tav tm="0">
                                          <p:val>
                                            <p:strVal val="0-#ppt_w/2"/>
                                          </p:val>
                                        </p:tav>
                                        <p:tav tm="100000">
                                          <p:val>
                                            <p:strVal val="#ppt_x"/>
                                          </p:val>
                                        </p:tav>
                                      </p:tavLst>
                                    </p:anim>
                                    <p:anim calcmode="lin" valueType="num">
                                      <p:cBhvr additive="base">
                                        <p:cTn id="345" dur="1750" fill="hold"/>
                                        <p:tgtEl>
                                          <p:spTgt spid="56"/>
                                        </p:tgtEl>
                                        <p:attrNameLst>
                                          <p:attrName>ppt_y</p:attrName>
                                        </p:attrNameLst>
                                      </p:cBhvr>
                                      <p:tavLst>
                                        <p:tav tm="0">
                                          <p:val>
                                            <p:strVal val="#ppt_y"/>
                                          </p:val>
                                        </p:tav>
                                        <p:tav tm="100000">
                                          <p:val>
                                            <p:strVal val="#ppt_y"/>
                                          </p:val>
                                        </p:tav>
                                      </p:tavLst>
                                    </p:anim>
                                  </p:childTnLst>
                                </p:cTn>
                              </p:par>
                              <p:par>
                                <p:cTn id="346" presetID="2" presetClass="entr" presetSubtype="8" fill="hold" grpId="0" nodeType="withEffect">
                                  <p:stCondLst>
                                    <p:cond delay="0"/>
                                  </p:stCondLst>
                                  <p:childTnLst>
                                    <p:set>
                                      <p:cBhvr>
                                        <p:cTn id="347" dur="1" fill="hold">
                                          <p:stCondLst>
                                            <p:cond delay="0"/>
                                          </p:stCondLst>
                                        </p:cTn>
                                        <p:tgtEl>
                                          <p:spTgt spid="57"/>
                                        </p:tgtEl>
                                        <p:attrNameLst>
                                          <p:attrName>style.visibility</p:attrName>
                                        </p:attrNameLst>
                                      </p:cBhvr>
                                      <p:to>
                                        <p:strVal val="visible"/>
                                      </p:to>
                                    </p:set>
                                    <p:anim calcmode="lin" valueType="num">
                                      <p:cBhvr additive="base">
                                        <p:cTn id="348" dur="1750" fill="hold"/>
                                        <p:tgtEl>
                                          <p:spTgt spid="57"/>
                                        </p:tgtEl>
                                        <p:attrNameLst>
                                          <p:attrName>ppt_x</p:attrName>
                                        </p:attrNameLst>
                                      </p:cBhvr>
                                      <p:tavLst>
                                        <p:tav tm="0">
                                          <p:val>
                                            <p:strVal val="0-#ppt_w/2"/>
                                          </p:val>
                                        </p:tav>
                                        <p:tav tm="100000">
                                          <p:val>
                                            <p:strVal val="#ppt_x"/>
                                          </p:val>
                                        </p:tav>
                                      </p:tavLst>
                                    </p:anim>
                                    <p:anim calcmode="lin" valueType="num">
                                      <p:cBhvr additive="base">
                                        <p:cTn id="349" dur="1750" fill="hold"/>
                                        <p:tgtEl>
                                          <p:spTgt spid="57"/>
                                        </p:tgtEl>
                                        <p:attrNameLst>
                                          <p:attrName>ppt_y</p:attrName>
                                        </p:attrNameLst>
                                      </p:cBhvr>
                                      <p:tavLst>
                                        <p:tav tm="0">
                                          <p:val>
                                            <p:strVal val="#ppt_y"/>
                                          </p:val>
                                        </p:tav>
                                        <p:tav tm="100000">
                                          <p:val>
                                            <p:strVal val="#ppt_y"/>
                                          </p:val>
                                        </p:tav>
                                      </p:tavLst>
                                    </p:anim>
                                  </p:childTnLst>
                                </p:cTn>
                              </p:par>
                              <p:par>
                                <p:cTn id="350" presetID="2" presetClass="entr" presetSubtype="8" fill="hold" grpId="0" nodeType="withEffect">
                                  <p:stCondLst>
                                    <p:cond delay="0"/>
                                  </p:stCondLst>
                                  <p:childTnLst>
                                    <p:set>
                                      <p:cBhvr>
                                        <p:cTn id="351" dur="1" fill="hold">
                                          <p:stCondLst>
                                            <p:cond delay="0"/>
                                          </p:stCondLst>
                                        </p:cTn>
                                        <p:tgtEl>
                                          <p:spTgt spid="58"/>
                                        </p:tgtEl>
                                        <p:attrNameLst>
                                          <p:attrName>style.visibility</p:attrName>
                                        </p:attrNameLst>
                                      </p:cBhvr>
                                      <p:to>
                                        <p:strVal val="visible"/>
                                      </p:to>
                                    </p:set>
                                    <p:anim calcmode="lin" valueType="num">
                                      <p:cBhvr additive="base">
                                        <p:cTn id="352" dur="1750" fill="hold"/>
                                        <p:tgtEl>
                                          <p:spTgt spid="58"/>
                                        </p:tgtEl>
                                        <p:attrNameLst>
                                          <p:attrName>ppt_x</p:attrName>
                                        </p:attrNameLst>
                                      </p:cBhvr>
                                      <p:tavLst>
                                        <p:tav tm="0">
                                          <p:val>
                                            <p:strVal val="0-#ppt_w/2"/>
                                          </p:val>
                                        </p:tav>
                                        <p:tav tm="100000">
                                          <p:val>
                                            <p:strVal val="#ppt_x"/>
                                          </p:val>
                                        </p:tav>
                                      </p:tavLst>
                                    </p:anim>
                                    <p:anim calcmode="lin" valueType="num">
                                      <p:cBhvr additive="base">
                                        <p:cTn id="353" dur="1750" fill="hold"/>
                                        <p:tgtEl>
                                          <p:spTgt spid="58"/>
                                        </p:tgtEl>
                                        <p:attrNameLst>
                                          <p:attrName>ppt_y</p:attrName>
                                        </p:attrNameLst>
                                      </p:cBhvr>
                                      <p:tavLst>
                                        <p:tav tm="0">
                                          <p:val>
                                            <p:strVal val="#ppt_y"/>
                                          </p:val>
                                        </p:tav>
                                        <p:tav tm="100000">
                                          <p:val>
                                            <p:strVal val="#ppt_y"/>
                                          </p:val>
                                        </p:tav>
                                      </p:tavLst>
                                    </p:anim>
                                  </p:childTnLst>
                                </p:cTn>
                              </p:par>
                              <p:par>
                                <p:cTn id="354" presetID="2" presetClass="entr" presetSubtype="8" fill="hold" grpId="0" nodeType="withEffect">
                                  <p:stCondLst>
                                    <p:cond delay="0"/>
                                  </p:stCondLst>
                                  <p:childTnLst>
                                    <p:set>
                                      <p:cBhvr>
                                        <p:cTn id="355" dur="1" fill="hold">
                                          <p:stCondLst>
                                            <p:cond delay="0"/>
                                          </p:stCondLst>
                                        </p:cTn>
                                        <p:tgtEl>
                                          <p:spTgt spid="59"/>
                                        </p:tgtEl>
                                        <p:attrNameLst>
                                          <p:attrName>style.visibility</p:attrName>
                                        </p:attrNameLst>
                                      </p:cBhvr>
                                      <p:to>
                                        <p:strVal val="visible"/>
                                      </p:to>
                                    </p:set>
                                    <p:anim calcmode="lin" valueType="num">
                                      <p:cBhvr additive="base">
                                        <p:cTn id="356" dur="1750" fill="hold"/>
                                        <p:tgtEl>
                                          <p:spTgt spid="59"/>
                                        </p:tgtEl>
                                        <p:attrNameLst>
                                          <p:attrName>ppt_x</p:attrName>
                                        </p:attrNameLst>
                                      </p:cBhvr>
                                      <p:tavLst>
                                        <p:tav tm="0">
                                          <p:val>
                                            <p:strVal val="0-#ppt_w/2"/>
                                          </p:val>
                                        </p:tav>
                                        <p:tav tm="100000">
                                          <p:val>
                                            <p:strVal val="#ppt_x"/>
                                          </p:val>
                                        </p:tav>
                                      </p:tavLst>
                                    </p:anim>
                                    <p:anim calcmode="lin" valueType="num">
                                      <p:cBhvr additive="base">
                                        <p:cTn id="357" dur="1750" fill="hold"/>
                                        <p:tgtEl>
                                          <p:spTgt spid="59"/>
                                        </p:tgtEl>
                                        <p:attrNameLst>
                                          <p:attrName>ppt_y</p:attrName>
                                        </p:attrNameLst>
                                      </p:cBhvr>
                                      <p:tavLst>
                                        <p:tav tm="0">
                                          <p:val>
                                            <p:strVal val="#ppt_y"/>
                                          </p:val>
                                        </p:tav>
                                        <p:tav tm="100000">
                                          <p:val>
                                            <p:strVal val="#ppt_y"/>
                                          </p:val>
                                        </p:tav>
                                      </p:tavLst>
                                    </p:anim>
                                  </p:childTnLst>
                                </p:cTn>
                              </p:par>
                              <p:par>
                                <p:cTn id="358" presetID="2" presetClass="entr" presetSubtype="8" fill="hold" grpId="0" nodeType="withEffect">
                                  <p:stCondLst>
                                    <p:cond delay="0"/>
                                  </p:stCondLst>
                                  <p:childTnLst>
                                    <p:set>
                                      <p:cBhvr>
                                        <p:cTn id="359" dur="1" fill="hold">
                                          <p:stCondLst>
                                            <p:cond delay="0"/>
                                          </p:stCondLst>
                                        </p:cTn>
                                        <p:tgtEl>
                                          <p:spTgt spid="60"/>
                                        </p:tgtEl>
                                        <p:attrNameLst>
                                          <p:attrName>style.visibility</p:attrName>
                                        </p:attrNameLst>
                                      </p:cBhvr>
                                      <p:to>
                                        <p:strVal val="visible"/>
                                      </p:to>
                                    </p:set>
                                    <p:anim calcmode="lin" valueType="num">
                                      <p:cBhvr additive="base">
                                        <p:cTn id="360" dur="1750" fill="hold"/>
                                        <p:tgtEl>
                                          <p:spTgt spid="60"/>
                                        </p:tgtEl>
                                        <p:attrNameLst>
                                          <p:attrName>ppt_x</p:attrName>
                                        </p:attrNameLst>
                                      </p:cBhvr>
                                      <p:tavLst>
                                        <p:tav tm="0">
                                          <p:val>
                                            <p:strVal val="0-#ppt_w/2"/>
                                          </p:val>
                                        </p:tav>
                                        <p:tav tm="100000">
                                          <p:val>
                                            <p:strVal val="#ppt_x"/>
                                          </p:val>
                                        </p:tav>
                                      </p:tavLst>
                                    </p:anim>
                                    <p:anim calcmode="lin" valueType="num">
                                      <p:cBhvr additive="base">
                                        <p:cTn id="361" dur="1750" fill="hold"/>
                                        <p:tgtEl>
                                          <p:spTgt spid="60"/>
                                        </p:tgtEl>
                                        <p:attrNameLst>
                                          <p:attrName>ppt_y</p:attrName>
                                        </p:attrNameLst>
                                      </p:cBhvr>
                                      <p:tavLst>
                                        <p:tav tm="0">
                                          <p:val>
                                            <p:strVal val="#ppt_y"/>
                                          </p:val>
                                        </p:tav>
                                        <p:tav tm="100000">
                                          <p:val>
                                            <p:strVal val="#ppt_y"/>
                                          </p:val>
                                        </p:tav>
                                      </p:tavLst>
                                    </p:anim>
                                  </p:childTnLst>
                                </p:cTn>
                              </p:par>
                              <p:par>
                                <p:cTn id="362" presetID="2" presetClass="entr" presetSubtype="8" fill="hold" grpId="0" nodeType="withEffect">
                                  <p:stCondLst>
                                    <p:cond delay="0"/>
                                  </p:stCondLst>
                                  <p:childTnLst>
                                    <p:set>
                                      <p:cBhvr>
                                        <p:cTn id="363" dur="1" fill="hold">
                                          <p:stCondLst>
                                            <p:cond delay="0"/>
                                          </p:stCondLst>
                                        </p:cTn>
                                        <p:tgtEl>
                                          <p:spTgt spid="61"/>
                                        </p:tgtEl>
                                        <p:attrNameLst>
                                          <p:attrName>style.visibility</p:attrName>
                                        </p:attrNameLst>
                                      </p:cBhvr>
                                      <p:to>
                                        <p:strVal val="visible"/>
                                      </p:to>
                                    </p:set>
                                    <p:anim calcmode="lin" valueType="num">
                                      <p:cBhvr additive="base">
                                        <p:cTn id="364" dur="1750" fill="hold"/>
                                        <p:tgtEl>
                                          <p:spTgt spid="61"/>
                                        </p:tgtEl>
                                        <p:attrNameLst>
                                          <p:attrName>ppt_x</p:attrName>
                                        </p:attrNameLst>
                                      </p:cBhvr>
                                      <p:tavLst>
                                        <p:tav tm="0">
                                          <p:val>
                                            <p:strVal val="0-#ppt_w/2"/>
                                          </p:val>
                                        </p:tav>
                                        <p:tav tm="100000">
                                          <p:val>
                                            <p:strVal val="#ppt_x"/>
                                          </p:val>
                                        </p:tav>
                                      </p:tavLst>
                                    </p:anim>
                                    <p:anim calcmode="lin" valueType="num">
                                      <p:cBhvr additive="base">
                                        <p:cTn id="365" dur="1750" fill="hold"/>
                                        <p:tgtEl>
                                          <p:spTgt spid="61"/>
                                        </p:tgtEl>
                                        <p:attrNameLst>
                                          <p:attrName>ppt_y</p:attrName>
                                        </p:attrNameLst>
                                      </p:cBhvr>
                                      <p:tavLst>
                                        <p:tav tm="0">
                                          <p:val>
                                            <p:strVal val="#ppt_y"/>
                                          </p:val>
                                        </p:tav>
                                        <p:tav tm="100000">
                                          <p:val>
                                            <p:strVal val="#ppt_y"/>
                                          </p:val>
                                        </p:tav>
                                      </p:tavLst>
                                    </p:anim>
                                  </p:childTnLst>
                                </p:cTn>
                              </p:par>
                              <p:par>
                                <p:cTn id="366" presetID="2" presetClass="entr" presetSubtype="8" fill="hold" grpId="0" nodeType="withEffect">
                                  <p:stCondLst>
                                    <p:cond delay="0"/>
                                  </p:stCondLst>
                                  <p:childTnLst>
                                    <p:set>
                                      <p:cBhvr>
                                        <p:cTn id="367" dur="1" fill="hold">
                                          <p:stCondLst>
                                            <p:cond delay="0"/>
                                          </p:stCondLst>
                                        </p:cTn>
                                        <p:tgtEl>
                                          <p:spTgt spid="62"/>
                                        </p:tgtEl>
                                        <p:attrNameLst>
                                          <p:attrName>style.visibility</p:attrName>
                                        </p:attrNameLst>
                                      </p:cBhvr>
                                      <p:to>
                                        <p:strVal val="visible"/>
                                      </p:to>
                                    </p:set>
                                    <p:anim calcmode="lin" valueType="num">
                                      <p:cBhvr additive="base">
                                        <p:cTn id="368" dur="1750" fill="hold"/>
                                        <p:tgtEl>
                                          <p:spTgt spid="62"/>
                                        </p:tgtEl>
                                        <p:attrNameLst>
                                          <p:attrName>ppt_x</p:attrName>
                                        </p:attrNameLst>
                                      </p:cBhvr>
                                      <p:tavLst>
                                        <p:tav tm="0">
                                          <p:val>
                                            <p:strVal val="0-#ppt_w/2"/>
                                          </p:val>
                                        </p:tav>
                                        <p:tav tm="100000">
                                          <p:val>
                                            <p:strVal val="#ppt_x"/>
                                          </p:val>
                                        </p:tav>
                                      </p:tavLst>
                                    </p:anim>
                                    <p:anim calcmode="lin" valueType="num">
                                      <p:cBhvr additive="base">
                                        <p:cTn id="369" dur="1750" fill="hold"/>
                                        <p:tgtEl>
                                          <p:spTgt spid="62"/>
                                        </p:tgtEl>
                                        <p:attrNameLst>
                                          <p:attrName>ppt_y</p:attrName>
                                        </p:attrNameLst>
                                      </p:cBhvr>
                                      <p:tavLst>
                                        <p:tav tm="0">
                                          <p:val>
                                            <p:strVal val="#ppt_y"/>
                                          </p:val>
                                        </p:tav>
                                        <p:tav tm="100000">
                                          <p:val>
                                            <p:strVal val="#ppt_y"/>
                                          </p:val>
                                        </p:tav>
                                      </p:tavLst>
                                    </p:anim>
                                  </p:childTnLst>
                                </p:cTn>
                              </p:par>
                              <p:par>
                                <p:cTn id="370" presetID="2" presetClass="entr" presetSubtype="8" fill="hold" grpId="0" nodeType="withEffect">
                                  <p:stCondLst>
                                    <p:cond delay="0"/>
                                  </p:stCondLst>
                                  <p:childTnLst>
                                    <p:set>
                                      <p:cBhvr>
                                        <p:cTn id="371" dur="1" fill="hold">
                                          <p:stCondLst>
                                            <p:cond delay="0"/>
                                          </p:stCondLst>
                                        </p:cTn>
                                        <p:tgtEl>
                                          <p:spTgt spid="63"/>
                                        </p:tgtEl>
                                        <p:attrNameLst>
                                          <p:attrName>style.visibility</p:attrName>
                                        </p:attrNameLst>
                                      </p:cBhvr>
                                      <p:to>
                                        <p:strVal val="visible"/>
                                      </p:to>
                                    </p:set>
                                    <p:anim calcmode="lin" valueType="num">
                                      <p:cBhvr additive="base">
                                        <p:cTn id="372" dur="1750" fill="hold"/>
                                        <p:tgtEl>
                                          <p:spTgt spid="63"/>
                                        </p:tgtEl>
                                        <p:attrNameLst>
                                          <p:attrName>ppt_x</p:attrName>
                                        </p:attrNameLst>
                                      </p:cBhvr>
                                      <p:tavLst>
                                        <p:tav tm="0">
                                          <p:val>
                                            <p:strVal val="0-#ppt_w/2"/>
                                          </p:val>
                                        </p:tav>
                                        <p:tav tm="100000">
                                          <p:val>
                                            <p:strVal val="#ppt_x"/>
                                          </p:val>
                                        </p:tav>
                                      </p:tavLst>
                                    </p:anim>
                                    <p:anim calcmode="lin" valueType="num">
                                      <p:cBhvr additive="base">
                                        <p:cTn id="373" dur="1750" fill="hold"/>
                                        <p:tgtEl>
                                          <p:spTgt spid="63"/>
                                        </p:tgtEl>
                                        <p:attrNameLst>
                                          <p:attrName>ppt_y</p:attrName>
                                        </p:attrNameLst>
                                      </p:cBhvr>
                                      <p:tavLst>
                                        <p:tav tm="0">
                                          <p:val>
                                            <p:strVal val="#ppt_y"/>
                                          </p:val>
                                        </p:tav>
                                        <p:tav tm="100000">
                                          <p:val>
                                            <p:strVal val="#ppt_y"/>
                                          </p:val>
                                        </p:tav>
                                      </p:tavLst>
                                    </p:anim>
                                  </p:childTnLst>
                                </p:cTn>
                              </p:par>
                              <p:par>
                                <p:cTn id="374" presetID="2" presetClass="entr" presetSubtype="8" fill="hold" grpId="0" nodeType="withEffect">
                                  <p:stCondLst>
                                    <p:cond delay="0"/>
                                  </p:stCondLst>
                                  <p:childTnLst>
                                    <p:set>
                                      <p:cBhvr>
                                        <p:cTn id="375" dur="1" fill="hold">
                                          <p:stCondLst>
                                            <p:cond delay="0"/>
                                          </p:stCondLst>
                                        </p:cTn>
                                        <p:tgtEl>
                                          <p:spTgt spid="64"/>
                                        </p:tgtEl>
                                        <p:attrNameLst>
                                          <p:attrName>style.visibility</p:attrName>
                                        </p:attrNameLst>
                                      </p:cBhvr>
                                      <p:to>
                                        <p:strVal val="visible"/>
                                      </p:to>
                                    </p:set>
                                    <p:anim calcmode="lin" valueType="num">
                                      <p:cBhvr additive="base">
                                        <p:cTn id="376" dur="1750" fill="hold"/>
                                        <p:tgtEl>
                                          <p:spTgt spid="64"/>
                                        </p:tgtEl>
                                        <p:attrNameLst>
                                          <p:attrName>ppt_x</p:attrName>
                                        </p:attrNameLst>
                                      </p:cBhvr>
                                      <p:tavLst>
                                        <p:tav tm="0">
                                          <p:val>
                                            <p:strVal val="0-#ppt_w/2"/>
                                          </p:val>
                                        </p:tav>
                                        <p:tav tm="100000">
                                          <p:val>
                                            <p:strVal val="#ppt_x"/>
                                          </p:val>
                                        </p:tav>
                                      </p:tavLst>
                                    </p:anim>
                                    <p:anim calcmode="lin" valueType="num">
                                      <p:cBhvr additive="base">
                                        <p:cTn id="377" dur="1750" fill="hold"/>
                                        <p:tgtEl>
                                          <p:spTgt spid="64"/>
                                        </p:tgtEl>
                                        <p:attrNameLst>
                                          <p:attrName>ppt_y</p:attrName>
                                        </p:attrNameLst>
                                      </p:cBhvr>
                                      <p:tavLst>
                                        <p:tav tm="0">
                                          <p:val>
                                            <p:strVal val="#ppt_y"/>
                                          </p:val>
                                        </p:tav>
                                        <p:tav tm="100000">
                                          <p:val>
                                            <p:strVal val="#ppt_y"/>
                                          </p:val>
                                        </p:tav>
                                      </p:tavLst>
                                    </p:anim>
                                  </p:childTnLst>
                                </p:cTn>
                              </p:par>
                              <p:par>
                                <p:cTn id="378" presetID="2" presetClass="entr" presetSubtype="8" fill="hold" grpId="0" nodeType="withEffect">
                                  <p:stCondLst>
                                    <p:cond delay="0"/>
                                  </p:stCondLst>
                                  <p:childTnLst>
                                    <p:set>
                                      <p:cBhvr>
                                        <p:cTn id="379" dur="1" fill="hold">
                                          <p:stCondLst>
                                            <p:cond delay="0"/>
                                          </p:stCondLst>
                                        </p:cTn>
                                        <p:tgtEl>
                                          <p:spTgt spid="65"/>
                                        </p:tgtEl>
                                        <p:attrNameLst>
                                          <p:attrName>style.visibility</p:attrName>
                                        </p:attrNameLst>
                                      </p:cBhvr>
                                      <p:to>
                                        <p:strVal val="visible"/>
                                      </p:to>
                                    </p:set>
                                    <p:anim calcmode="lin" valueType="num">
                                      <p:cBhvr additive="base">
                                        <p:cTn id="380" dur="1750" fill="hold"/>
                                        <p:tgtEl>
                                          <p:spTgt spid="65"/>
                                        </p:tgtEl>
                                        <p:attrNameLst>
                                          <p:attrName>ppt_x</p:attrName>
                                        </p:attrNameLst>
                                      </p:cBhvr>
                                      <p:tavLst>
                                        <p:tav tm="0">
                                          <p:val>
                                            <p:strVal val="0-#ppt_w/2"/>
                                          </p:val>
                                        </p:tav>
                                        <p:tav tm="100000">
                                          <p:val>
                                            <p:strVal val="#ppt_x"/>
                                          </p:val>
                                        </p:tav>
                                      </p:tavLst>
                                    </p:anim>
                                    <p:anim calcmode="lin" valueType="num">
                                      <p:cBhvr additive="base">
                                        <p:cTn id="381" dur="1750" fill="hold"/>
                                        <p:tgtEl>
                                          <p:spTgt spid="65"/>
                                        </p:tgtEl>
                                        <p:attrNameLst>
                                          <p:attrName>ppt_y</p:attrName>
                                        </p:attrNameLst>
                                      </p:cBhvr>
                                      <p:tavLst>
                                        <p:tav tm="0">
                                          <p:val>
                                            <p:strVal val="#ppt_y"/>
                                          </p:val>
                                        </p:tav>
                                        <p:tav tm="100000">
                                          <p:val>
                                            <p:strVal val="#ppt_y"/>
                                          </p:val>
                                        </p:tav>
                                      </p:tavLst>
                                    </p:anim>
                                  </p:childTnLst>
                                </p:cTn>
                              </p:par>
                              <p:par>
                                <p:cTn id="382" presetID="2" presetClass="entr" presetSubtype="8" fill="hold" grpId="0" nodeType="withEffect">
                                  <p:stCondLst>
                                    <p:cond delay="0"/>
                                  </p:stCondLst>
                                  <p:childTnLst>
                                    <p:set>
                                      <p:cBhvr>
                                        <p:cTn id="383" dur="1" fill="hold">
                                          <p:stCondLst>
                                            <p:cond delay="0"/>
                                          </p:stCondLst>
                                        </p:cTn>
                                        <p:tgtEl>
                                          <p:spTgt spid="66"/>
                                        </p:tgtEl>
                                        <p:attrNameLst>
                                          <p:attrName>style.visibility</p:attrName>
                                        </p:attrNameLst>
                                      </p:cBhvr>
                                      <p:to>
                                        <p:strVal val="visible"/>
                                      </p:to>
                                    </p:set>
                                    <p:anim calcmode="lin" valueType="num">
                                      <p:cBhvr additive="base">
                                        <p:cTn id="384" dur="1750" fill="hold"/>
                                        <p:tgtEl>
                                          <p:spTgt spid="66"/>
                                        </p:tgtEl>
                                        <p:attrNameLst>
                                          <p:attrName>ppt_x</p:attrName>
                                        </p:attrNameLst>
                                      </p:cBhvr>
                                      <p:tavLst>
                                        <p:tav tm="0">
                                          <p:val>
                                            <p:strVal val="0-#ppt_w/2"/>
                                          </p:val>
                                        </p:tav>
                                        <p:tav tm="100000">
                                          <p:val>
                                            <p:strVal val="#ppt_x"/>
                                          </p:val>
                                        </p:tav>
                                      </p:tavLst>
                                    </p:anim>
                                    <p:anim calcmode="lin" valueType="num">
                                      <p:cBhvr additive="base">
                                        <p:cTn id="385" dur="1750" fill="hold"/>
                                        <p:tgtEl>
                                          <p:spTgt spid="66"/>
                                        </p:tgtEl>
                                        <p:attrNameLst>
                                          <p:attrName>ppt_y</p:attrName>
                                        </p:attrNameLst>
                                      </p:cBhvr>
                                      <p:tavLst>
                                        <p:tav tm="0">
                                          <p:val>
                                            <p:strVal val="#ppt_y"/>
                                          </p:val>
                                        </p:tav>
                                        <p:tav tm="100000">
                                          <p:val>
                                            <p:strVal val="#ppt_y"/>
                                          </p:val>
                                        </p:tav>
                                      </p:tavLst>
                                    </p:anim>
                                  </p:childTnLst>
                                </p:cTn>
                              </p:par>
                              <p:par>
                                <p:cTn id="386" presetID="2" presetClass="entr" presetSubtype="8" fill="hold" grpId="0" nodeType="withEffect">
                                  <p:stCondLst>
                                    <p:cond delay="0"/>
                                  </p:stCondLst>
                                  <p:childTnLst>
                                    <p:set>
                                      <p:cBhvr>
                                        <p:cTn id="387" dur="1" fill="hold">
                                          <p:stCondLst>
                                            <p:cond delay="0"/>
                                          </p:stCondLst>
                                        </p:cTn>
                                        <p:tgtEl>
                                          <p:spTgt spid="67"/>
                                        </p:tgtEl>
                                        <p:attrNameLst>
                                          <p:attrName>style.visibility</p:attrName>
                                        </p:attrNameLst>
                                      </p:cBhvr>
                                      <p:to>
                                        <p:strVal val="visible"/>
                                      </p:to>
                                    </p:set>
                                    <p:anim calcmode="lin" valueType="num">
                                      <p:cBhvr additive="base">
                                        <p:cTn id="388" dur="1750" fill="hold"/>
                                        <p:tgtEl>
                                          <p:spTgt spid="67"/>
                                        </p:tgtEl>
                                        <p:attrNameLst>
                                          <p:attrName>ppt_x</p:attrName>
                                        </p:attrNameLst>
                                      </p:cBhvr>
                                      <p:tavLst>
                                        <p:tav tm="0">
                                          <p:val>
                                            <p:strVal val="0-#ppt_w/2"/>
                                          </p:val>
                                        </p:tav>
                                        <p:tav tm="100000">
                                          <p:val>
                                            <p:strVal val="#ppt_x"/>
                                          </p:val>
                                        </p:tav>
                                      </p:tavLst>
                                    </p:anim>
                                    <p:anim calcmode="lin" valueType="num">
                                      <p:cBhvr additive="base">
                                        <p:cTn id="389" dur="1750" fill="hold"/>
                                        <p:tgtEl>
                                          <p:spTgt spid="67"/>
                                        </p:tgtEl>
                                        <p:attrNameLst>
                                          <p:attrName>ppt_y</p:attrName>
                                        </p:attrNameLst>
                                      </p:cBhvr>
                                      <p:tavLst>
                                        <p:tav tm="0">
                                          <p:val>
                                            <p:strVal val="#ppt_y"/>
                                          </p:val>
                                        </p:tav>
                                        <p:tav tm="100000">
                                          <p:val>
                                            <p:strVal val="#ppt_y"/>
                                          </p:val>
                                        </p:tav>
                                      </p:tavLst>
                                    </p:anim>
                                  </p:childTnLst>
                                </p:cTn>
                              </p:par>
                              <p:par>
                                <p:cTn id="390" presetID="2" presetClass="entr" presetSubtype="8" fill="hold" grpId="0" nodeType="withEffect">
                                  <p:stCondLst>
                                    <p:cond delay="0"/>
                                  </p:stCondLst>
                                  <p:childTnLst>
                                    <p:set>
                                      <p:cBhvr>
                                        <p:cTn id="391" dur="1" fill="hold">
                                          <p:stCondLst>
                                            <p:cond delay="0"/>
                                          </p:stCondLst>
                                        </p:cTn>
                                        <p:tgtEl>
                                          <p:spTgt spid="68"/>
                                        </p:tgtEl>
                                        <p:attrNameLst>
                                          <p:attrName>style.visibility</p:attrName>
                                        </p:attrNameLst>
                                      </p:cBhvr>
                                      <p:to>
                                        <p:strVal val="visible"/>
                                      </p:to>
                                    </p:set>
                                    <p:anim calcmode="lin" valueType="num">
                                      <p:cBhvr additive="base">
                                        <p:cTn id="392" dur="1750" fill="hold"/>
                                        <p:tgtEl>
                                          <p:spTgt spid="68"/>
                                        </p:tgtEl>
                                        <p:attrNameLst>
                                          <p:attrName>ppt_x</p:attrName>
                                        </p:attrNameLst>
                                      </p:cBhvr>
                                      <p:tavLst>
                                        <p:tav tm="0">
                                          <p:val>
                                            <p:strVal val="0-#ppt_w/2"/>
                                          </p:val>
                                        </p:tav>
                                        <p:tav tm="100000">
                                          <p:val>
                                            <p:strVal val="#ppt_x"/>
                                          </p:val>
                                        </p:tav>
                                      </p:tavLst>
                                    </p:anim>
                                    <p:anim calcmode="lin" valueType="num">
                                      <p:cBhvr additive="base">
                                        <p:cTn id="393" dur="1750" fill="hold"/>
                                        <p:tgtEl>
                                          <p:spTgt spid="68"/>
                                        </p:tgtEl>
                                        <p:attrNameLst>
                                          <p:attrName>ppt_y</p:attrName>
                                        </p:attrNameLst>
                                      </p:cBhvr>
                                      <p:tavLst>
                                        <p:tav tm="0">
                                          <p:val>
                                            <p:strVal val="#ppt_y"/>
                                          </p:val>
                                        </p:tav>
                                        <p:tav tm="100000">
                                          <p:val>
                                            <p:strVal val="#ppt_y"/>
                                          </p:val>
                                        </p:tav>
                                      </p:tavLst>
                                    </p:anim>
                                  </p:childTnLst>
                                </p:cTn>
                              </p:par>
                              <p:par>
                                <p:cTn id="394" presetID="2" presetClass="entr" presetSubtype="8" fill="hold" grpId="0" nodeType="withEffect">
                                  <p:stCondLst>
                                    <p:cond delay="0"/>
                                  </p:stCondLst>
                                  <p:childTnLst>
                                    <p:set>
                                      <p:cBhvr>
                                        <p:cTn id="395" dur="1" fill="hold">
                                          <p:stCondLst>
                                            <p:cond delay="0"/>
                                          </p:stCondLst>
                                        </p:cTn>
                                        <p:tgtEl>
                                          <p:spTgt spid="69"/>
                                        </p:tgtEl>
                                        <p:attrNameLst>
                                          <p:attrName>style.visibility</p:attrName>
                                        </p:attrNameLst>
                                      </p:cBhvr>
                                      <p:to>
                                        <p:strVal val="visible"/>
                                      </p:to>
                                    </p:set>
                                    <p:anim calcmode="lin" valueType="num">
                                      <p:cBhvr additive="base">
                                        <p:cTn id="396" dur="1750" fill="hold"/>
                                        <p:tgtEl>
                                          <p:spTgt spid="69"/>
                                        </p:tgtEl>
                                        <p:attrNameLst>
                                          <p:attrName>ppt_x</p:attrName>
                                        </p:attrNameLst>
                                      </p:cBhvr>
                                      <p:tavLst>
                                        <p:tav tm="0">
                                          <p:val>
                                            <p:strVal val="0-#ppt_w/2"/>
                                          </p:val>
                                        </p:tav>
                                        <p:tav tm="100000">
                                          <p:val>
                                            <p:strVal val="#ppt_x"/>
                                          </p:val>
                                        </p:tav>
                                      </p:tavLst>
                                    </p:anim>
                                    <p:anim calcmode="lin" valueType="num">
                                      <p:cBhvr additive="base">
                                        <p:cTn id="397" dur="1750" fill="hold"/>
                                        <p:tgtEl>
                                          <p:spTgt spid="69"/>
                                        </p:tgtEl>
                                        <p:attrNameLst>
                                          <p:attrName>ppt_y</p:attrName>
                                        </p:attrNameLst>
                                      </p:cBhvr>
                                      <p:tavLst>
                                        <p:tav tm="0">
                                          <p:val>
                                            <p:strVal val="#ppt_y"/>
                                          </p:val>
                                        </p:tav>
                                        <p:tav tm="100000">
                                          <p:val>
                                            <p:strVal val="#ppt_y"/>
                                          </p:val>
                                        </p:tav>
                                      </p:tavLst>
                                    </p:anim>
                                  </p:childTnLst>
                                </p:cTn>
                              </p:par>
                              <p:par>
                                <p:cTn id="398" presetID="8" presetClass="emph" presetSubtype="0" fill="hold" grpId="1" nodeType="withEffect">
                                  <p:stCondLst>
                                    <p:cond delay="0"/>
                                  </p:stCondLst>
                                  <p:childTnLst>
                                    <p:animRot by="-21600000">
                                      <p:cBhvr>
                                        <p:cTn id="399" dur="1750" fill="hold"/>
                                        <p:tgtEl>
                                          <p:spTgt spid="17"/>
                                        </p:tgtEl>
                                        <p:attrNameLst>
                                          <p:attrName>r</p:attrName>
                                        </p:attrNameLst>
                                      </p:cBhvr>
                                    </p:animRot>
                                  </p:childTnLst>
                                </p:cTn>
                              </p:par>
                              <p:par>
                                <p:cTn id="400" presetID="8" presetClass="emph" presetSubtype="0" fill="hold" grpId="1" nodeType="withEffect">
                                  <p:stCondLst>
                                    <p:cond delay="0"/>
                                  </p:stCondLst>
                                  <p:childTnLst>
                                    <p:animRot by="-21600000">
                                      <p:cBhvr>
                                        <p:cTn id="401" dur="1750" fill="hold"/>
                                        <p:tgtEl>
                                          <p:spTgt spid="18"/>
                                        </p:tgtEl>
                                        <p:attrNameLst>
                                          <p:attrName>r</p:attrName>
                                        </p:attrNameLst>
                                      </p:cBhvr>
                                    </p:animRot>
                                  </p:childTnLst>
                                </p:cTn>
                              </p:par>
                              <p:par>
                                <p:cTn id="402" presetID="8" presetClass="emph" presetSubtype="0" fill="hold" grpId="1" nodeType="withEffect">
                                  <p:stCondLst>
                                    <p:cond delay="0"/>
                                  </p:stCondLst>
                                  <p:childTnLst>
                                    <p:animRot by="-21600000">
                                      <p:cBhvr>
                                        <p:cTn id="403" dur="1750" fill="hold"/>
                                        <p:tgtEl>
                                          <p:spTgt spid="19"/>
                                        </p:tgtEl>
                                        <p:attrNameLst>
                                          <p:attrName>r</p:attrName>
                                        </p:attrNameLst>
                                      </p:cBhvr>
                                    </p:animRot>
                                  </p:childTnLst>
                                </p:cTn>
                              </p:par>
                              <p:par>
                                <p:cTn id="404" presetID="8" presetClass="emph" presetSubtype="0" fill="hold" grpId="1" nodeType="withEffect">
                                  <p:stCondLst>
                                    <p:cond delay="0"/>
                                  </p:stCondLst>
                                  <p:childTnLst>
                                    <p:animRot by="-21600000">
                                      <p:cBhvr>
                                        <p:cTn id="405" dur="1750" fill="hold"/>
                                        <p:tgtEl>
                                          <p:spTgt spid="20"/>
                                        </p:tgtEl>
                                        <p:attrNameLst>
                                          <p:attrName>r</p:attrName>
                                        </p:attrNameLst>
                                      </p:cBhvr>
                                    </p:animRot>
                                  </p:childTnLst>
                                </p:cTn>
                              </p:par>
                              <p:par>
                                <p:cTn id="406" presetID="8" presetClass="emph" presetSubtype="0" fill="hold" grpId="1" nodeType="withEffect">
                                  <p:stCondLst>
                                    <p:cond delay="0"/>
                                  </p:stCondLst>
                                  <p:childTnLst>
                                    <p:animRot by="-21600000">
                                      <p:cBhvr>
                                        <p:cTn id="407" dur="1750" fill="hold"/>
                                        <p:tgtEl>
                                          <p:spTgt spid="21"/>
                                        </p:tgtEl>
                                        <p:attrNameLst>
                                          <p:attrName>r</p:attrName>
                                        </p:attrNameLst>
                                      </p:cBhvr>
                                    </p:animRot>
                                  </p:childTnLst>
                                </p:cTn>
                              </p:par>
                              <p:par>
                                <p:cTn id="408" presetID="8" presetClass="emph" presetSubtype="0" fill="hold" grpId="1" nodeType="withEffect">
                                  <p:stCondLst>
                                    <p:cond delay="0"/>
                                  </p:stCondLst>
                                  <p:childTnLst>
                                    <p:animRot by="-21600000">
                                      <p:cBhvr>
                                        <p:cTn id="409" dur="1750" fill="hold"/>
                                        <p:tgtEl>
                                          <p:spTgt spid="22"/>
                                        </p:tgtEl>
                                        <p:attrNameLst>
                                          <p:attrName>r</p:attrName>
                                        </p:attrNameLst>
                                      </p:cBhvr>
                                    </p:animRot>
                                  </p:childTnLst>
                                </p:cTn>
                              </p:par>
                              <p:par>
                                <p:cTn id="410" presetID="8" presetClass="emph" presetSubtype="0" fill="hold" grpId="1" nodeType="withEffect">
                                  <p:stCondLst>
                                    <p:cond delay="0"/>
                                  </p:stCondLst>
                                  <p:childTnLst>
                                    <p:animRot by="-21600000">
                                      <p:cBhvr>
                                        <p:cTn id="411" dur="1750" fill="hold"/>
                                        <p:tgtEl>
                                          <p:spTgt spid="23"/>
                                        </p:tgtEl>
                                        <p:attrNameLst>
                                          <p:attrName>r</p:attrName>
                                        </p:attrNameLst>
                                      </p:cBhvr>
                                    </p:animRot>
                                  </p:childTnLst>
                                </p:cTn>
                              </p:par>
                              <p:par>
                                <p:cTn id="412" presetID="8" presetClass="emph" presetSubtype="0" fill="hold" grpId="1" nodeType="withEffect">
                                  <p:stCondLst>
                                    <p:cond delay="0"/>
                                  </p:stCondLst>
                                  <p:childTnLst>
                                    <p:animRot by="-21600000">
                                      <p:cBhvr>
                                        <p:cTn id="413" dur="1750" fill="hold"/>
                                        <p:tgtEl>
                                          <p:spTgt spid="24"/>
                                        </p:tgtEl>
                                        <p:attrNameLst>
                                          <p:attrName>r</p:attrName>
                                        </p:attrNameLst>
                                      </p:cBhvr>
                                    </p:animRot>
                                  </p:childTnLst>
                                </p:cTn>
                              </p:par>
                              <p:par>
                                <p:cTn id="414" presetID="8" presetClass="emph" presetSubtype="0" fill="hold" grpId="1" nodeType="withEffect">
                                  <p:stCondLst>
                                    <p:cond delay="0"/>
                                  </p:stCondLst>
                                  <p:childTnLst>
                                    <p:animRot by="-21600000">
                                      <p:cBhvr>
                                        <p:cTn id="415" dur="1750" fill="hold"/>
                                        <p:tgtEl>
                                          <p:spTgt spid="25"/>
                                        </p:tgtEl>
                                        <p:attrNameLst>
                                          <p:attrName>r</p:attrName>
                                        </p:attrNameLst>
                                      </p:cBhvr>
                                    </p:animRot>
                                  </p:childTnLst>
                                </p:cTn>
                              </p:par>
                              <p:par>
                                <p:cTn id="416" presetID="8" presetClass="emph" presetSubtype="0" fill="hold" grpId="1" nodeType="withEffect">
                                  <p:stCondLst>
                                    <p:cond delay="0"/>
                                  </p:stCondLst>
                                  <p:childTnLst>
                                    <p:animRot by="-21600000">
                                      <p:cBhvr>
                                        <p:cTn id="417" dur="1750" fill="hold"/>
                                        <p:tgtEl>
                                          <p:spTgt spid="26"/>
                                        </p:tgtEl>
                                        <p:attrNameLst>
                                          <p:attrName>r</p:attrName>
                                        </p:attrNameLst>
                                      </p:cBhvr>
                                    </p:animRot>
                                  </p:childTnLst>
                                </p:cTn>
                              </p:par>
                              <p:par>
                                <p:cTn id="418" presetID="8" presetClass="emph" presetSubtype="0" fill="hold" grpId="1" nodeType="withEffect">
                                  <p:stCondLst>
                                    <p:cond delay="0"/>
                                  </p:stCondLst>
                                  <p:childTnLst>
                                    <p:animRot by="-21600000">
                                      <p:cBhvr>
                                        <p:cTn id="419" dur="1750" fill="hold"/>
                                        <p:tgtEl>
                                          <p:spTgt spid="27"/>
                                        </p:tgtEl>
                                        <p:attrNameLst>
                                          <p:attrName>r</p:attrName>
                                        </p:attrNameLst>
                                      </p:cBhvr>
                                    </p:animRot>
                                  </p:childTnLst>
                                </p:cTn>
                              </p:par>
                              <p:par>
                                <p:cTn id="420" presetID="8" presetClass="emph" presetSubtype="0" fill="hold" grpId="1" nodeType="withEffect">
                                  <p:stCondLst>
                                    <p:cond delay="0"/>
                                  </p:stCondLst>
                                  <p:childTnLst>
                                    <p:animRot by="-21600000">
                                      <p:cBhvr>
                                        <p:cTn id="421" dur="1750" fill="hold"/>
                                        <p:tgtEl>
                                          <p:spTgt spid="28"/>
                                        </p:tgtEl>
                                        <p:attrNameLst>
                                          <p:attrName>r</p:attrName>
                                        </p:attrNameLst>
                                      </p:cBhvr>
                                    </p:animRot>
                                  </p:childTnLst>
                                </p:cTn>
                              </p:par>
                              <p:par>
                                <p:cTn id="422" presetID="8" presetClass="emph" presetSubtype="0" fill="hold" grpId="1" nodeType="withEffect">
                                  <p:stCondLst>
                                    <p:cond delay="0"/>
                                  </p:stCondLst>
                                  <p:childTnLst>
                                    <p:animRot by="-21600000">
                                      <p:cBhvr>
                                        <p:cTn id="423" dur="1750" fill="hold"/>
                                        <p:tgtEl>
                                          <p:spTgt spid="29"/>
                                        </p:tgtEl>
                                        <p:attrNameLst>
                                          <p:attrName>r</p:attrName>
                                        </p:attrNameLst>
                                      </p:cBhvr>
                                    </p:animRot>
                                  </p:childTnLst>
                                </p:cTn>
                              </p:par>
                              <p:par>
                                <p:cTn id="424" presetID="8" presetClass="emph" presetSubtype="0" fill="hold" grpId="1" nodeType="withEffect">
                                  <p:stCondLst>
                                    <p:cond delay="0"/>
                                  </p:stCondLst>
                                  <p:childTnLst>
                                    <p:animRot by="-21600000">
                                      <p:cBhvr>
                                        <p:cTn id="425" dur="1750" fill="hold"/>
                                        <p:tgtEl>
                                          <p:spTgt spid="30"/>
                                        </p:tgtEl>
                                        <p:attrNameLst>
                                          <p:attrName>r</p:attrName>
                                        </p:attrNameLst>
                                      </p:cBhvr>
                                    </p:animRot>
                                  </p:childTnLst>
                                </p:cTn>
                              </p:par>
                              <p:par>
                                <p:cTn id="426" presetID="8" presetClass="emph" presetSubtype="0" fill="hold" grpId="1" nodeType="withEffect">
                                  <p:stCondLst>
                                    <p:cond delay="0"/>
                                  </p:stCondLst>
                                  <p:childTnLst>
                                    <p:animRot by="-21600000">
                                      <p:cBhvr>
                                        <p:cTn id="427" dur="1750" fill="hold"/>
                                        <p:tgtEl>
                                          <p:spTgt spid="31"/>
                                        </p:tgtEl>
                                        <p:attrNameLst>
                                          <p:attrName>r</p:attrName>
                                        </p:attrNameLst>
                                      </p:cBhvr>
                                    </p:animRot>
                                  </p:childTnLst>
                                </p:cTn>
                              </p:par>
                              <p:par>
                                <p:cTn id="428" presetID="8" presetClass="emph" presetSubtype="0" fill="hold" grpId="1" nodeType="withEffect">
                                  <p:stCondLst>
                                    <p:cond delay="0"/>
                                  </p:stCondLst>
                                  <p:childTnLst>
                                    <p:animRot by="-21600000">
                                      <p:cBhvr>
                                        <p:cTn id="429" dur="1750" fill="hold"/>
                                        <p:tgtEl>
                                          <p:spTgt spid="52"/>
                                        </p:tgtEl>
                                        <p:attrNameLst>
                                          <p:attrName>r</p:attrName>
                                        </p:attrNameLst>
                                      </p:cBhvr>
                                    </p:animRot>
                                  </p:childTnLst>
                                </p:cTn>
                              </p:par>
                              <p:par>
                                <p:cTn id="430" presetID="8" presetClass="emph" presetSubtype="0" fill="hold" grpId="1" nodeType="withEffect">
                                  <p:stCondLst>
                                    <p:cond delay="0"/>
                                  </p:stCondLst>
                                  <p:childTnLst>
                                    <p:animRot by="-21600000">
                                      <p:cBhvr>
                                        <p:cTn id="431" dur="1750" fill="hold"/>
                                        <p:tgtEl>
                                          <p:spTgt spid="56"/>
                                        </p:tgtEl>
                                        <p:attrNameLst>
                                          <p:attrName>r</p:attrName>
                                        </p:attrNameLst>
                                      </p:cBhvr>
                                    </p:animRot>
                                  </p:childTnLst>
                                </p:cTn>
                              </p:par>
                              <p:par>
                                <p:cTn id="432" presetID="8" presetClass="emph" presetSubtype="0" fill="hold" grpId="1" nodeType="withEffect">
                                  <p:stCondLst>
                                    <p:cond delay="0"/>
                                  </p:stCondLst>
                                  <p:childTnLst>
                                    <p:animRot by="-21600000">
                                      <p:cBhvr>
                                        <p:cTn id="433" dur="1750" fill="hold"/>
                                        <p:tgtEl>
                                          <p:spTgt spid="57"/>
                                        </p:tgtEl>
                                        <p:attrNameLst>
                                          <p:attrName>r</p:attrName>
                                        </p:attrNameLst>
                                      </p:cBhvr>
                                    </p:animRot>
                                  </p:childTnLst>
                                </p:cTn>
                              </p:par>
                              <p:par>
                                <p:cTn id="434" presetID="8" presetClass="emph" presetSubtype="0" fill="hold" grpId="1" nodeType="withEffect">
                                  <p:stCondLst>
                                    <p:cond delay="0"/>
                                  </p:stCondLst>
                                  <p:childTnLst>
                                    <p:animRot by="-21600000">
                                      <p:cBhvr>
                                        <p:cTn id="435" dur="1750" fill="hold"/>
                                        <p:tgtEl>
                                          <p:spTgt spid="58"/>
                                        </p:tgtEl>
                                        <p:attrNameLst>
                                          <p:attrName>r</p:attrName>
                                        </p:attrNameLst>
                                      </p:cBhvr>
                                    </p:animRot>
                                  </p:childTnLst>
                                </p:cTn>
                              </p:par>
                              <p:par>
                                <p:cTn id="436" presetID="8" presetClass="emph" presetSubtype="0" fill="hold" grpId="1" nodeType="withEffect">
                                  <p:stCondLst>
                                    <p:cond delay="0"/>
                                  </p:stCondLst>
                                  <p:childTnLst>
                                    <p:animRot by="-21600000">
                                      <p:cBhvr>
                                        <p:cTn id="437" dur="1750" fill="hold"/>
                                        <p:tgtEl>
                                          <p:spTgt spid="59"/>
                                        </p:tgtEl>
                                        <p:attrNameLst>
                                          <p:attrName>r</p:attrName>
                                        </p:attrNameLst>
                                      </p:cBhvr>
                                    </p:animRot>
                                  </p:childTnLst>
                                </p:cTn>
                              </p:par>
                              <p:par>
                                <p:cTn id="438" presetID="8" presetClass="emph" presetSubtype="0" fill="hold" grpId="1" nodeType="withEffect">
                                  <p:stCondLst>
                                    <p:cond delay="0"/>
                                  </p:stCondLst>
                                  <p:childTnLst>
                                    <p:animRot by="-21600000">
                                      <p:cBhvr>
                                        <p:cTn id="439" dur="1750" fill="hold"/>
                                        <p:tgtEl>
                                          <p:spTgt spid="60"/>
                                        </p:tgtEl>
                                        <p:attrNameLst>
                                          <p:attrName>r</p:attrName>
                                        </p:attrNameLst>
                                      </p:cBhvr>
                                    </p:animRot>
                                  </p:childTnLst>
                                </p:cTn>
                              </p:par>
                              <p:par>
                                <p:cTn id="440" presetID="8" presetClass="emph" presetSubtype="0" fill="hold" grpId="1" nodeType="withEffect">
                                  <p:stCondLst>
                                    <p:cond delay="0"/>
                                  </p:stCondLst>
                                  <p:childTnLst>
                                    <p:animRot by="-21600000">
                                      <p:cBhvr>
                                        <p:cTn id="441" dur="1750" fill="hold"/>
                                        <p:tgtEl>
                                          <p:spTgt spid="61"/>
                                        </p:tgtEl>
                                        <p:attrNameLst>
                                          <p:attrName>r</p:attrName>
                                        </p:attrNameLst>
                                      </p:cBhvr>
                                    </p:animRot>
                                  </p:childTnLst>
                                </p:cTn>
                              </p:par>
                              <p:par>
                                <p:cTn id="442" presetID="8" presetClass="emph" presetSubtype="0" fill="hold" grpId="1" nodeType="withEffect">
                                  <p:stCondLst>
                                    <p:cond delay="0"/>
                                  </p:stCondLst>
                                  <p:childTnLst>
                                    <p:animRot by="-21600000">
                                      <p:cBhvr>
                                        <p:cTn id="443" dur="1750" fill="hold"/>
                                        <p:tgtEl>
                                          <p:spTgt spid="62"/>
                                        </p:tgtEl>
                                        <p:attrNameLst>
                                          <p:attrName>r</p:attrName>
                                        </p:attrNameLst>
                                      </p:cBhvr>
                                    </p:animRot>
                                  </p:childTnLst>
                                </p:cTn>
                              </p:par>
                              <p:par>
                                <p:cTn id="444" presetID="8" presetClass="emph" presetSubtype="0" fill="hold" grpId="1" nodeType="withEffect">
                                  <p:stCondLst>
                                    <p:cond delay="0"/>
                                  </p:stCondLst>
                                  <p:childTnLst>
                                    <p:animRot by="-21600000">
                                      <p:cBhvr>
                                        <p:cTn id="445" dur="1750" fill="hold"/>
                                        <p:tgtEl>
                                          <p:spTgt spid="63"/>
                                        </p:tgtEl>
                                        <p:attrNameLst>
                                          <p:attrName>r</p:attrName>
                                        </p:attrNameLst>
                                      </p:cBhvr>
                                    </p:animRot>
                                  </p:childTnLst>
                                </p:cTn>
                              </p:par>
                              <p:par>
                                <p:cTn id="446" presetID="8" presetClass="emph" presetSubtype="0" fill="hold" grpId="1" nodeType="withEffect">
                                  <p:stCondLst>
                                    <p:cond delay="0"/>
                                  </p:stCondLst>
                                  <p:childTnLst>
                                    <p:animRot by="-21600000">
                                      <p:cBhvr>
                                        <p:cTn id="447" dur="1750" fill="hold"/>
                                        <p:tgtEl>
                                          <p:spTgt spid="64"/>
                                        </p:tgtEl>
                                        <p:attrNameLst>
                                          <p:attrName>r</p:attrName>
                                        </p:attrNameLst>
                                      </p:cBhvr>
                                    </p:animRot>
                                  </p:childTnLst>
                                </p:cTn>
                              </p:par>
                              <p:par>
                                <p:cTn id="448" presetID="8" presetClass="emph" presetSubtype="0" fill="hold" grpId="1" nodeType="withEffect">
                                  <p:stCondLst>
                                    <p:cond delay="0"/>
                                  </p:stCondLst>
                                  <p:childTnLst>
                                    <p:animRot by="-21600000">
                                      <p:cBhvr>
                                        <p:cTn id="449" dur="1750" fill="hold"/>
                                        <p:tgtEl>
                                          <p:spTgt spid="65"/>
                                        </p:tgtEl>
                                        <p:attrNameLst>
                                          <p:attrName>r</p:attrName>
                                        </p:attrNameLst>
                                      </p:cBhvr>
                                    </p:animRot>
                                  </p:childTnLst>
                                </p:cTn>
                              </p:par>
                              <p:par>
                                <p:cTn id="450" presetID="8" presetClass="emph" presetSubtype="0" fill="hold" grpId="1" nodeType="withEffect">
                                  <p:stCondLst>
                                    <p:cond delay="0"/>
                                  </p:stCondLst>
                                  <p:childTnLst>
                                    <p:animRot by="-21600000">
                                      <p:cBhvr>
                                        <p:cTn id="451" dur="1750" fill="hold"/>
                                        <p:tgtEl>
                                          <p:spTgt spid="66"/>
                                        </p:tgtEl>
                                        <p:attrNameLst>
                                          <p:attrName>r</p:attrName>
                                        </p:attrNameLst>
                                      </p:cBhvr>
                                    </p:animRot>
                                  </p:childTnLst>
                                </p:cTn>
                              </p:par>
                              <p:par>
                                <p:cTn id="452" presetID="8" presetClass="emph" presetSubtype="0" fill="hold" grpId="1" nodeType="withEffect">
                                  <p:stCondLst>
                                    <p:cond delay="0"/>
                                  </p:stCondLst>
                                  <p:childTnLst>
                                    <p:animRot by="-21600000">
                                      <p:cBhvr>
                                        <p:cTn id="453" dur="1750" fill="hold"/>
                                        <p:tgtEl>
                                          <p:spTgt spid="67"/>
                                        </p:tgtEl>
                                        <p:attrNameLst>
                                          <p:attrName>r</p:attrName>
                                        </p:attrNameLst>
                                      </p:cBhvr>
                                    </p:animRot>
                                  </p:childTnLst>
                                </p:cTn>
                              </p:par>
                              <p:par>
                                <p:cTn id="454" presetID="8" presetClass="emph" presetSubtype="0" fill="hold" grpId="1" nodeType="withEffect">
                                  <p:stCondLst>
                                    <p:cond delay="0"/>
                                  </p:stCondLst>
                                  <p:childTnLst>
                                    <p:animRot by="-21600000">
                                      <p:cBhvr>
                                        <p:cTn id="455" dur="1750" fill="hold"/>
                                        <p:tgtEl>
                                          <p:spTgt spid="68"/>
                                        </p:tgtEl>
                                        <p:attrNameLst>
                                          <p:attrName>r</p:attrName>
                                        </p:attrNameLst>
                                      </p:cBhvr>
                                    </p:animRot>
                                  </p:childTnLst>
                                </p:cTn>
                              </p:par>
                              <p:par>
                                <p:cTn id="456" presetID="8" presetClass="emph" presetSubtype="0" fill="hold" grpId="1" nodeType="withEffect">
                                  <p:stCondLst>
                                    <p:cond delay="0"/>
                                  </p:stCondLst>
                                  <p:childTnLst>
                                    <p:animRot by="-21600000">
                                      <p:cBhvr>
                                        <p:cTn id="457" dur="1750" fill="hold"/>
                                        <p:tgtEl>
                                          <p:spTgt spid="69"/>
                                        </p:tgtEl>
                                        <p:attrNameLst>
                                          <p:attrName>r</p:attrName>
                                        </p:attrNameLst>
                                      </p:cBhvr>
                                    </p:animRot>
                                  </p:childTnLst>
                                </p:cTn>
                              </p:par>
                            </p:childTnLst>
                          </p:cTn>
                        </p:par>
                        <p:par>
                          <p:cTn id="458" fill="hold">
                            <p:stCondLst>
                              <p:cond delay="1750"/>
                            </p:stCondLst>
                            <p:childTnLst>
                              <p:par>
                                <p:cTn id="459" presetID="2" presetClass="exit" presetSubtype="2" fill="hold" grpId="2" nodeType="afterEffect">
                                  <p:stCondLst>
                                    <p:cond delay="0"/>
                                  </p:stCondLst>
                                  <p:childTnLst>
                                    <p:anim calcmode="lin" valueType="num">
                                      <p:cBhvr additive="base">
                                        <p:cTn id="460" dur="2250"/>
                                        <p:tgtEl>
                                          <p:spTgt spid="17"/>
                                        </p:tgtEl>
                                        <p:attrNameLst>
                                          <p:attrName>ppt_x</p:attrName>
                                        </p:attrNameLst>
                                      </p:cBhvr>
                                      <p:tavLst>
                                        <p:tav tm="0">
                                          <p:val>
                                            <p:strVal val="ppt_x"/>
                                          </p:val>
                                        </p:tav>
                                        <p:tav tm="100000">
                                          <p:val>
                                            <p:strVal val="1+ppt_w/2"/>
                                          </p:val>
                                        </p:tav>
                                      </p:tavLst>
                                    </p:anim>
                                    <p:anim calcmode="lin" valueType="num">
                                      <p:cBhvr additive="base">
                                        <p:cTn id="461" dur="2250"/>
                                        <p:tgtEl>
                                          <p:spTgt spid="17"/>
                                        </p:tgtEl>
                                        <p:attrNameLst>
                                          <p:attrName>ppt_y</p:attrName>
                                        </p:attrNameLst>
                                      </p:cBhvr>
                                      <p:tavLst>
                                        <p:tav tm="0">
                                          <p:val>
                                            <p:strVal val="ppt_y"/>
                                          </p:val>
                                        </p:tav>
                                        <p:tav tm="100000">
                                          <p:val>
                                            <p:strVal val="ppt_y"/>
                                          </p:val>
                                        </p:tav>
                                      </p:tavLst>
                                    </p:anim>
                                    <p:set>
                                      <p:cBhvr>
                                        <p:cTn id="462" dur="1" fill="hold">
                                          <p:stCondLst>
                                            <p:cond delay="2249"/>
                                          </p:stCondLst>
                                        </p:cTn>
                                        <p:tgtEl>
                                          <p:spTgt spid="17"/>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8"/>
                                        </p:tgtEl>
                                        <p:attrNameLst>
                                          <p:attrName>ppt_x</p:attrName>
                                        </p:attrNameLst>
                                      </p:cBhvr>
                                      <p:tavLst>
                                        <p:tav tm="0">
                                          <p:val>
                                            <p:strVal val="ppt_x"/>
                                          </p:val>
                                        </p:tav>
                                        <p:tav tm="100000">
                                          <p:val>
                                            <p:strVal val="1+ppt_w/2"/>
                                          </p:val>
                                        </p:tav>
                                      </p:tavLst>
                                    </p:anim>
                                    <p:anim calcmode="lin" valueType="num">
                                      <p:cBhvr additive="base">
                                        <p:cTn id="465" dur="2250"/>
                                        <p:tgtEl>
                                          <p:spTgt spid="18"/>
                                        </p:tgtEl>
                                        <p:attrNameLst>
                                          <p:attrName>ppt_y</p:attrName>
                                        </p:attrNameLst>
                                      </p:cBhvr>
                                      <p:tavLst>
                                        <p:tav tm="0">
                                          <p:val>
                                            <p:strVal val="ppt_y"/>
                                          </p:val>
                                        </p:tav>
                                        <p:tav tm="100000">
                                          <p:val>
                                            <p:strVal val="ppt_y"/>
                                          </p:val>
                                        </p:tav>
                                      </p:tavLst>
                                    </p:anim>
                                    <p:set>
                                      <p:cBhvr>
                                        <p:cTn id="466" dur="1" fill="hold">
                                          <p:stCondLst>
                                            <p:cond delay="2249"/>
                                          </p:stCondLst>
                                        </p:cTn>
                                        <p:tgtEl>
                                          <p:spTgt spid="18"/>
                                        </p:tgtEl>
                                        <p:attrNameLst>
                                          <p:attrName>style.visibility</p:attrName>
                                        </p:attrNameLst>
                                      </p:cBhvr>
                                      <p:to>
                                        <p:strVal val="hidden"/>
                                      </p:to>
                                    </p:set>
                                  </p:childTnLst>
                                </p:cTn>
                              </p:par>
                              <p:par>
                                <p:cTn id="467" presetID="2" presetClass="exit" presetSubtype="2" fill="hold" grpId="2" nodeType="withEffect">
                                  <p:stCondLst>
                                    <p:cond delay="0"/>
                                  </p:stCondLst>
                                  <p:childTnLst>
                                    <p:anim calcmode="lin" valueType="num">
                                      <p:cBhvr additive="base">
                                        <p:cTn id="468" dur="2250"/>
                                        <p:tgtEl>
                                          <p:spTgt spid="19"/>
                                        </p:tgtEl>
                                        <p:attrNameLst>
                                          <p:attrName>ppt_x</p:attrName>
                                        </p:attrNameLst>
                                      </p:cBhvr>
                                      <p:tavLst>
                                        <p:tav tm="0">
                                          <p:val>
                                            <p:strVal val="ppt_x"/>
                                          </p:val>
                                        </p:tav>
                                        <p:tav tm="100000">
                                          <p:val>
                                            <p:strVal val="1+ppt_w/2"/>
                                          </p:val>
                                        </p:tav>
                                      </p:tavLst>
                                    </p:anim>
                                    <p:anim calcmode="lin" valueType="num">
                                      <p:cBhvr additive="base">
                                        <p:cTn id="469" dur="2250"/>
                                        <p:tgtEl>
                                          <p:spTgt spid="19"/>
                                        </p:tgtEl>
                                        <p:attrNameLst>
                                          <p:attrName>ppt_y</p:attrName>
                                        </p:attrNameLst>
                                      </p:cBhvr>
                                      <p:tavLst>
                                        <p:tav tm="0">
                                          <p:val>
                                            <p:strVal val="ppt_y"/>
                                          </p:val>
                                        </p:tav>
                                        <p:tav tm="100000">
                                          <p:val>
                                            <p:strVal val="ppt_y"/>
                                          </p:val>
                                        </p:tav>
                                      </p:tavLst>
                                    </p:anim>
                                    <p:set>
                                      <p:cBhvr>
                                        <p:cTn id="470" dur="1" fill="hold">
                                          <p:stCondLst>
                                            <p:cond delay="2249"/>
                                          </p:stCondLst>
                                        </p:cTn>
                                        <p:tgtEl>
                                          <p:spTgt spid="19"/>
                                        </p:tgtEl>
                                        <p:attrNameLst>
                                          <p:attrName>style.visibility</p:attrName>
                                        </p:attrNameLst>
                                      </p:cBhvr>
                                      <p:to>
                                        <p:strVal val="hidden"/>
                                      </p:to>
                                    </p:set>
                                  </p:childTnLst>
                                </p:cTn>
                              </p:par>
                              <p:par>
                                <p:cTn id="471" presetID="2" presetClass="exit" presetSubtype="2" fill="hold" grpId="2" nodeType="withEffect">
                                  <p:stCondLst>
                                    <p:cond delay="0"/>
                                  </p:stCondLst>
                                  <p:childTnLst>
                                    <p:anim calcmode="lin" valueType="num">
                                      <p:cBhvr additive="base">
                                        <p:cTn id="472" dur="2250"/>
                                        <p:tgtEl>
                                          <p:spTgt spid="20"/>
                                        </p:tgtEl>
                                        <p:attrNameLst>
                                          <p:attrName>ppt_x</p:attrName>
                                        </p:attrNameLst>
                                      </p:cBhvr>
                                      <p:tavLst>
                                        <p:tav tm="0">
                                          <p:val>
                                            <p:strVal val="ppt_x"/>
                                          </p:val>
                                        </p:tav>
                                        <p:tav tm="100000">
                                          <p:val>
                                            <p:strVal val="1+ppt_w/2"/>
                                          </p:val>
                                        </p:tav>
                                      </p:tavLst>
                                    </p:anim>
                                    <p:anim calcmode="lin" valueType="num">
                                      <p:cBhvr additive="base">
                                        <p:cTn id="473" dur="2250"/>
                                        <p:tgtEl>
                                          <p:spTgt spid="20"/>
                                        </p:tgtEl>
                                        <p:attrNameLst>
                                          <p:attrName>ppt_y</p:attrName>
                                        </p:attrNameLst>
                                      </p:cBhvr>
                                      <p:tavLst>
                                        <p:tav tm="0">
                                          <p:val>
                                            <p:strVal val="ppt_y"/>
                                          </p:val>
                                        </p:tav>
                                        <p:tav tm="100000">
                                          <p:val>
                                            <p:strVal val="ppt_y"/>
                                          </p:val>
                                        </p:tav>
                                      </p:tavLst>
                                    </p:anim>
                                    <p:set>
                                      <p:cBhvr>
                                        <p:cTn id="474" dur="1" fill="hold">
                                          <p:stCondLst>
                                            <p:cond delay="2249"/>
                                          </p:stCondLst>
                                        </p:cTn>
                                        <p:tgtEl>
                                          <p:spTgt spid="20"/>
                                        </p:tgtEl>
                                        <p:attrNameLst>
                                          <p:attrName>style.visibility</p:attrName>
                                        </p:attrNameLst>
                                      </p:cBhvr>
                                      <p:to>
                                        <p:strVal val="hidden"/>
                                      </p:to>
                                    </p:set>
                                  </p:childTnLst>
                                </p:cTn>
                              </p:par>
                              <p:par>
                                <p:cTn id="475" presetID="2" presetClass="exit" presetSubtype="2" fill="hold" grpId="2" nodeType="withEffect">
                                  <p:stCondLst>
                                    <p:cond delay="0"/>
                                  </p:stCondLst>
                                  <p:childTnLst>
                                    <p:anim calcmode="lin" valueType="num">
                                      <p:cBhvr additive="base">
                                        <p:cTn id="476" dur="2250"/>
                                        <p:tgtEl>
                                          <p:spTgt spid="21"/>
                                        </p:tgtEl>
                                        <p:attrNameLst>
                                          <p:attrName>ppt_x</p:attrName>
                                        </p:attrNameLst>
                                      </p:cBhvr>
                                      <p:tavLst>
                                        <p:tav tm="0">
                                          <p:val>
                                            <p:strVal val="ppt_x"/>
                                          </p:val>
                                        </p:tav>
                                        <p:tav tm="100000">
                                          <p:val>
                                            <p:strVal val="1+ppt_w/2"/>
                                          </p:val>
                                        </p:tav>
                                      </p:tavLst>
                                    </p:anim>
                                    <p:anim calcmode="lin" valueType="num">
                                      <p:cBhvr additive="base">
                                        <p:cTn id="477" dur="2250"/>
                                        <p:tgtEl>
                                          <p:spTgt spid="21"/>
                                        </p:tgtEl>
                                        <p:attrNameLst>
                                          <p:attrName>ppt_y</p:attrName>
                                        </p:attrNameLst>
                                      </p:cBhvr>
                                      <p:tavLst>
                                        <p:tav tm="0">
                                          <p:val>
                                            <p:strVal val="ppt_y"/>
                                          </p:val>
                                        </p:tav>
                                        <p:tav tm="100000">
                                          <p:val>
                                            <p:strVal val="ppt_y"/>
                                          </p:val>
                                        </p:tav>
                                      </p:tavLst>
                                    </p:anim>
                                    <p:set>
                                      <p:cBhvr>
                                        <p:cTn id="478" dur="1" fill="hold">
                                          <p:stCondLst>
                                            <p:cond delay="2249"/>
                                          </p:stCondLst>
                                        </p:cTn>
                                        <p:tgtEl>
                                          <p:spTgt spid="21"/>
                                        </p:tgtEl>
                                        <p:attrNameLst>
                                          <p:attrName>style.visibility</p:attrName>
                                        </p:attrNameLst>
                                      </p:cBhvr>
                                      <p:to>
                                        <p:strVal val="hidden"/>
                                      </p:to>
                                    </p:set>
                                  </p:childTnLst>
                                </p:cTn>
                              </p:par>
                              <p:par>
                                <p:cTn id="479" presetID="2" presetClass="exit" presetSubtype="2" fill="hold" grpId="2" nodeType="withEffect">
                                  <p:stCondLst>
                                    <p:cond delay="0"/>
                                  </p:stCondLst>
                                  <p:childTnLst>
                                    <p:anim calcmode="lin" valueType="num">
                                      <p:cBhvr additive="base">
                                        <p:cTn id="480" dur="2250"/>
                                        <p:tgtEl>
                                          <p:spTgt spid="22"/>
                                        </p:tgtEl>
                                        <p:attrNameLst>
                                          <p:attrName>ppt_x</p:attrName>
                                        </p:attrNameLst>
                                      </p:cBhvr>
                                      <p:tavLst>
                                        <p:tav tm="0">
                                          <p:val>
                                            <p:strVal val="ppt_x"/>
                                          </p:val>
                                        </p:tav>
                                        <p:tav tm="100000">
                                          <p:val>
                                            <p:strVal val="1+ppt_w/2"/>
                                          </p:val>
                                        </p:tav>
                                      </p:tavLst>
                                    </p:anim>
                                    <p:anim calcmode="lin" valueType="num">
                                      <p:cBhvr additive="base">
                                        <p:cTn id="481" dur="2250"/>
                                        <p:tgtEl>
                                          <p:spTgt spid="22"/>
                                        </p:tgtEl>
                                        <p:attrNameLst>
                                          <p:attrName>ppt_y</p:attrName>
                                        </p:attrNameLst>
                                      </p:cBhvr>
                                      <p:tavLst>
                                        <p:tav tm="0">
                                          <p:val>
                                            <p:strVal val="ppt_y"/>
                                          </p:val>
                                        </p:tav>
                                        <p:tav tm="100000">
                                          <p:val>
                                            <p:strVal val="ppt_y"/>
                                          </p:val>
                                        </p:tav>
                                      </p:tavLst>
                                    </p:anim>
                                    <p:set>
                                      <p:cBhvr>
                                        <p:cTn id="482" dur="1" fill="hold">
                                          <p:stCondLst>
                                            <p:cond delay="2249"/>
                                          </p:stCondLst>
                                        </p:cTn>
                                        <p:tgtEl>
                                          <p:spTgt spid="22"/>
                                        </p:tgtEl>
                                        <p:attrNameLst>
                                          <p:attrName>style.visibility</p:attrName>
                                        </p:attrNameLst>
                                      </p:cBhvr>
                                      <p:to>
                                        <p:strVal val="hidden"/>
                                      </p:to>
                                    </p:set>
                                  </p:childTnLst>
                                </p:cTn>
                              </p:par>
                              <p:par>
                                <p:cTn id="483" presetID="2" presetClass="exit" presetSubtype="2" fill="hold" grpId="2" nodeType="withEffect">
                                  <p:stCondLst>
                                    <p:cond delay="0"/>
                                  </p:stCondLst>
                                  <p:childTnLst>
                                    <p:anim calcmode="lin" valueType="num">
                                      <p:cBhvr additive="base">
                                        <p:cTn id="484" dur="2250"/>
                                        <p:tgtEl>
                                          <p:spTgt spid="23"/>
                                        </p:tgtEl>
                                        <p:attrNameLst>
                                          <p:attrName>ppt_x</p:attrName>
                                        </p:attrNameLst>
                                      </p:cBhvr>
                                      <p:tavLst>
                                        <p:tav tm="0">
                                          <p:val>
                                            <p:strVal val="ppt_x"/>
                                          </p:val>
                                        </p:tav>
                                        <p:tav tm="100000">
                                          <p:val>
                                            <p:strVal val="1+ppt_w/2"/>
                                          </p:val>
                                        </p:tav>
                                      </p:tavLst>
                                    </p:anim>
                                    <p:anim calcmode="lin" valueType="num">
                                      <p:cBhvr additive="base">
                                        <p:cTn id="485" dur="2250"/>
                                        <p:tgtEl>
                                          <p:spTgt spid="23"/>
                                        </p:tgtEl>
                                        <p:attrNameLst>
                                          <p:attrName>ppt_y</p:attrName>
                                        </p:attrNameLst>
                                      </p:cBhvr>
                                      <p:tavLst>
                                        <p:tav tm="0">
                                          <p:val>
                                            <p:strVal val="ppt_y"/>
                                          </p:val>
                                        </p:tav>
                                        <p:tav tm="100000">
                                          <p:val>
                                            <p:strVal val="ppt_y"/>
                                          </p:val>
                                        </p:tav>
                                      </p:tavLst>
                                    </p:anim>
                                    <p:set>
                                      <p:cBhvr>
                                        <p:cTn id="486" dur="1" fill="hold">
                                          <p:stCondLst>
                                            <p:cond delay="2249"/>
                                          </p:stCondLst>
                                        </p:cTn>
                                        <p:tgtEl>
                                          <p:spTgt spid="23"/>
                                        </p:tgtEl>
                                        <p:attrNameLst>
                                          <p:attrName>style.visibility</p:attrName>
                                        </p:attrNameLst>
                                      </p:cBhvr>
                                      <p:to>
                                        <p:strVal val="hidden"/>
                                      </p:to>
                                    </p:set>
                                  </p:childTnLst>
                                </p:cTn>
                              </p:par>
                              <p:par>
                                <p:cTn id="487" presetID="2" presetClass="exit" presetSubtype="2" fill="hold" grpId="2" nodeType="withEffect">
                                  <p:stCondLst>
                                    <p:cond delay="0"/>
                                  </p:stCondLst>
                                  <p:childTnLst>
                                    <p:anim calcmode="lin" valueType="num">
                                      <p:cBhvr additive="base">
                                        <p:cTn id="488" dur="2250"/>
                                        <p:tgtEl>
                                          <p:spTgt spid="24"/>
                                        </p:tgtEl>
                                        <p:attrNameLst>
                                          <p:attrName>ppt_x</p:attrName>
                                        </p:attrNameLst>
                                      </p:cBhvr>
                                      <p:tavLst>
                                        <p:tav tm="0">
                                          <p:val>
                                            <p:strVal val="ppt_x"/>
                                          </p:val>
                                        </p:tav>
                                        <p:tav tm="100000">
                                          <p:val>
                                            <p:strVal val="1+ppt_w/2"/>
                                          </p:val>
                                        </p:tav>
                                      </p:tavLst>
                                    </p:anim>
                                    <p:anim calcmode="lin" valueType="num">
                                      <p:cBhvr additive="base">
                                        <p:cTn id="489" dur="2250"/>
                                        <p:tgtEl>
                                          <p:spTgt spid="24"/>
                                        </p:tgtEl>
                                        <p:attrNameLst>
                                          <p:attrName>ppt_y</p:attrName>
                                        </p:attrNameLst>
                                      </p:cBhvr>
                                      <p:tavLst>
                                        <p:tav tm="0">
                                          <p:val>
                                            <p:strVal val="ppt_y"/>
                                          </p:val>
                                        </p:tav>
                                        <p:tav tm="100000">
                                          <p:val>
                                            <p:strVal val="ppt_y"/>
                                          </p:val>
                                        </p:tav>
                                      </p:tavLst>
                                    </p:anim>
                                    <p:set>
                                      <p:cBhvr>
                                        <p:cTn id="490" dur="1" fill="hold">
                                          <p:stCondLst>
                                            <p:cond delay="2249"/>
                                          </p:stCondLst>
                                        </p:cTn>
                                        <p:tgtEl>
                                          <p:spTgt spid="24"/>
                                        </p:tgtEl>
                                        <p:attrNameLst>
                                          <p:attrName>style.visibility</p:attrName>
                                        </p:attrNameLst>
                                      </p:cBhvr>
                                      <p:to>
                                        <p:strVal val="hidden"/>
                                      </p:to>
                                    </p:set>
                                  </p:childTnLst>
                                </p:cTn>
                              </p:par>
                              <p:par>
                                <p:cTn id="491" presetID="2" presetClass="exit" presetSubtype="2" fill="hold" grpId="2" nodeType="withEffect">
                                  <p:stCondLst>
                                    <p:cond delay="0"/>
                                  </p:stCondLst>
                                  <p:childTnLst>
                                    <p:anim calcmode="lin" valueType="num">
                                      <p:cBhvr additive="base">
                                        <p:cTn id="492" dur="2250"/>
                                        <p:tgtEl>
                                          <p:spTgt spid="25"/>
                                        </p:tgtEl>
                                        <p:attrNameLst>
                                          <p:attrName>ppt_x</p:attrName>
                                        </p:attrNameLst>
                                      </p:cBhvr>
                                      <p:tavLst>
                                        <p:tav tm="0">
                                          <p:val>
                                            <p:strVal val="ppt_x"/>
                                          </p:val>
                                        </p:tav>
                                        <p:tav tm="100000">
                                          <p:val>
                                            <p:strVal val="1+ppt_w/2"/>
                                          </p:val>
                                        </p:tav>
                                      </p:tavLst>
                                    </p:anim>
                                    <p:anim calcmode="lin" valueType="num">
                                      <p:cBhvr additive="base">
                                        <p:cTn id="493" dur="2250"/>
                                        <p:tgtEl>
                                          <p:spTgt spid="25"/>
                                        </p:tgtEl>
                                        <p:attrNameLst>
                                          <p:attrName>ppt_y</p:attrName>
                                        </p:attrNameLst>
                                      </p:cBhvr>
                                      <p:tavLst>
                                        <p:tav tm="0">
                                          <p:val>
                                            <p:strVal val="ppt_y"/>
                                          </p:val>
                                        </p:tav>
                                        <p:tav tm="100000">
                                          <p:val>
                                            <p:strVal val="ppt_y"/>
                                          </p:val>
                                        </p:tav>
                                      </p:tavLst>
                                    </p:anim>
                                    <p:set>
                                      <p:cBhvr>
                                        <p:cTn id="494" dur="1" fill="hold">
                                          <p:stCondLst>
                                            <p:cond delay="2249"/>
                                          </p:stCondLst>
                                        </p:cTn>
                                        <p:tgtEl>
                                          <p:spTgt spid="25"/>
                                        </p:tgtEl>
                                        <p:attrNameLst>
                                          <p:attrName>style.visibility</p:attrName>
                                        </p:attrNameLst>
                                      </p:cBhvr>
                                      <p:to>
                                        <p:strVal val="hidden"/>
                                      </p:to>
                                    </p:set>
                                  </p:childTnLst>
                                </p:cTn>
                              </p:par>
                              <p:par>
                                <p:cTn id="495" presetID="2" presetClass="exit" presetSubtype="2" fill="hold" grpId="2" nodeType="withEffect">
                                  <p:stCondLst>
                                    <p:cond delay="0"/>
                                  </p:stCondLst>
                                  <p:childTnLst>
                                    <p:anim calcmode="lin" valueType="num">
                                      <p:cBhvr additive="base">
                                        <p:cTn id="496" dur="2250"/>
                                        <p:tgtEl>
                                          <p:spTgt spid="26"/>
                                        </p:tgtEl>
                                        <p:attrNameLst>
                                          <p:attrName>ppt_x</p:attrName>
                                        </p:attrNameLst>
                                      </p:cBhvr>
                                      <p:tavLst>
                                        <p:tav tm="0">
                                          <p:val>
                                            <p:strVal val="ppt_x"/>
                                          </p:val>
                                        </p:tav>
                                        <p:tav tm="100000">
                                          <p:val>
                                            <p:strVal val="1+ppt_w/2"/>
                                          </p:val>
                                        </p:tav>
                                      </p:tavLst>
                                    </p:anim>
                                    <p:anim calcmode="lin" valueType="num">
                                      <p:cBhvr additive="base">
                                        <p:cTn id="497" dur="2250"/>
                                        <p:tgtEl>
                                          <p:spTgt spid="26"/>
                                        </p:tgtEl>
                                        <p:attrNameLst>
                                          <p:attrName>ppt_y</p:attrName>
                                        </p:attrNameLst>
                                      </p:cBhvr>
                                      <p:tavLst>
                                        <p:tav tm="0">
                                          <p:val>
                                            <p:strVal val="ppt_y"/>
                                          </p:val>
                                        </p:tav>
                                        <p:tav tm="100000">
                                          <p:val>
                                            <p:strVal val="ppt_y"/>
                                          </p:val>
                                        </p:tav>
                                      </p:tavLst>
                                    </p:anim>
                                    <p:set>
                                      <p:cBhvr>
                                        <p:cTn id="498" dur="1" fill="hold">
                                          <p:stCondLst>
                                            <p:cond delay="2249"/>
                                          </p:stCondLst>
                                        </p:cTn>
                                        <p:tgtEl>
                                          <p:spTgt spid="26"/>
                                        </p:tgtEl>
                                        <p:attrNameLst>
                                          <p:attrName>style.visibility</p:attrName>
                                        </p:attrNameLst>
                                      </p:cBhvr>
                                      <p:to>
                                        <p:strVal val="hidden"/>
                                      </p:to>
                                    </p:set>
                                  </p:childTnLst>
                                </p:cTn>
                              </p:par>
                              <p:par>
                                <p:cTn id="499" presetID="2" presetClass="exit" presetSubtype="2" fill="hold" grpId="2" nodeType="withEffect">
                                  <p:stCondLst>
                                    <p:cond delay="0"/>
                                  </p:stCondLst>
                                  <p:childTnLst>
                                    <p:anim calcmode="lin" valueType="num">
                                      <p:cBhvr additive="base">
                                        <p:cTn id="500" dur="2250"/>
                                        <p:tgtEl>
                                          <p:spTgt spid="27"/>
                                        </p:tgtEl>
                                        <p:attrNameLst>
                                          <p:attrName>ppt_x</p:attrName>
                                        </p:attrNameLst>
                                      </p:cBhvr>
                                      <p:tavLst>
                                        <p:tav tm="0">
                                          <p:val>
                                            <p:strVal val="ppt_x"/>
                                          </p:val>
                                        </p:tav>
                                        <p:tav tm="100000">
                                          <p:val>
                                            <p:strVal val="1+ppt_w/2"/>
                                          </p:val>
                                        </p:tav>
                                      </p:tavLst>
                                    </p:anim>
                                    <p:anim calcmode="lin" valueType="num">
                                      <p:cBhvr additive="base">
                                        <p:cTn id="501" dur="2250"/>
                                        <p:tgtEl>
                                          <p:spTgt spid="27"/>
                                        </p:tgtEl>
                                        <p:attrNameLst>
                                          <p:attrName>ppt_y</p:attrName>
                                        </p:attrNameLst>
                                      </p:cBhvr>
                                      <p:tavLst>
                                        <p:tav tm="0">
                                          <p:val>
                                            <p:strVal val="ppt_y"/>
                                          </p:val>
                                        </p:tav>
                                        <p:tav tm="100000">
                                          <p:val>
                                            <p:strVal val="ppt_y"/>
                                          </p:val>
                                        </p:tav>
                                      </p:tavLst>
                                    </p:anim>
                                    <p:set>
                                      <p:cBhvr>
                                        <p:cTn id="502" dur="1" fill="hold">
                                          <p:stCondLst>
                                            <p:cond delay="2249"/>
                                          </p:stCondLst>
                                        </p:cTn>
                                        <p:tgtEl>
                                          <p:spTgt spid="27"/>
                                        </p:tgtEl>
                                        <p:attrNameLst>
                                          <p:attrName>style.visibility</p:attrName>
                                        </p:attrNameLst>
                                      </p:cBhvr>
                                      <p:to>
                                        <p:strVal val="hidden"/>
                                      </p:to>
                                    </p:set>
                                  </p:childTnLst>
                                </p:cTn>
                              </p:par>
                              <p:par>
                                <p:cTn id="503" presetID="2" presetClass="exit" presetSubtype="2" fill="hold" grpId="2" nodeType="withEffect">
                                  <p:stCondLst>
                                    <p:cond delay="0"/>
                                  </p:stCondLst>
                                  <p:childTnLst>
                                    <p:anim calcmode="lin" valueType="num">
                                      <p:cBhvr additive="base">
                                        <p:cTn id="504" dur="2250"/>
                                        <p:tgtEl>
                                          <p:spTgt spid="28"/>
                                        </p:tgtEl>
                                        <p:attrNameLst>
                                          <p:attrName>ppt_x</p:attrName>
                                        </p:attrNameLst>
                                      </p:cBhvr>
                                      <p:tavLst>
                                        <p:tav tm="0">
                                          <p:val>
                                            <p:strVal val="ppt_x"/>
                                          </p:val>
                                        </p:tav>
                                        <p:tav tm="100000">
                                          <p:val>
                                            <p:strVal val="1+ppt_w/2"/>
                                          </p:val>
                                        </p:tav>
                                      </p:tavLst>
                                    </p:anim>
                                    <p:anim calcmode="lin" valueType="num">
                                      <p:cBhvr additive="base">
                                        <p:cTn id="505" dur="2250"/>
                                        <p:tgtEl>
                                          <p:spTgt spid="28"/>
                                        </p:tgtEl>
                                        <p:attrNameLst>
                                          <p:attrName>ppt_y</p:attrName>
                                        </p:attrNameLst>
                                      </p:cBhvr>
                                      <p:tavLst>
                                        <p:tav tm="0">
                                          <p:val>
                                            <p:strVal val="ppt_y"/>
                                          </p:val>
                                        </p:tav>
                                        <p:tav tm="100000">
                                          <p:val>
                                            <p:strVal val="ppt_y"/>
                                          </p:val>
                                        </p:tav>
                                      </p:tavLst>
                                    </p:anim>
                                    <p:set>
                                      <p:cBhvr>
                                        <p:cTn id="506" dur="1" fill="hold">
                                          <p:stCondLst>
                                            <p:cond delay="2249"/>
                                          </p:stCondLst>
                                        </p:cTn>
                                        <p:tgtEl>
                                          <p:spTgt spid="28"/>
                                        </p:tgtEl>
                                        <p:attrNameLst>
                                          <p:attrName>style.visibility</p:attrName>
                                        </p:attrNameLst>
                                      </p:cBhvr>
                                      <p:to>
                                        <p:strVal val="hidden"/>
                                      </p:to>
                                    </p:set>
                                  </p:childTnLst>
                                </p:cTn>
                              </p:par>
                              <p:par>
                                <p:cTn id="507" presetID="2" presetClass="exit" presetSubtype="2" fill="hold" grpId="2" nodeType="withEffect">
                                  <p:stCondLst>
                                    <p:cond delay="0"/>
                                  </p:stCondLst>
                                  <p:childTnLst>
                                    <p:anim calcmode="lin" valueType="num">
                                      <p:cBhvr additive="base">
                                        <p:cTn id="508" dur="2250"/>
                                        <p:tgtEl>
                                          <p:spTgt spid="29"/>
                                        </p:tgtEl>
                                        <p:attrNameLst>
                                          <p:attrName>ppt_x</p:attrName>
                                        </p:attrNameLst>
                                      </p:cBhvr>
                                      <p:tavLst>
                                        <p:tav tm="0">
                                          <p:val>
                                            <p:strVal val="ppt_x"/>
                                          </p:val>
                                        </p:tav>
                                        <p:tav tm="100000">
                                          <p:val>
                                            <p:strVal val="1+ppt_w/2"/>
                                          </p:val>
                                        </p:tav>
                                      </p:tavLst>
                                    </p:anim>
                                    <p:anim calcmode="lin" valueType="num">
                                      <p:cBhvr additive="base">
                                        <p:cTn id="509" dur="2250"/>
                                        <p:tgtEl>
                                          <p:spTgt spid="29"/>
                                        </p:tgtEl>
                                        <p:attrNameLst>
                                          <p:attrName>ppt_y</p:attrName>
                                        </p:attrNameLst>
                                      </p:cBhvr>
                                      <p:tavLst>
                                        <p:tav tm="0">
                                          <p:val>
                                            <p:strVal val="ppt_y"/>
                                          </p:val>
                                        </p:tav>
                                        <p:tav tm="100000">
                                          <p:val>
                                            <p:strVal val="ppt_y"/>
                                          </p:val>
                                        </p:tav>
                                      </p:tavLst>
                                    </p:anim>
                                    <p:set>
                                      <p:cBhvr>
                                        <p:cTn id="510" dur="1" fill="hold">
                                          <p:stCondLst>
                                            <p:cond delay="2249"/>
                                          </p:stCondLst>
                                        </p:cTn>
                                        <p:tgtEl>
                                          <p:spTgt spid="29"/>
                                        </p:tgtEl>
                                        <p:attrNameLst>
                                          <p:attrName>style.visibility</p:attrName>
                                        </p:attrNameLst>
                                      </p:cBhvr>
                                      <p:to>
                                        <p:strVal val="hidden"/>
                                      </p:to>
                                    </p:set>
                                  </p:childTnLst>
                                </p:cTn>
                              </p:par>
                              <p:par>
                                <p:cTn id="511" presetID="2" presetClass="exit" presetSubtype="2" fill="hold" grpId="2" nodeType="withEffect">
                                  <p:stCondLst>
                                    <p:cond delay="0"/>
                                  </p:stCondLst>
                                  <p:childTnLst>
                                    <p:anim calcmode="lin" valueType="num">
                                      <p:cBhvr additive="base">
                                        <p:cTn id="512" dur="2250"/>
                                        <p:tgtEl>
                                          <p:spTgt spid="30"/>
                                        </p:tgtEl>
                                        <p:attrNameLst>
                                          <p:attrName>ppt_x</p:attrName>
                                        </p:attrNameLst>
                                      </p:cBhvr>
                                      <p:tavLst>
                                        <p:tav tm="0">
                                          <p:val>
                                            <p:strVal val="ppt_x"/>
                                          </p:val>
                                        </p:tav>
                                        <p:tav tm="100000">
                                          <p:val>
                                            <p:strVal val="1+ppt_w/2"/>
                                          </p:val>
                                        </p:tav>
                                      </p:tavLst>
                                    </p:anim>
                                    <p:anim calcmode="lin" valueType="num">
                                      <p:cBhvr additive="base">
                                        <p:cTn id="513" dur="2250"/>
                                        <p:tgtEl>
                                          <p:spTgt spid="30"/>
                                        </p:tgtEl>
                                        <p:attrNameLst>
                                          <p:attrName>ppt_y</p:attrName>
                                        </p:attrNameLst>
                                      </p:cBhvr>
                                      <p:tavLst>
                                        <p:tav tm="0">
                                          <p:val>
                                            <p:strVal val="ppt_y"/>
                                          </p:val>
                                        </p:tav>
                                        <p:tav tm="100000">
                                          <p:val>
                                            <p:strVal val="ppt_y"/>
                                          </p:val>
                                        </p:tav>
                                      </p:tavLst>
                                    </p:anim>
                                    <p:set>
                                      <p:cBhvr>
                                        <p:cTn id="514" dur="1" fill="hold">
                                          <p:stCondLst>
                                            <p:cond delay="2249"/>
                                          </p:stCondLst>
                                        </p:cTn>
                                        <p:tgtEl>
                                          <p:spTgt spid="30"/>
                                        </p:tgtEl>
                                        <p:attrNameLst>
                                          <p:attrName>style.visibility</p:attrName>
                                        </p:attrNameLst>
                                      </p:cBhvr>
                                      <p:to>
                                        <p:strVal val="hidden"/>
                                      </p:to>
                                    </p:set>
                                  </p:childTnLst>
                                </p:cTn>
                              </p:par>
                              <p:par>
                                <p:cTn id="515" presetID="2" presetClass="exit" presetSubtype="2" fill="hold" grpId="2" nodeType="withEffect">
                                  <p:stCondLst>
                                    <p:cond delay="0"/>
                                  </p:stCondLst>
                                  <p:childTnLst>
                                    <p:anim calcmode="lin" valueType="num">
                                      <p:cBhvr additive="base">
                                        <p:cTn id="516" dur="2250"/>
                                        <p:tgtEl>
                                          <p:spTgt spid="31"/>
                                        </p:tgtEl>
                                        <p:attrNameLst>
                                          <p:attrName>ppt_x</p:attrName>
                                        </p:attrNameLst>
                                      </p:cBhvr>
                                      <p:tavLst>
                                        <p:tav tm="0">
                                          <p:val>
                                            <p:strVal val="ppt_x"/>
                                          </p:val>
                                        </p:tav>
                                        <p:tav tm="100000">
                                          <p:val>
                                            <p:strVal val="1+ppt_w/2"/>
                                          </p:val>
                                        </p:tav>
                                      </p:tavLst>
                                    </p:anim>
                                    <p:anim calcmode="lin" valueType="num">
                                      <p:cBhvr additive="base">
                                        <p:cTn id="517" dur="2250"/>
                                        <p:tgtEl>
                                          <p:spTgt spid="31"/>
                                        </p:tgtEl>
                                        <p:attrNameLst>
                                          <p:attrName>ppt_y</p:attrName>
                                        </p:attrNameLst>
                                      </p:cBhvr>
                                      <p:tavLst>
                                        <p:tav tm="0">
                                          <p:val>
                                            <p:strVal val="ppt_y"/>
                                          </p:val>
                                        </p:tav>
                                        <p:tav tm="100000">
                                          <p:val>
                                            <p:strVal val="ppt_y"/>
                                          </p:val>
                                        </p:tav>
                                      </p:tavLst>
                                    </p:anim>
                                    <p:set>
                                      <p:cBhvr>
                                        <p:cTn id="518" dur="1" fill="hold">
                                          <p:stCondLst>
                                            <p:cond delay="2249"/>
                                          </p:stCondLst>
                                        </p:cTn>
                                        <p:tgtEl>
                                          <p:spTgt spid="31"/>
                                        </p:tgtEl>
                                        <p:attrNameLst>
                                          <p:attrName>style.visibility</p:attrName>
                                        </p:attrNameLst>
                                      </p:cBhvr>
                                      <p:to>
                                        <p:strVal val="hidden"/>
                                      </p:to>
                                    </p:set>
                                  </p:childTnLst>
                                </p:cTn>
                              </p:par>
                              <p:par>
                                <p:cTn id="519" presetID="2" presetClass="exit" presetSubtype="2" fill="hold" grpId="2" nodeType="withEffect">
                                  <p:stCondLst>
                                    <p:cond delay="0"/>
                                  </p:stCondLst>
                                  <p:childTnLst>
                                    <p:anim calcmode="lin" valueType="num">
                                      <p:cBhvr additive="base">
                                        <p:cTn id="520" dur="2250"/>
                                        <p:tgtEl>
                                          <p:spTgt spid="52"/>
                                        </p:tgtEl>
                                        <p:attrNameLst>
                                          <p:attrName>ppt_x</p:attrName>
                                        </p:attrNameLst>
                                      </p:cBhvr>
                                      <p:tavLst>
                                        <p:tav tm="0">
                                          <p:val>
                                            <p:strVal val="ppt_x"/>
                                          </p:val>
                                        </p:tav>
                                        <p:tav tm="100000">
                                          <p:val>
                                            <p:strVal val="1+ppt_w/2"/>
                                          </p:val>
                                        </p:tav>
                                      </p:tavLst>
                                    </p:anim>
                                    <p:anim calcmode="lin" valueType="num">
                                      <p:cBhvr additive="base">
                                        <p:cTn id="521" dur="2250"/>
                                        <p:tgtEl>
                                          <p:spTgt spid="52"/>
                                        </p:tgtEl>
                                        <p:attrNameLst>
                                          <p:attrName>ppt_y</p:attrName>
                                        </p:attrNameLst>
                                      </p:cBhvr>
                                      <p:tavLst>
                                        <p:tav tm="0">
                                          <p:val>
                                            <p:strVal val="ppt_y"/>
                                          </p:val>
                                        </p:tav>
                                        <p:tav tm="100000">
                                          <p:val>
                                            <p:strVal val="ppt_y"/>
                                          </p:val>
                                        </p:tav>
                                      </p:tavLst>
                                    </p:anim>
                                    <p:set>
                                      <p:cBhvr>
                                        <p:cTn id="522" dur="1" fill="hold">
                                          <p:stCondLst>
                                            <p:cond delay="2249"/>
                                          </p:stCondLst>
                                        </p:cTn>
                                        <p:tgtEl>
                                          <p:spTgt spid="52"/>
                                        </p:tgtEl>
                                        <p:attrNameLst>
                                          <p:attrName>style.visibility</p:attrName>
                                        </p:attrNameLst>
                                      </p:cBhvr>
                                      <p:to>
                                        <p:strVal val="hidden"/>
                                      </p:to>
                                    </p:set>
                                  </p:childTnLst>
                                </p:cTn>
                              </p:par>
                              <p:par>
                                <p:cTn id="523" presetID="2" presetClass="exit" presetSubtype="2" fill="hold" grpId="2" nodeType="withEffect">
                                  <p:stCondLst>
                                    <p:cond delay="0"/>
                                  </p:stCondLst>
                                  <p:childTnLst>
                                    <p:anim calcmode="lin" valueType="num">
                                      <p:cBhvr additive="base">
                                        <p:cTn id="524" dur="2250"/>
                                        <p:tgtEl>
                                          <p:spTgt spid="56"/>
                                        </p:tgtEl>
                                        <p:attrNameLst>
                                          <p:attrName>ppt_x</p:attrName>
                                        </p:attrNameLst>
                                      </p:cBhvr>
                                      <p:tavLst>
                                        <p:tav tm="0">
                                          <p:val>
                                            <p:strVal val="ppt_x"/>
                                          </p:val>
                                        </p:tav>
                                        <p:tav tm="100000">
                                          <p:val>
                                            <p:strVal val="1+ppt_w/2"/>
                                          </p:val>
                                        </p:tav>
                                      </p:tavLst>
                                    </p:anim>
                                    <p:anim calcmode="lin" valueType="num">
                                      <p:cBhvr additive="base">
                                        <p:cTn id="525" dur="2250"/>
                                        <p:tgtEl>
                                          <p:spTgt spid="56"/>
                                        </p:tgtEl>
                                        <p:attrNameLst>
                                          <p:attrName>ppt_y</p:attrName>
                                        </p:attrNameLst>
                                      </p:cBhvr>
                                      <p:tavLst>
                                        <p:tav tm="0">
                                          <p:val>
                                            <p:strVal val="ppt_y"/>
                                          </p:val>
                                        </p:tav>
                                        <p:tav tm="100000">
                                          <p:val>
                                            <p:strVal val="ppt_y"/>
                                          </p:val>
                                        </p:tav>
                                      </p:tavLst>
                                    </p:anim>
                                    <p:set>
                                      <p:cBhvr>
                                        <p:cTn id="526" dur="1" fill="hold">
                                          <p:stCondLst>
                                            <p:cond delay="2249"/>
                                          </p:stCondLst>
                                        </p:cTn>
                                        <p:tgtEl>
                                          <p:spTgt spid="5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57"/>
                                        </p:tgtEl>
                                        <p:attrNameLst>
                                          <p:attrName>ppt_x</p:attrName>
                                        </p:attrNameLst>
                                      </p:cBhvr>
                                      <p:tavLst>
                                        <p:tav tm="0">
                                          <p:val>
                                            <p:strVal val="ppt_x"/>
                                          </p:val>
                                        </p:tav>
                                        <p:tav tm="100000">
                                          <p:val>
                                            <p:strVal val="1+ppt_w/2"/>
                                          </p:val>
                                        </p:tav>
                                      </p:tavLst>
                                    </p:anim>
                                    <p:anim calcmode="lin" valueType="num">
                                      <p:cBhvr additive="base">
                                        <p:cTn id="529" dur="2250"/>
                                        <p:tgtEl>
                                          <p:spTgt spid="57"/>
                                        </p:tgtEl>
                                        <p:attrNameLst>
                                          <p:attrName>ppt_y</p:attrName>
                                        </p:attrNameLst>
                                      </p:cBhvr>
                                      <p:tavLst>
                                        <p:tav tm="0">
                                          <p:val>
                                            <p:strVal val="ppt_y"/>
                                          </p:val>
                                        </p:tav>
                                        <p:tav tm="100000">
                                          <p:val>
                                            <p:strVal val="ppt_y"/>
                                          </p:val>
                                        </p:tav>
                                      </p:tavLst>
                                    </p:anim>
                                    <p:set>
                                      <p:cBhvr>
                                        <p:cTn id="530" dur="1" fill="hold">
                                          <p:stCondLst>
                                            <p:cond delay="2249"/>
                                          </p:stCondLst>
                                        </p:cTn>
                                        <p:tgtEl>
                                          <p:spTgt spid="57"/>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58"/>
                                        </p:tgtEl>
                                        <p:attrNameLst>
                                          <p:attrName>ppt_x</p:attrName>
                                        </p:attrNameLst>
                                      </p:cBhvr>
                                      <p:tavLst>
                                        <p:tav tm="0">
                                          <p:val>
                                            <p:strVal val="ppt_x"/>
                                          </p:val>
                                        </p:tav>
                                        <p:tav tm="100000">
                                          <p:val>
                                            <p:strVal val="1+ppt_w/2"/>
                                          </p:val>
                                        </p:tav>
                                      </p:tavLst>
                                    </p:anim>
                                    <p:anim calcmode="lin" valueType="num">
                                      <p:cBhvr additive="base">
                                        <p:cTn id="533" dur="2250"/>
                                        <p:tgtEl>
                                          <p:spTgt spid="58"/>
                                        </p:tgtEl>
                                        <p:attrNameLst>
                                          <p:attrName>ppt_y</p:attrName>
                                        </p:attrNameLst>
                                      </p:cBhvr>
                                      <p:tavLst>
                                        <p:tav tm="0">
                                          <p:val>
                                            <p:strVal val="ppt_y"/>
                                          </p:val>
                                        </p:tav>
                                        <p:tav tm="100000">
                                          <p:val>
                                            <p:strVal val="ppt_y"/>
                                          </p:val>
                                        </p:tav>
                                      </p:tavLst>
                                    </p:anim>
                                    <p:set>
                                      <p:cBhvr>
                                        <p:cTn id="534" dur="1" fill="hold">
                                          <p:stCondLst>
                                            <p:cond delay="2249"/>
                                          </p:stCondLst>
                                        </p:cTn>
                                        <p:tgtEl>
                                          <p:spTgt spid="58"/>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59"/>
                                        </p:tgtEl>
                                        <p:attrNameLst>
                                          <p:attrName>ppt_x</p:attrName>
                                        </p:attrNameLst>
                                      </p:cBhvr>
                                      <p:tavLst>
                                        <p:tav tm="0">
                                          <p:val>
                                            <p:strVal val="ppt_x"/>
                                          </p:val>
                                        </p:tav>
                                        <p:tav tm="100000">
                                          <p:val>
                                            <p:strVal val="1+ppt_w/2"/>
                                          </p:val>
                                        </p:tav>
                                      </p:tavLst>
                                    </p:anim>
                                    <p:anim calcmode="lin" valueType="num">
                                      <p:cBhvr additive="base">
                                        <p:cTn id="537" dur="2250"/>
                                        <p:tgtEl>
                                          <p:spTgt spid="59"/>
                                        </p:tgtEl>
                                        <p:attrNameLst>
                                          <p:attrName>ppt_y</p:attrName>
                                        </p:attrNameLst>
                                      </p:cBhvr>
                                      <p:tavLst>
                                        <p:tav tm="0">
                                          <p:val>
                                            <p:strVal val="ppt_y"/>
                                          </p:val>
                                        </p:tav>
                                        <p:tav tm="100000">
                                          <p:val>
                                            <p:strVal val="ppt_y"/>
                                          </p:val>
                                        </p:tav>
                                      </p:tavLst>
                                    </p:anim>
                                    <p:set>
                                      <p:cBhvr>
                                        <p:cTn id="538" dur="1" fill="hold">
                                          <p:stCondLst>
                                            <p:cond delay="2249"/>
                                          </p:stCondLst>
                                        </p:cTn>
                                        <p:tgtEl>
                                          <p:spTgt spid="59"/>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60"/>
                                        </p:tgtEl>
                                        <p:attrNameLst>
                                          <p:attrName>ppt_x</p:attrName>
                                        </p:attrNameLst>
                                      </p:cBhvr>
                                      <p:tavLst>
                                        <p:tav tm="0">
                                          <p:val>
                                            <p:strVal val="ppt_x"/>
                                          </p:val>
                                        </p:tav>
                                        <p:tav tm="100000">
                                          <p:val>
                                            <p:strVal val="1+ppt_w/2"/>
                                          </p:val>
                                        </p:tav>
                                      </p:tavLst>
                                    </p:anim>
                                    <p:anim calcmode="lin" valueType="num">
                                      <p:cBhvr additive="base">
                                        <p:cTn id="541" dur="2250"/>
                                        <p:tgtEl>
                                          <p:spTgt spid="60"/>
                                        </p:tgtEl>
                                        <p:attrNameLst>
                                          <p:attrName>ppt_y</p:attrName>
                                        </p:attrNameLst>
                                      </p:cBhvr>
                                      <p:tavLst>
                                        <p:tav tm="0">
                                          <p:val>
                                            <p:strVal val="ppt_y"/>
                                          </p:val>
                                        </p:tav>
                                        <p:tav tm="100000">
                                          <p:val>
                                            <p:strVal val="ppt_y"/>
                                          </p:val>
                                        </p:tav>
                                      </p:tavLst>
                                    </p:anim>
                                    <p:set>
                                      <p:cBhvr>
                                        <p:cTn id="542" dur="1" fill="hold">
                                          <p:stCondLst>
                                            <p:cond delay="2249"/>
                                          </p:stCondLst>
                                        </p:cTn>
                                        <p:tgtEl>
                                          <p:spTgt spid="60"/>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61"/>
                                        </p:tgtEl>
                                        <p:attrNameLst>
                                          <p:attrName>ppt_x</p:attrName>
                                        </p:attrNameLst>
                                      </p:cBhvr>
                                      <p:tavLst>
                                        <p:tav tm="0">
                                          <p:val>
                                            <p:strVal val="ppt_x"/>
                                          </p:val>
                                        </p:tav>
                                        <p:tav tm="100000">
                                          <p:val>
                                            <p:strVal val="1+ppt_w/2"/>
                                          </p:val>
                                        </p:tav>
                                      </p:tavLst>
                                    </p:anim>
                                    <p:anim calcmode="lin" valueType="num">
                                      <p:cBhvr additive="base">
                                        <p:cTn id="545" dur="2250"/>
                                        <p:tgtEl>
                                          <p:spTgt spid="61"/>
                                        </p:tgtEl>
                                        <p:attrNameLst>
                                          <p:attrName>ppt_y</p:attrName>
                                        </p:attrNameLst>
                                      </p:cBhvr>
                                      <p:tavLst>
                                        <p:tav tm="0">
                                          <p:val>
                                            <p:strVal val="ppt_y"/>
                                          </p:val>
                                        </p:tav>
                                        <p:tav tm="100000">
                                          <p:val>
                                            <p:strVal val="ppt_y"/>
                                          </p:val>
                                        </p:tav>
                                      </p:tavLst>
                                    </p:anim>
                                    <p:set>
                                      <p:cBhvr>
                                        <p:cTn id="546" dur="1" fill="hold">
                                          <p:stCondLst>
                                            <p:cond delay="2249"/>
                                          </p:stCondLst>
                                        </p:cTn>
                                        <p:tgtEl>
                                          <p:spTgt spid="61"/>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62"/>
                                        </p:tgtEl>
                                        <p:attrNameLst>
                                          <p:attrName>ppt_x</p:attrName>
                                        </p:attrNameLst>
                                      </p:cBhvr>
                                      <p:tavLst>
                                        <p:tav tm="0">
                                          <p:val>
                                            <p:strVal val="ppt_x"/>
                                          </p:val>
                                        </p:tav>
                                        <p:tav tm="100000">
                                          <p:val>
                                            <p:strVal val="1+ppt_w/2"/>
                                          </p:val>
                                        </p:tav>
                                      </p:tavLst>
                                    </p:anim>
                                    <p:anim calcmode="lin" valueType="num">
                                      <p:cBhvr additive="base">
                                        <p:cTn id="549" dur="2250"/>
                                        <p:tgtEl>
                                          <p:spTgt spid="62"/>
                                        </p:tgtEl>
                                        <p:attrNameLst>
                                          <p:attrName>ppt_y</p:attrName>
                                        </p:attrNameLst>
                                      </p:cBhvr>
                                      <p:tavLst>
                                        <p:tav tm="0">
                                          <p:val>
                                            <p:strVal val="ppt_y"/>
                                          </p:val>
                                        </p:tav>
                                        <p:tav tm="100000">
                                          <p:val>
                                            <p:strVal val="ppt_y"/>
                                          </p:val>
                                        </p:tav>
                                      </p:tavLst>
                                    </p:anim>
                                    <p:set>
                                      <p:cBhvr>
                                        <p:cTn id="550" dur="1" fill="hold">
                                          <p:stCondLst>
                                            <p:cond delay="2249"/>
                                          </p:stCondLst>
                                        </p:cTn>
                                        <p:tgtEl>
                                          <p:spTgt spid="62"/>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63"/>
                                        </p:tgtEl>
                                        <p:attrNameLst>
                                          <p:attrName>ppt_x</p:attrName>
                                        </p:attrNameLst>
                                      </p:cBhvr>
                                      <p:tavLst>
                                        <p:tav tm="0">
                                          <p:val>
                                            <p:strVal val="ppt_x"/>
                                          </p:val>
                                        </p:tav>
                                        <p:tav tm="100000">
                                          <p:val>
                                            <p:strVal val="1+ppt_w/2"/>
                                          </p:val>
                                        </p:tav>
                                      </p:tavLst>
                                    </p:anim>
                                    <p:anim calcmode="lin" valueType="num">
                                      <p:cBhvr additive="base">
                                        <p:cTn id="553" dur="2250"/>
                                        <p:tgtEl>
                                          <p:spTgt spid="63"/>
                                        </p:tgtEl>
                                        <p:attrNameLst>
                                          <p:attrName>ppt_y</p:attrName>
                                        </p:attrNameLst>
                                      </p:cBhvr>
                                      <p:tavLst>
                                        <p:tav tm="0">
                                          <p:val>
                                            <p:strVal val="ppt_y"/>
                                          </p:val>
                                        </p:tav>
                                        <p:tav tm="100000">
                                          <p:val>
                                            <p:strVal val="ppt_y"/>
                                          </p:val>
                                        </p:tav>
                                      </p:tavLst>
                                    </p:anim>
                                    <p:set>
                                      <p:cBhvr>
                                        <p:cTn id="554" dur="1" fill="hold">
                                          <p:stCondLst>
                                            <p:cond delay="2249"/>
                                          </p:stCondLst>
                                        </p:cTn>
                                        <p:tgtEl>
                                          <p:spTgt spid="63"/>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64"/>
                                        </p:tgtEl>
                                        <p:attrNameLst>
                                          <p:attrName>ppt_x</p:attrName>
                                        </p:attrNameLst>
                                      </p:cBhvr>
                                      <p:tavLst>
                                        <p:tav tm="0">
                                          <p:val>
                                            <p:strVal val="ppt_x"/>
                                          </p:val>
                                        </p:tav>
                                        <p:tav tm="100000">
                                          <p:val>
                                            <p:strVal val="1+ppt_w/2"/>
                                          </p:val>
                                        </p:tav>
                                      </p:tavLst>
                                    </p:anim>
                                    <p:anim calcmode="lin" valueType="num">
                                      <p:cBhvr additive="base">
                                        <p:cTn id="557" dur="2250"/>
                                        <p:tgtEl>
                                          <p:spTgt spid="64"/>
                                        </p:tgtEl>
                                        <p:attrNameLst>
                                          <p:attrName>ppt_y</p:attrName>
                                        </p:attrNameLst>
                                      </p:cBhvr>
                                      <p:tavLst>
                                        <p:tav tm="0">
                                          <p:val>
                                            <p:strVal val="ppt_y"/>
                                          </p:val>
                                        </p:tav>
                                        <p:tav tm="100000">
                                          <p:val>
                                            <p:strVal val="ppt_y"/>
                                          </p:val>
                                        </p:tav>
                                      </p:tavLst>
                                    </p:anim>
                                    <p:set>
                                      <p:cBhvr>
                                        <p:cTn id="558" dur="1" fill="hold">
                                          <p:stCondLst>
                                            <p:cond delay="2249"/>
                                          </p:stCondLst>
                                        </p:cTn>
                                        <p:tgtEl>
                                          <p:spTgt spid="64"/>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65"/>
                                        </p:tgtEl>
                                        <p:attrNameLst>
                                          <p:attrName>ppt_x</p:attrName>
                                        </p:attrNameLst>
                                      </p:cBhvr>
                                      <p:tavLst>
                                        <p:tav tm="0">
                                          <p:val>
                                            <p:strVal val="ppt_x"/>
                                          </p:val>
                                        </p:tav>
                                        <p:tav tm="100000">
                                          <p:val>
                                            <p:strVal val="1+ppt_w/2"/>
                                          </p:val>
                                        </p:tav>
                                      </p:tavLst>
                                    </p:anim>
                                    <p:anim calcmode="lin" valueType="num">
                                      <p:cBhvr additive="base">
                                        <p:cTn id="561" dur="2250"/>
                                        <p:tgtEl>
                                          <p:spTgt spid="65"/>
                                        </p:tgtEl>
                                        <p:attrNameLst>
                                          <p:attrName>ppt_y</p:attrName>
                                        </p:attrNameLst>
                                      </p:cBhvr>
                                      <p:tavLst>
                                        <p:tav tm="0">
                                          <p:val>
                                            <p:strVal val="ppt_y"/>
                                          </p:val>
                                        </p:tav>
                                        <p:tav tm="100000">
                                          <p:val>
                                            <p:strVal val="ppt_y"/>
                                          </p:val>
                                        </p:tav>
                                      </p:tavLst>
                                    </p:anim>
                                    <p:set>
                                      <p:cBhvr>
                                        <p:cTn id="562" dur="1" fill="hold">
                                          <p:stCondLst>
                                            <p:cond delay="2249"/>
                                          </p:stCondLst>
                                        </p:cTn>
                                        <p:tgtEl>
                                          <p:spTgt spid="65"/>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66"/>
                                        </p:tgtEl>
                                        <p:attrNameLst>
                                          <p:attrName>ppt_x</p:attrName>
                                        </p:attrNameLst>
                                      </p:cBhvr>
                                      <p:tavLst>
                                        <p:tav tm="0">
                                          <p:val>
                                            <p:strVal val="ppt_x"/>
                                          </p:val>
                                        </p:tav>
                                        <p:tav tm="100000">
                                          <p:val>
                                            <p:strVal val="1+ppt_w/2"/>
                                          </p:val>
                                        </p:tav>
                                      </p:tavLst>
                                    </p:anim>
                                    <p:anim calcmode="lin" valueType="num">
                                      <p:cBhvr additive="base">
                                        <p:cTn id="565" dur="2250"/>
                                        <p:tgtEl>
                                          <p:spTgt spid="66"/>
                                        </p:tgtEl>
                                        <p:attrNameLst>
                                          <p:attrName>ppt_y</p:attrName>
                                        </p:attrNameLst>
                                      </p:cBhvr>
                                      <p:tavLst>
                                        <p:tav tm="0">
                                          <p:val>
                                            <p:strVal val="ppt_y"/>
                                          </p:val>
                                        </p:tav>
                                        <p:tav tm="100000">
                                          <p:val>
                                            <p:strVal val="ppt_y"/>
                                          </p:val>
                                        </p:tav>
                                      </p:tavLst>
                                    </p:anim>
                                    <p:set>
                                      <p:cBhvr>
                                        <p:cTn id="566" dur="1" fill="hold">
                                          <p:stCondLst>
                                            <p:cond delay="2249"/>
                                          </p:stCondLst>
                                        </p:cTn>
                                        <p:tgtEl>
                                          <p:spTgt spid="66"/>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67"/>
                                        </p:tgtEl>
                                        <p:attrNameLst>
                                          <p:attrName>ppt_x</p:attrName>
                                        </p:attrNameLst>
                                      </p:cBhvr>
                                      <p:tavLst>
                                        <p:tav tm="0">
                                          <p:val>
                                            <p:strVal val="ppt_x"/>
                                          </p:val>
                                        </p:tav>
                                        <p:tav tm="100000">
                                          <p:val>
                                            <p:strVal val="1+ppt_w/2"/>
                                          </p:val>
                                        </p:tav>
                                      </p:tavLst>
                                    </p:anim>
                                    <p:anim calcmode="lin" valueType="num">
                                      <p:cBhvr additive="base">
                                        <p:cTn id="569" dur="2250"/>
                                        <p:tgtEl>
                                          <p:spTgt spid="67"/>
                                        </p:tgtEl>
                                        <p:attrNameLst>
                                          <p:attrName>ppt_y</p:attrName>
                                        </p:attrNameLst>
                                      </p:cBhvr>
                                      <p:tavLst>
                                        <p:tav tm="0">
                                          <p:val>
                                            <p:strVal val="ppt_y"/>
                                          </p:val>
                                        </p:tav>
                                        <p:tav tm="100000">
                                          <p:val>
                                            <p:strVal val="ppt_y"/>
                                          </p:val>
                                        </p:tav>
                                      </p:tavLst>
                                    </p:anim>
                                    <p:set>
                                      <p:cBhvr>
                                        <p:cTn id="570" dur="1" fill="hold">
                                          <p:stCondLst>
                                            <p:cond delay="2249"/>
                                          </p:stCondLst>
                                        </p:cTn>
                                        <p:tgtEl>
                                          <p:spTgt spid="67"/>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68"/>
                                        </p:tgtEl>
                                        <p:attrNameLst>
                                          <p:attrName>ppt_x</p:attrName>
                                        </p:attrNameLst>
                                      </p:cBhvr>
                                      <p:tavLst>
                                        <p:tav tm="0">
                                          <p:val>
                                            <p:strVal val="ppt_x"/>
                                          </p:val>
                                        </p:tav>
                                        <p:tav tm="100000">
                                          <p:val>
                                            <p:strVal val="1+ppt_w/2"/>
                                          </p:val>
                                        </p:tav>
                                      </p:tavLst>
                                    </p:anim>
                                    <p:anim calcmode="lin" valueType="num">
                                      <p:cBhvr additive="base">
                                        <p:cTn id="573" dur="2250"/>
                                        <p:tgtEl>
                                          <p:spTgt spid="68"/>
                                        </p:tgtEl>
                                        <p:attrNameLst>
                                          <p:attrName>ppt_y</p:attrName>
                                        </p:attrNameLst>
                                      </p:cBhvr>
                                      <p:tavLst>
                                        <p:tav tm="0">
                                          <p:val>
                                            <p:strVal val="ppt_y"/>
                                          </p:val>
                                        </p:tav>
                                        <p:tav tm="100000">
                                          <p:val>
                                            <p:strVal val="ppt_y"/>
                                          </p:val>
                                        </p:tav>
                                      </p:tavLst>
                                    </p:anim>
                                    <p:set>
                                      <p:cBhvr>
                                        <p:cTn id="574" dur="1" fill="hold">
                                          <p:stCondLst>
                                            <p:cond delay="2249"/>
                                          </p:stCondLst>
                                        </p:cTn>
                                        <p:tgtEl>
                                          <p:spTgt spid="68"/>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69"/>
                                        </p:tgtEl>
                                        <p:attrNameLst>
                                          <p:attrName>ppt_x</p:attrName>
                                        </p:attrNameLst>
                                      </p:cBhvr>
                                      <p:tavLst>
                                        <p:tav tm="0">
                                          <p:val>
                                            <p:strVal val="ppt_x"/>
                                          </p:val>
                                        </p:tav>
                                        <p:tav tm="100000">
                                          <p:val>
                                            <p:strVal val="1+ppt_w/2"/>
                                          </p:val>
                                        </p:tav>
                                      </p:tavLst>
                                    </p:anim>
                                    <p:anim calcmode="lin" valueType="num">
                                      <p:cBhvr additive="base">
                                        <p:cTn id="577" dur="2250"/>
                                        <p:tgtEl>
                                          <p:spTgt spid="69"/>
                                        </p:tgtEl>
                                        <p:attrNameLst>
                                          <p:attrName>ppt_y</p:attrName>
                                        </p:attrNameLst>
                                      </p:cBhvr>
                                      <p:tavLst>
                                        <p:tav tm="0">
                                          <p:val>
                                            <p:strVal val="ppt_y"/>
                                          </p:val>
                                        </p:tav>
                                        <p:tav tm="100000">
                                          <p:val>
                                            <p:strVal val="ppt_y"/>
                                          </p:val>
                                        </p:tav>
                                      </p:tavLst>
                                    </p:anim>
                                    <p:set>
                                      <p:cBhvr>
                                        <p:cTn id="578" dur="1" fill="hold">
                                          <p:stCondLst>
                                            <p:cond delay="2249"/>
                                          </p:stCondLst>
                                        </p:cTn>
                                        <p:tgtEl>
                                          <p:spTgt spid="69"/>
                                        </p:tgtEl>
                                        <p:attrNameLst>
                                          <p:attrName>style.visibility</p:attrName>
                                        </p:attrNameLst>
                                      </p:cBhvr>
                                      <p:to>
                                        <p:strVal val="hidden"/>
                                      </p:to>
                                    </p:set>
                                  </p:childTnLst>
                                </p:cTn>
                              </p:par>
                              <p:par>
                                <p:cTn id="579" presetID="2" presetClass="exit" presetSubtype="8" fill="hold" grpId="2" nodeType="withEffect">
                                  <p:stCondLst>
                                    <p:cond delay="0"/>
                                  </p:stCondLst>
                                  <p:childTnLst>
                                    <p:anim calcmode="lin" valueType="num">
                                      <p:cBhvr additive="base">
                                        <p:cTn id="580" dur="2250"/>
                                        <p:tgtEl>
                                          <p:spTgt spid="2"/>
                                        </p:tgtEl>
                                        <p:attrNameLst>
                                          <p:attrName>ppt_x</p:attrName>
                                        </p:attrNameLst>
                                      </p:cBhvr>
                                      <p:tavLst>
                                        <p:tav tm="0">
                                          <p:val>
                                            <p:strVal val="ppt_x"/>
                                          </p:val>
                                        </p:tav>
                                        <p:tav tm="100000">
                                          <p:val>
                                            <p:strVal val="0-ppt_w/2"/>
                                          </p:val>
                                        </p:tav>
                                      </p:tavLst>
                                    </p:anim>
                                    <p:anim calcmode="lin" valueType="num">
                                      <p:cBhvr additive="base">
                                        <p:cTn id="581" dur="2250"/>
                                        <p:tgtEl>
                                          <p:spTgt spid="2"/>
                                        </p:tgtEl>
                                        <p:attrNameLst>
                                          <p:attrName>ppt_y</p:attrName>
                                        </p:attrNameLst>
                                      </p:cBhvr>
                                      <p:tavLst>
                                        <p:tav tm="0">
                                          <p:val>
                                            <p:strVal val="ppt_y"/>
                                          </p:val>
                                        </p:tav>
                                        <p:tav tm="100000">
                                          <p:val>
                                            <p:strVal val="ppt_y"/>
                                          </p:val>
                                        </p:tav>
                                      </p:tavLst>
                                    </p:anim>
                                    <p:set>
                                      <p:cBhvr>
                                        <p:cTn id="582" dur="1" fill="hold">
                                          <p:stCondLst>
                                            <p:cond delay="2249"/>
                                          </p:stCondLst>
                                        </p:cTn>
                                        <p:tgtEl>
                                          <p:spTgt spid="2"/>
                                        </p:tgtEl>
                                        <p:attrNameLst>
                                          <p:attrName>style.visibility</p:attrName>
                                        </p:attrNameLst>
                                      </p:cBhvr>
                                      <p:to>
                                        <p:strVal val="hidden"/>
                                      </p:to>
                                    </p:set>
                                  </p:childTnLst>
                                </p:cTn>
                              </p:par>
                              <p:par>
                                <p:cTn id="583" presetID="2" presetClass="exit" presetSubtype="8" fill="hold" grpId="2" nodeType="withEffect">
                                  <p:stCondLst>
                                    <p:cond delay="0"/>
                                  </p:stCondLst>
                                  <p:childTnLst>
                                    <p:anim calcmode="lin" valueType="num">
                                      <p:cBhvr additive="base">
                                        <p:cTn id="584" dur="2250"/>
                                        <p:tgtEl>
                                          <p:spTgt spid="3"/>
                                        </p:tgtEl>
                                        <p:attrNameLst>
                                          <p:attrName>ppt_x</p:attrName>
                                        </p:attrNameLst>
                                      </p:cBhvr>
                                      <p:tavLst>
                                        <p:tav tm="0">
                                          <p:val>
                                            <p:strVal val="ppt_x"/>
                                          </p:val>
                                        </p:tav>
                                        <p:tav tm="100000">
                                          <p:val>
                                            <p:strVal val="0-ppt_w/2"/>
                                          </p:val>
                                        </p:tav>
                                      </p:tavLst>
                                    </p:anim>
                                    <p:anim calcmode="lin" valueType="num">
                                      <p:cBhvr additive="base">
                                        <p:cTn id="585" dur="2250"/>
                                        <p:tgtEl>
                                          <p:spTgt spid="3"/>
                                        </p:tgtEl>
                                        <p:attrNameLst>
                                          <p:attrName>ppt_y</p:attrName>
                                        </p:attrNameLst>
                                      </p:cBhvr>
                                      <p:tavLst>
                                        <p:tav tm="0">
                                          <p:val>
                                            <p:strVal val="ppt_y"/>
                                          </p:val>
                                        </p:tav>
                                        <p:tav tm="100000">
                                          <p:val>
                                            <p:strVal val="ppt_y"/>
                                          </p:val>
                                        </p:tav>
                                      </p:tavLst>
                                    </p:anim>
                                    <p:set>
                                      <p:cBhvr>
                                        <p:cTn id="586" dur="1" fill="hold">
                                          <p:stCondLst>
                                            <p:cond delay="2249"/>
                                          </p:stCondLst>
                                        </p:cTn>
                                        <p:tgtEl>
                                          <p:spTgt spid="3"/>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4"/>
                                        </p:tgtEl>
                                        <p:attrNameLst>
                                          <p:attrName>ppt_x</p:attrName>
                                        </p:attrNameLst>
                                      </p:cBhvr>
                                      <p:tavLst>
                                        <p:tav tm="0">
                                          <p:val>
                                            <p:strVal val="ppt_x"/>
                                          </p:val>
                                        </p:tav>
                                        <p:tav tm="100000">
                                          <p:val>
                                            <p:strVal val="0-ppt_w/2"/>
                                          </p:val>
                                        </p:tav>
                                      </p:tavLst>
                                    </p:anim>
                                    <p:anim calcmode="lin" valueType="num">
                                      <p:cBhvr additive="base">
                                        <p:cTn id="589" dur="2250"/>
                                        <p:tgtEl>
                                          <p:spTgt spid="4"/>
                                        </p:tgtEl>
                                        <p:attrNameLst>
                                          <p:attrName>ppt_y</p:attrName>
                                        </p:attrNameLst>
                                      </p:cBhvr>
                                      <p:tavLst>
                                        <p:tav tm="0">
                                          <p:val>
                                            <p:strVal val="ppt_y"/>
                                          </p:val>
                                        </p:tav>
                                        <p:tav tm="100000">
                                          <p:val>
                                            <p:strVal val="ppt_y"/>
                                          </p:val>
                                        </p:tav>
                                      </p:tavLst>
                                    </p:anim>
                                    <p:set>
                                      <p:cBhvr>
                                        <p:cTn id="590" dur="1" fill="hold">
                                          <p:stCondLst>
                                            <p:cond delay="2249"/>
                                          </p:stCondLst>
                                        </p:cTn>
                                        <p:tgtEl>
                                          <p:spTgt spid="4"/>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5"/>
                                        </p:tgtEl>
                                        <p:attrNameLst>
                                          <p:attrName>ppt_x</p:attrName>
                                        </p:attrNameLst>
                                      </p:cBhvr>
                                      <p:tavLst>
                                        <p:tav tm="0">
                                          <p:val>
                                            <p:strVal val="ppt_x"/>
                                          </p:val>
                                        </p:tav>
                                        <p:tav tm="100000">
                                          <p:val>
                                            <p:strVal val="0-ppt_w/2"/>
                                          </p:val>
                                        </p:tav>
                                      </p:tavLst>
                                    </p:anim>
                                    <p:anim calcmode="lin" valueType="num">
                                      <p:cBhvr additive="base">
                                        <p:cTn id="593" dur="2250"/>
                                        <p:tgtEl>
                                          <p:spTgt spid="5"/>
                                        </p:tgtEl>
                                        <p:attrNameLst>
                                          <p:attrName>ppt_y</p:attrName>
                                        </p:attrNameLst>
                                      </p:cBhvr>
                                      <p:tavLst>
                                        <p:tav tm="0">
                                          <p:val>
                                            <p:strVal val="ppt_y"/>
                                          </p:val>
                                        </p:tav>
                                        <p:tav tm="100000">
                                          <p:val>
                                            <p:strVal val="ppt_y"/>
                                          </p:val>
                                        </p:tav>
                                      </p:tavLst>
                                    </p:anim>
                                    <p:set>
                                      <p:cBhvr>
                                        <p:cTn id="594" dur="1" fill="hold">
                                          <p:stCondLst>
                                            <p:cond delay="2249"/>
                                          </p:stCondLst>
                                        </p:cTn>
                                        <p:tgtEl>
                                          <p:spTgt spid="5"/>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6"/>
                                        </p:tgtEl>
                                        <p:attrNameLst>
                                          <p:attrName>ppt_x</p:attrName>
                                        </p:attrNameLst>
                                      </p:cBhvr>
                                      <p:tavLst>
                                        <p:tav tm="0">
                                          <p:val>
                                            <p:strVal val="ppt_x"/>
                                          </p:val>
                                        </p:tav>
                                        <p:tav tm="100000">
                                          <p:val>
                                            <p:strVal val="0-ppt_w/2"/>
                                          </p:val>
                                        </p:tav>
                                      </p:tavLst>
                                    </p:anim>
                                    <p:anim calcmode="lin" valueType="num">
                                      <p:cBhvr additive="base">
                                        <p:cTn id="597" dur="2250"/>
                                        <p:tgtEl>
                                          <p:spTgt spid="6"/>
                                        </p:tgtEl>
                                        <p:attrNameLst>
                                          <p:attrName>ppt_y</p:attrName>
                                        </p:attrNameLst>
                                      </p:cBhvr>
                                      <p:tavLst>
                                        <p:tav tm="0">
                                          <p:val>
                                            <p:strVal val="ppt_y"/>
                                          </p:val>
                                        </p:tav>
                                        <p:tav tm="100000">
                                          <p:val>
                                            <p:strVal val="ppt_y"/>
                                          </p:val>
                                        </p:tav>
                                      </p:tavLst>
                                    </p:anim>
                                    <p:set>
                                      <p:cBhvr>
                                        <p:cTn id="598" dur="1" fill="hold">
                                          <p:stCondLst>
                                            <p:cond delay="2249"/>
                                          </p:stCondLst>
                                        </p:cTn>
                                        <p:tgtEl>
                                          <p:spTgt spid="6"/>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7"/>
                                        </p:tgtEl>
                                        <p:attrNameLst>
                                          <p:attrName>ppt_x</p:attrName>
                                        </p:attrNameLst>
                                      </p:cBhvr>
                                      <p:tavLst>
                                        <p:tav tm="0">
                                          <p:val>
                                            <p:strVal val="ppt_x"/>
                                          </p:val>
                                        </p:tav>
                                        <p:tav tm="100000">
                                          <p:val>
                                            <p:strVal val="0-ppt_w/2"/>
                                          </p:val>
                                        </p:tav>
                                      </p:tavLst>
                                    </p:anim>
                                    <p:anim calcmode="lin" valueType="num">
                                      <p:cBhvr additive="base">
                                        <p:cTn id="601" dur="2250"/>
                                        <p:tgtEl>
                                          <p:spTgt spid="7"/>
                                        </p:tgtEl>
                                        <p:attrNameLst>
                                          <p:attrName>ppt_y</p:attrName>
                                        </p:attrNameLst>
                                      </p:cBhvr>
                                      <p:tavLst>
                                        <p:tav tm="0">
                                          <p:val>
                                            <p:strVal val="ppt_y"/>
                                          </p:val>
                                        </p:tav>
                                        <p:tav tm="100000">
                                          <p:val>
                                            <p:strVal val="ppt_y"/>
                                          </p:val>
                                        </p:tav>
                                      </p:tavLst>
                                    </p:anim>
                                    <p:set>
                                      <p:cBhvr>
                                        <p:cTn id="602" dur="1" fill="hold">
                                          <p:stCondLst>
                                            <p:cond delay="2249"/>
                                          </p:stCondLst>
                                        </p:cTn>
                                        <p:tgtEl>
                                          <p:spTgt spid="7"/>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8"/>
                                        </p:tgtEl>
                                        <p:attrNameLst>
                                          <p:attrName>ppt_x</p:attrName>
                                        </p:attrNameLst>
                                      </p:cBhvr>
                                      <p:tavLst>
                                        <p:tav tm="0">
                                          <p:val>
                                            <p:strVal val="ppt_x"/>
                                          </p:val>
                                        </p:tav>
                                        <p:tav tm="100000">
                                          <p:val>
                                            <p:strVal val="0-ppt_w/2"/>
                                          </p:val>
                                        </p:tav>
                                      </p:tavLst>
                                    </p:anim>
                                    <p:anim calcmode="lin" valueType="num">
                                      <p:cBhvr additive="base">
                                        <p:cTn id="605" dur="2250"/>
                                        <p:tgtEl>
                                          <p:spTgt spid="8"/>
                                        </p:tgtEl>
                                        <p:attrNameLst>
                                          <p:attrName>ppt_y</p:attrName>
                                        </p:attrNameLst>
                                      </p:cBhvr>
                                      <p:tavLst>
                                        <p:tav tm="0">
                                          <p:val>
                                            <p:strVal val="ppt_y"/>
                                          </p:val>
                                        </p:tav>
                                        <p:tav tm="100000">
                                          <p:val>
                                            <p:strVal val="ppt_y"/>
                                          </p:val>
                                        </p:tav>
                                      </p:tavLst>
                                    </p:anim>
                                    <p:set>
                                      <p:cBhvr>
                                        <p:cTn id="606" dur="1" fill="hold">
                                          <p:stCondLst>
                                            <p:cond delay="2249"/>
                                          </p:stCondLst>
                                        </p:cTn>
                                        <p:tgtEl>
                                          <p:spTgt spid="8"/>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9"/>
                                        </p:tgtEl>
                                        <p:attrNameLst>
                                          <p:attrName>ppt_x</p:attrName>
                                        </p:attrNameLst>
                                      </p:cBhvr>
                                      <p:tavLst>
                                        <p:tav tm="0">
                                          <p:val>
                                            <p:strVal val="ppt_x"/>
                                          </p:val>
                                        </p:tav>
                                        <p:tav tm="100000">
                                          <p:val>
                                            <p:strVal val="0-ppt_w/2"/>
                                          </p:val>
                                        </p:tav>
                                      </p:tavLst>
                                    </p:anim>
                                    <p:anim calcmode="lin" valueType="num">
                                      <p:cBhvr additive="base">
                                        <p:cTn id="609" dur="2250"/>
                                        <p:tgtEl>
                                          <p:spTgt spid="9"/>
                                        </p:tgtEl>
                                        <p:attrNameLst>
                                          <p:attrName>ppt_y</p:attrName>
                                        </p:attrNameLst>
                                      </p:cBhvr>
                                      <p:tavLst>
                                        <p:tav tm="0">
                                          <p:val>
                                            <p:strVal val="ppt_y"/>
                                          </p:val>
                                        </p:tav>
                                        <p:tav tm="100000">
                                          <p:val>
                                            <p:strVal val="ppt_y"/>
                                          </p:val>
                                        </p:tav>
                                      </p:tavLst>
                                    </p:anim>
                                    <p:set>
                                      <p:cBhvr>
                                        <p:cTn id="610" dur="1" fill="hold">
                                          <p:stCondLst>
                                            <p:cond delay="2249"/>
                                          </p:stCondLst>
                                        </p:cTn>
                                        <p:tgtEl>
                                          <p:spTgt spid="9"/>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10"/>
                                        </p:tgtEl>
                                        <p:attrNameLst>
                                          <p:attrName>ppt_x</p:attrName>
                                        </p:attrNameLst>
                                      </p:cBhvr>
                                      <p:tavLst>
                                        <p:tav tm="0">
                                          <p:val>
                                            <p:strVal val="ppt_x"/>
                                          </p:val>
                                        </p:tav>
                                        <p:tav tm="100000">
                                          <p:val>
                                            <p:strVal val="0-ppt_w/2"/>
                                          </p:val>
                                        </p:tav>
                                      </p:tavLst>
                                    </p:anim>
                                    <p:anim calcmode="lin" valueType="num">
                                      <p:cBhvr additive="base">
                                        <p:cTn id="613" dur="2250"/>
                                        <p:tgtEl>
                                          <p:spTgt spid="10"/>
                                        </p:tgtEl>
                                        <p:attrNameLst>
                                          <p:attrName>ppt_y</p:attrName>
                                        </p:attrNameLst>
                                      </p:cBhvr>
                                      <p:tavLst>
                                        <p:tav tm="0">
                                          <p:val>
                                            <p:strVal val="ppt_y"/>
                                          </p:val>
                                        </p:tav>
                                        <p:tav tm="100000">
                                          <p:val>
                                            <p:strVal val="ppt_y"/>
                                          </p:val>
                                        </p:tav>
                                      </p:tavLst>
                                    </p:anim>
                                    <p:set>
                                      <p:cBhvr>
                                        <p:cTn id="614" dur="1" fill="hold">
                                          <p:stCondLst>
                                            <p:cond delay="2249"/>
                                          </p:stCondLst>
                                        </p:cTn>
                                        <p:tgtEl>
                                          <p:spTgt spid="10"/>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11"/>
                                        </p:tgtEl>
                                        <p:attrNameLst>
                                          <p:attrName>ppt_x</p:attrName>
                                        </p:attrNameLst>
                                      </p:cBhvr>
                                      <p:tavLst>
                                        <p:tav tm="0">
                                          <p:val>
                                            <p:strVal val="ppt_x"/>
                                          </p:val>
                                        </p:tav>
                                        <p:tav tm="100000">
                                          <p:val>
                                            <p:strVal val="0-ppt_w/2"/>
                                          </p:val>
                                        </p:tav>
                                      </p:tavLst>
                                    </p:anim>
                                    <p:anim calcmode="lin" valueType="num">
                                      <p:cBhvr additive="base">
                                        <p:cTn id="617" dur="2250"/>
                                        <p:tgtEl>
                                          <p:spTgt spid="11"/>
                                        </p:tgtEl>
                                        <p:attrNameLst>
                                          <p:attrName>ppt_y</p:attrName>
                                        </p:attrNameLst>
                                      </p:cBhvr>
                                      <p:tavLst>
                                        <p:tav tm="0">
                                          <p:val>
                                            <p:strVal val="ppt_y"/>
                                          </p:val>
                                        </p:tav>
                                        <p:tav tm="100000">
                                          <p:val>
                                            <p:strVal val="ppt_y"/>
                                          </p:val>
                                        </p:tav>
                                      </p:tavLst>
                                    </p:anim>
                                    <p:set>
                                      <p:cBhvr>
                                        <p:cTn id="618" dur="1" fill="hold">
                                          <p:stCondLst>
                                            <p:cond delay="2249"/>
                                          </p:stCondLst>
                                        </p:cTn>
                                        <p:tgtEl>
                                          <p:spTgt spid="11"/>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12"/>
                                        </p:tgtEl>
                                        <p:attrNameLst>
                                          <p:attrName>ppt_x</p:attrName>
                                        </p:attrNameLst>
                                      </p:cBhvr>
                                      <p:tavLst>
                                        <p:tav tm="0">
                                          <p:val>
                                            <p:strVal val="ppt_x"/>
                                          </p:val>
                                        </p:tav>
                                        <p:tav tm="100000">
                                          <p:val>
                                            <p:strVal val="0-ppt_w/2"/>
                                          </p:val>
                                        </p:tav>
                                      </p:tavLst>
                                    </p:anim>
                                    <p:anim calcmode="lin" valueType="num">
                                      <p:cBhvr additive="base">
                                        <p:cTn id="621" dur="2250"/>
                                        <p:tgtEl>
                                          <p:spTgt spid="12"/>
                                        </p:tgtEl>
                                        <p:attrNameLst>
                                          <p:attrName>ppt_y</p:attrName>
                                        </p:attrNameLst>
                                      </p:cBhvr>
                                      <p:tavLst>
                                        <p:tav tm="0">
                                          <p:val>
                                            <p:strVal val="ppt_y"/>
                                          </p:val>
                                        </p:tav>
                                        <p:tav tm="100000">
                                          <p:val>
                                            <p:strVal val="ppt_y"/>
                                          </p:val>
                                        </p:tav>
                                      </p:tavLst>
                                    </p:anim>
                                    <p:set>
                                      <p:cBhvr>
                                        <p:cTn id="622" dur="1" fill="hold">
                                          <p:stCondLst>
                                            <p:cond delay="2249"/>
                                          </p:stCondLst>
                                        </p:cTn>
                                        <p:tgtEl>
                                          <p:spTgt spid="12"/>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13"/>
                                        </p:tgtEl>
                                        <p:attrNameLst>
                                          <p:attrName>ppt_x</p:attrName>
                                        </p:attrNameLst>
                                      </p:cBhvr>
                                      <p:tavLst>
                                        <p:tav tm="0">
                                          <p:val>
                                            <p:strVal val="ppt_x"/>
                                          </p:val>
                                        </p:tav>
                                        <p:tav tm="100000">
                                          <p:val>
                                            <p:strVal val="0-ppt_w/2"/>
                                          </p:val>
                                        </p:tav>
                                      </p:tavLst>
                                    </p:anim>
                                    <p:anim calcmode="lin" valueType="num">
                                      <p:cBhvr additive="base">
                                        <p:cTn id="625" dur="2250"/>
                                        <p:tgtEl>
                                          <p:spTgt spid="13"/>
                                        </p:tgtEl>
                                        <p:attrNameLst>
                                          <p:attrName>ppt_y</p:attrName>
                                        </p:attrNameLst>
                                      </p:cBhvr>
                                      <p:tavLst>
                                        <p:tav tm="0">
                                          <p:val>
                                            <p:strVal val="ppt_y"/>
                                          </p:val>
                                        </p:tav>
                                        <p:tav tm="100000">
                                          <p:val>
                                            <p:strVal val="ppt_y"/>
                                          </p:val>
                                        </p:tav>
                                      </p:tavLst>
                                    </p:anim>
                                    <p:set>
                                      <p:cBhvr>
                                        <p:cTn id="626" dur="1" fill="hold">
                                          <p:stCondLst>
                                            <p:cond delay="2249"/>
                                          </p:stCondLst>
                                        </p:cTn>
                                        <p:tgtEl>
                                          <p:spTgt spid="13"/>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14"/>
                                        </p:tgtEl>
                                        <p:attrNameLst>
                                          <p:attrName>ppt_x</p:attrName>
                                        </p:attrNameLst>
                                      </p:cBhvr>
                                      <p:tavLst>
                                        <p:tav tm="0">
                                          <p:val>
                                            <p:strVal val="ppt_x"/>
                                          </p:val>
                                        </p:tav>
                                        <p:tav tm="100000">
                                          <p:val>
                                            <p:strVal val="0-ppt_w/2"/>
                                          </p:val>
                                        </p:tav>
                                      </p:tavLst>
                                    </p:anim>
                                    <p:anim calcmode="lin" valueType="num">
                                      <p:cBhvr additive="base">
                                        <p:cTn id="629" dur="2250"/>
                                        <p:tgtEl>
                                          <p:spTgt spid="14"/>
                                        </p:tgtEl>
                                        <p:attrNameLst>
                                          <p:attrName>ppt_y</p:attrName>
                                        </p:attrNameLst>
                                      </p:cBhvr>
                                      <p:tavLst>
                                        <p:tav tm="0">
                                          <p:val>
                                            <p:strVal val="ppt_y"/>
                                          </p:val>
                                        </p:tav>
                                        <p:tav tm="100000">
                                          <p:val>
                                            <p:strVal val="ppt_y"/>
                                          </p:val>
                                        </p:tav>
                                      </p:tavLst>
                                    </p:anim>
                                    <p:set>
                                      <p:cBhvr>
                                        <p:cTn id="630" dur="1" fill="hold">
                                          <p:stCondLst>
                                            <p:cond delay="2249"/>
                                          </p:stCondLst>
                                        </p:cTn>
                                        <p:tgtEl>
                                          <p:spTgt spid="14"/>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15"/>
                                        </p:tgtEl>
                                        <p:attrNameLst>
                                          <p:attrName>ppt_x</p:attrName>
                                        </p:attrNameLst>
                                      </p:cBhvr>
                                      <p:tavLst>
                                        <p:tav tm="0">
                                          <p:val>
                                            <p:strVal val="ppt_x"/>
                                          </p:val>
                                        </p:tav>
                                        <p:tav tm="100000">
                                          <p:val>
                                            <p:strVal val="0-ppt_w/2"/>
                                          </p:val>
                                        </p:tav>
                                      </p:tavLst>
                                    </p:anim>
                                    <p:anim calcmode="lin" valueType="num">
                                      <p:cBhvr additive="base">
                                        <p:cTn id="633" dur="2250"/>
                                        <p:tgtEl>
                                          <p:spTgt spid="15"/>
                                        </p:tgtEl>
                                        <p:attrNameLst>
                                          <p:attrName>ppt_y</p:attrName>
                                        </p:attrNameLst>
                                      </p:cBhvr>
                                      <p:tavLst>
                                        <p:tav tm="0">
                                          <p:val>
                                            <p:strVal val="ppt_y"/>
                                          </p:val>
                                        </p:tav>
                                        <p:tav tm="100000">
                                          <p:val>
                                            <p:strVal val="ppt_y"/>
                                          </p:val>
                                        </p:tav>
                                      </p:tavLst>
                                    </p:anim>
                                    <p:set>
                                      <p:cBhvr>
                                        <p:cTn id="634" dur="1" fill="hold">
                                          <p:stCondLst>
                                            <p:cond delay="2249"/>
                                          </p:stCondLst>
                                        </p:cTn>
                                        <p:tgtEl>
                                          <p:spTgt spid="15"/>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16"/>
                                        </p:tgtEl>
                                        <p:attrNameLst>
                                          <p:attrName>ppt_x</p:attrName>
                                        </p:attrNameLst>
                                      </p:cBhvr>
                                      <p:tavLst>
                                        <p:tav tm="0">
                                          <p:val>
                                            <p:strVal val="ppt_x"/>
                                          </p:val>
                                        </p:tav>
                                        <p:tav tm="100000">
                                          <p:val>
                                            <p:strVal val="0-ppt_w/2"/>
                                          </p:val>
                                        </p:tav>
                                      </p:tavLst>
                                    </p:anim>
                                    <p:anim calcmode="lin" valueType="num">
                                      <p:cBhvr additive="base">
                                        <p:cTn id="637" dur="2250"/>
                                        <p:tgtEl>
                                          <p:spTgt spid="16"/>
                                        </p:tgtEl>
                                        <p:attrNameLst>
                                          <p:attrName>ppt_y</p:attrName>
                                        </p:attrNameLst>
                                      </p:cBhvr>
                                      <p:tavLst>
                                        <p:tav tm="0">
                                          <p:val>
                                            <p:strVal val="ppt_y"/>
                                          </p:val>
                                        </p:tav>
                                        <p:tav tm="100000">
                                          <p:val>
                                            <p:strVal val="ppt_y"/>
                                          </p:val>
                                        </p:tav>
                                      </p:tavLst>
                                    </p:anim>
                                    <p:set>
                                      <p:cBhvr>
                                        <p:cTn id="638" dur="1" fill="hold">
                                          <p:stCondLst>
                                            <p:cond delay="2249"/>
                                          </p:stCondLst>
                                        </p:cTn>
                                        <p:tgtEl>
                                          <p:spTgt spid="16"/>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36"/>
                                        </p:tgtEl>
                                        <p:attrNameLst>
                                          <p:attrName>ppt_x</p:attrName>
                                        </p:attrNameLst>
                                      </p:cBhvr>
                                      <p:tavLst>
                                        <p:tav tm="0">
                                          <p:val>
                                            <p:strVal val="ppt_x"/>
                                          </p:val>
                                        </p:tav>
                                        <p:tav tm="100000">
                                          <p:val>
                                            <p:strVal val="0-ppt_w/2"/>
                                          </p:val>
                                        </p:tav>
                                      </p:tavLst>
                                    </p:anim>
                                    <p:anim calcmode="lin" valueType="num">
                                      <p:cBhvr additive="base">
                                        <p:cTn id="641" dur="2250"/>
                                        <p:tgtEl>
                                          <p:spTgt spid="36"/>
                                        </p:tgtEl>
                                        <p:attrNameLst>
                                          <p:attrName>ppt_y</p:attrName>
                                        </p:attrNameLst>
                                      </p:cBhvr>
                                      <p:tavLst>
                                        <p:tav tm="0">
                                          <p:val>
                                            <p:strVal val="ppt_y"/>
                                          </p:val>
                                        </p:tav>
                                        <p:tav tm="100000">
                                          <p:val>
                                            <p:strVal val="ppt_y"/>
                                          </p:val>
                                        </p:tav>
                                      </p:tavLst>
                                    </p:anim>
                                    <p:set>
                                      <p:cBhvr>
                                        <p:cTn id="642" dur="1" fill="hold">
                                          <p:stCondLst>
                                            <p:cond delay="2249"/>
                                          </p:stCondLst>
                                        </p:cTn>
                                        <p:tgtEl>
                                          <p:spTgt spid="36"/>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37"/>
                                        </p:tgtEl>
                                        <p:attrNameLst>
                                          <p:attrName>ppt_x</p:attrName>
                                        </p:attrNameLst>
                                      </p:cBhvr>
                                      <p:tavLst>
                                        <p:tav tm="0">
                                          <p:val>
                                            <p:strVal val="ppt_x"/>
                                          </p:val>
                                        </p:tav>
                                        <p:tav tm="100000">
                                          <p:val>
                                            <p:strVal val="0-ppt_w/2"/>
                                          </p:val>
                                        </p:tav>
                                      </p:tavLst>
                                    </p:anim>
                                    <p:anim calcmode="lin" valueType="num">
                                      <p:cBhvr additive="base">
                                        <p:cTn id="645" dur="2250"/>
                                        <p:tgtEl>
                                          <p:spTgt spid="37"/>
                                        </p:tgtEl>
                                        <p:attrNameLst>
                                          <p:attrName>ppt_y</p:attrName>
                                        </p:attrNameLst>
                                      </p:cBhvr>
                                      <p:tavLst>
                                        <p:tav tm="0">
                                          <p:val>
                                            <p:strVal val="ppt_y"/>
                                          </p:val>
                                        </p:tav>
                                        <p:tav tm="100000">
                                          <p:val>
                                            <p:strVal val="ppt_y"/>
                                          </p:val>
                                        </p:tav>
                                      </p:tavLst>
                                    </p:anim>
                                    <p:set>
                                      <p:cBhvr>
                                        <p:cTn id="646" dur="1" fill="hold">
                                          <p:stCondLst>
                                            <p:cond delay="2249"/>
                                          </p:stCondLst>
                                        </p:cTn>
                                        <p:tgtEl>
                                          <p:spTgt spid="37"/>
                                        </p:tgtEl>
                                        <p:attrNameLst>
                                          <p:attrName>style.visibility</p:attrName>
                                        </p:attrNameLst>
                                      </p:cBhvr>
                                      <p:to>
                                        <p:strVal val="hidden"/>
                                      </p:to>
                                    </p:set>
                                  </p:childTnLst>
                                </p:cTn>
                              </p:par>
                              <p:par>
                                <p:cTn id="647" presetID="2" presetClass="exit" presetSubtype="8" fill="hold" grpId="2" nodeType="withEffect">
                                  <p:stCondLst>
                                    <p:cond delay="0"/>
                                  </p:stCondLst>
                                  <p:childTnLst>
                                    <p:anim calcmode="lin" valueType="num">
                                      <p:cBhvr additive="base">
                                        <p:cTn id="648" dur="2250"/>
                                        <p:tgtEl>
                                          <p:spTgt spid="38"/>
                                        </p:tgtEl>
                                        <p:attrNameLst>
                                          <p:attrName>ppt_x</p:attrName>
                                        </p:attrNameLst>
                                      </p:cBhvr>
                                      <p:tavLst>
                                        <p:tav tm="0">
                                          <p:val>
                                            <p:strVal val="ppt_x"/>
                                          </p:val>
                                        </p:tav>
                                        <p:tav tm="100000">
                                          <p:val>
                                            <p:strVal val="0-ppt_w/2"/>
                                          </p:val>
                                        </p:tav>
                                      </p:tavLst>
                                    </p:anim>
                                    <p:anim calcmode="lin" valueType="num">
                                      <p:cBhvr additive="base">
                                        <p:cTn id="649" dur="2250"/>
                                        <p:tgtEl>
                                          <p:spTgt spid="38"/>
                                        </p:tgtEl>
                                        <p:attrNameLst>
                                          <p:attrName>ppt_y</p:attrName>
                                        </p:attrNameLst>
                                      </p:cBhvr>
                                      <p:tavLst>
                                        <p:tav tm="0">
                                          <p:val>
                                            <p:strVal val="ppt_y"/>
                                          </p:val>
                                        </p:tav>
                                        <p:tav tm="100000">
                                          <p:val>
                                            <p:strVal val="ppt_y"/>
                                          </p:val>
                                        </p:tav>
                                      </p:tavLst>
                                    </p:anim>
                                    <p:set>
                                      <p:cBhvr>
                                        <p:cTn id="650" dur="1" fill="hold">
                                          <p:stCondLst>
                                            <p:cond delay="2249"/>
                                          </p:stCondLst>
                                        </p:cTn>
                                        <p:tgtEl>
                                          <p:spTgt spid="38"/>
                                        </p:tgtEl>
                                        <p:attrNameLst>
                                          <p:attrName>style.visibility</p:attrName>
                                        </p:attrNameLst>
                                      </p:cBhvr>
                                      <p:to>
                                        <p:strVal val="hidden"/>
                                      </p:to>
                                    </p:set>
                                  </p:childTnLst>
                                </p:cTn>
                              </p:par>
                              <p:par>
                                <p:cTn id="651" presetID="2" presetClass="exit" presetSubtype="8" fill="hold" grpId="2" nodeType="withEffect">
                                  <p:stCondLst>
                                    <p:cond delay="0"/>
                                  </p:stCondLst>
                                  <p:childTnLst>
                                    <p:anim calcmode="lin" valueType="num">
                                      <p:cBhvr additive="base">
                                        <p:cTn id="652" dur="2250"/>
                                        <p:tgtEl>
                                          <p:spTgt spid="39"/>
                                        </p:tgtEl>
                                        <p:attrNameLst>
                                          <p:attrName>ppt_x</p:attrName>
                                        </p:attrNameLst>
                                      </p:cBhvr>
                                      <p:tavLst>
                                        <p:tav tm="0">
                                          <p:val>
                                            <p:strVal val="ppt_x"/>
                                          </p:val>
                                        </p:tav>
                                        <p:tav tm="100000">
                                          <p:val>
                                            <p:strVal val="0-ppt_w/2"/>
                                          </p:val>
                                        </p:tav>
                                      </p:tavLst>
                                    </p:anim>
                                    <p:anim calcmode="lin" valueType="num">
                                      <p:cBhvr additive="base">
                                        <p:cTn id="653" dur="2250"/>
                                        <p:tgtEl>
                                          <p:spTgt spid="39"/>
                                        </p:tgtEl>
                                        <p:attrNameLst>
                                          <p:attrName>ppt_y</p:attrName>
                                        </p:attrNameLst>
                                      </p:cBhvr>
                                      <p:tavLst>
                                        <p:tav tm="0">
                                          <p:val>
                                            <p:strVal val="ppt_y"/>
                                          </p:val>
                                        </p:tav>
                                        <p:tav tm="100000">
                                          <p:val>
                                            <p:strVal val="ppt_y"/>
                                          </p:val>
                                        </p:tav>
                                      </p:tavLst>
                                    </p:anim>
                                    <p:set>
                                      <p:cBhvr>
                                        <p:cTn id="654" dur="1" fill="hold">
                                          <p:stCondLst>
                                            <p:cond delay="2249"/>
                                          </p:stCondLst>
                                        </p:cTn>
                                        <p:tgtEl>
                                          <p:spTgt spid="39"/>
                                        </p:tgtEl>
                                        <p:attrNameLst>
                                          <p:attrName>style.visibility</p:attrName>
                                        </p:attrNameLst>
                                      </p:cBhvr>
                                      <p:to>
                                        <p:strVal val="hidden"/>
                                      </p:to>
                                    </p:set>
                                  </p:childTnLst>
                                </p:cTn>
                              </p:par>
                              <p:par>
                                <p:cTn id="655" presetID="2" presetClass="exit" presetSubtype="8" fill="hold" grpId="2" nodeType="withEffect">
                                  <p:stCondLst>
                                    <p:cond delay="0"/>
                                  </p:stCondLst>
                                  <p:childTnLst>
                                    <p:anim calcmode="lin" valueType="num">
                                      <p:cBhvr additive="base">
                                        <p:cTn id="656" dur="2250"/>
                                        <p:tgtEl>
                                          <p:spTgt spid="40"/>
                                        </p:tgtEl>
                                        <p:attrNameLst>
                                          <p:attrName>ppt_x</p:attrName>
                                        </p:attrNameLst>
                                      </p:cBhvr>
                                      <p:tavLst>
                                        <p:tav tm="0">
                                          <p:val>
                                            <p:strVal val="ppt_x"/>
                                          </p:val>
                                        </p:tav>
                                        <p:tav tm="100000">
                                          <p:val>
                                            <p:strVal val="0-ppt_w/2"/>
                                          </p:val>
                                        </p:tav>
                                      </p:tavLst>
                                    </p:anim>
                                    <p:anim calcmode="lin" valueType="num">
                                      <p:cBhvr additive="base">
                                        <p:cTn id="657" dur="2250"/>
                                        <p:tgtEl>
                                          <p:spTgt spid="40"/>
                                        </p:tgtEl>
                                        <p:attrNameLst>
                                          <p:attrName>ppt_y</p:attrName>
                                        </p:attrNameLst>
                                      </p:cBhvr>
                                      <p:tavLst>
                                        <p:tav tm="0">
                                          <p:val>
                                            <p:strVal val="ppt_y"/>
                                          </p:val>
                                        </p:tav>
                                        <p:tav tm="100000">
                                          <p:val>
                                            <p:strVal val="ppt_y"/>
                                          </p:val>
                                        </p:tav>
                                      </p:tavLst>
                                    </p:anim>
                                    <p:set>
                                      <p:cBhvr>
                                        <p:cTn id="658" dur="1" fill="hold">
                                          <p:stCondLst>
                                            <p:cond delay="2249"/>
                                          </p:stCondLst>
                                        </p:cTn>
                                        <p:tgtEl>
                                          <p:spTgt spid="40"/>
                                        </p:tgtEl>
                                        <p:attrNameLst>
                                          <p:attrName>style.visibility</p:attrName>
                                        </p:attrNameLst>
                                      </p:cBhvr>
                                      <p:to>
                                        <p:strVal val="hidden"/>
                                      </p:to>
                                    </p:set>
                                  </p:childTnLst>
                                </p:cTn>
                              </p:par>
                              <p:par>
                                <p:cTn id="659" presetID="2" presetClass="exit" presetSubtype="8" fill="hold" grpId="2" nodeType="withEffect">
                                  <p:stCondLst>
                                    <p:cond delay="0"/>
                                  </p:stCondLst>
                                  <p:childTnLst>
                                    <p:anim calcmode="lin" valueType="num">
                                      <p:cBhvr additive="base">
                                        <p:cTn id="660" dur="2250"/>
                                        <p:tgtEl>
                                          <p:spTgt spid="41"/>
                                        </p:tgtEl>
                                        <p:attrNameLst>
                                          <p:attrName>ppt_x</p:attrName>
                                        </p:attrNameLst>
                                      </p:cBhvr>
                                      <p:tavLst>
                                        <p:tav tm="0">
                                          <p:val>
                                            <p:strVal val="ppt_x"/>
                                          </p:val>
                                        </p:tav>
                                        <p:tav tm="100000">
                                          <p:val>
                                            <p:strVal val="0-ppt_w/2"/>
                                          </p:val>
                                        </p:tav>
                                      </p:tavLst>
                                    </p:anim>
                                    <p:anim calcmode="lin" valueType="num">
                                      <p:cBhvr additive="base">
                                        <p:cTn id="661" dur="2250"/>
                                        <p:tgtEl>
                                          <p:spTgt spid="41"/>
                                        </p:tgtEl>
                                        <p:attrNameLst>
                                          <p:attrName>ppt_y</p:attrName>
                                        </p:attrNameLst>
                                      </p:cBhvr>
                                      <p:tavLst>
                                        <p:tav tm="0">
                                          <p:val>
                                            <p:strVal val="ppt_y"/>
                                          </p:val>
                                        </p:tav>
                                        <p:tav tm="100000">
                                          <p:val>
                                            <p:strVal val="ppt_y"/>
                                          </p:val>
                                        </p:tav>
                                      </p:tavLst>
                                    </p:anim>
                                    <p:set>
                                      <p:cBhvr>
                                        <p:cTn id="662" dur="1" fill="hold">
                                          <p:stCondLst>
                                            <p:cond delay="2249"/>
                                          </p:stCondLst>
                                        </p:cTn>
                                        <p:tgtEl>
                                          <p:spTgt spid="41"/>
                                        </p:tgtEl>
                                        <p:attrNameLst>
                                          <p:attrName>style.visibility</p:attrName>
                                        </p:attrNameLst>
                                      </p:cBhvr>
                                      <p:to>
                                        <p:strVal val="hidden"/>
                                      </p:to>
                                    </p:set>
                                  </p:childTnLst>
                                </p:cTn>
                              </p:par>
                              <p:par>
                                <p:cTn id="663" presetID="2" presetClass="exit" presetSubtype="8" fill="hold" grpId="2" nodeType="withEffect">
                                  <p:stCondLst>
                                    <p:cond delay="0"/>
                                  </p:stCondLst>
                                  <p:childTnLst>
                                    <p:anim calcmode="lin" valueType="num">
                                      <p:cBhvr additive="base">
                                        <p:cTn id="664" dur="2250"/>
                                        <p:tgtEl>
                                          <p:spTgt spid="43"/>
                                        </p:tgtEl>
                                        <p:attrNameLst>
                                          <p:attrName>ppt_x</p:attrName>
                                        </p:attrNameLst>
                                      </p:cBhvr>
                                      <p:tavLst>
                                        <p:tav tm="0">
                                          <p:val>
                                            <p:strVal val="ppt_x"/>
                                          </p:val>
                                        </p:tav>
                                        <p:tav tm="100000">
                                          <p:val>
                                            <p:strVal val="0-ppt_w/2"/>
                                          </p:val>
                                        </p:tav>
                                      </p:tavLst>
                                    </p:anim>
                                    <p:anim calcmode="lin" valueType="num">
                                      <p:cBhvr additive="base">
                                        <p:cTn id="665" dur="2250"/>
                                        <p:tgtEl>
                                          <p:spTgt spid="43"/>
                                        </p:tgtEl>
                                        <p:attrNameLst>
                                          <p:attrName>ppt_y</p:attrName>
                                        </p:attrNameLst>
                                      </p:cBhvr>
                                      <p:tavLst>
                                        <p:tav tm="0">
                                          <p:val>
                                            <p:strVal val="ppt_y"/>
                                          </p:val>
                                        </p:tav>
                                        <p:tav tm="100000">
                                          <p:val>
                                            <p:strVal val="ppt_y"/>
                                          </p:val>
                                        </p:tav>
                                      </p:tavLst>
                                    </p:anim>
                                    <p:set>
                                      <p:cBhvr>
                                        <p:cTn id="666" dur="1" fill="hold">
                                          <p:stCondLst>
                                            <p:cond delay="2249"/>
                                          </p:stCondLst>
                                        </p:cTn>
                                        <p:tgtEl>
                                          <p:spTgt spid="43"/>
                                        </p:tgtEl>
                                        <p:attrNameLst>
                                          <p:attrName>style.visibility</p:attrName>
                                        </p:attrNameLst>
                                      </p:cBhvr>
                                      <p:to>
                                        <p:strVal val="hidden"/>
                                      </p:to>
                                    </p:set>
                                  </p:childTnLst>
                                </p:cTn>
                              </p:par>
                              <p:par>
                                <p:cTn id="667" presetID="2" presetClass="exit" presetSubtype="8" fill="hold" grpId="2" nodeType="withEffect">
                                  <p:stCondLst>
                                    <p:cond delay="0"/>
                                  </p:stCondLst>
                                  <p:childTnLst>
                                    <p:anim calcmode="lin" valueType="num">
                                      <p:cBhvr additive="base">
                                        <p:cTn id="668" dur="2250"/>
                                        <p:tgtEl>
                                          <p:spTgt spid="44"/>
                                        </p:tgtEl>
                                        <p:attrNameLst>
                                          <p:attrName>ppt_x</p:attrName>
                                        </p:attrNameLst>
                                      </p:cBhvr>
                                      <p:tavLst>
                                        <p:tav tm="0">
                                          <p:val>
                                            <p:strVal val="ppt_x"/>
                                          </p:val>
                                        </p:tav>
                                        <p:tav tm="100000">
                                          <p:val>
                                            <p:strVal val="0-ppt_w/2"/>
                                          </p:val>
                                        </p:tav>
                                      </p:tavLst>
                                    </p:anim>
                                    <p:anim calcmode="lin" valueType="num">
                                      <p:cBhvr additive="base">
                                        <p:cTn id="669" dur="2250"/>
                                        <p:tgtEl>
                                          <p:spTgt spid="44"/>
                                        </p:tgtEl>
                                        <p:attrNameLst>
                                          <p:attrName>ppt_y</p:attrName>
                                        </p:attrNameLst>
                                      </p:cBhvr>
                                      <p:tavLst>
                                        <p:tav tm="0">
                                          <p:val>
                                            <p:strVal val="ppt_y"/>
                                          </p:val>
                                        </p:tav>
                                        <p:tav tm="100000">
                                          <p:val>
                                            <p:strVal val="ppt_y"/>
                                          </p:val>
                                        </p:tav>
                                      </p:tavLst>
                                    </p:anim>
                                    <p:set>
                                      <p:cBhvr>
                                        <p:cTn id="670" dur="1" fill="hold">
                                          <p:stCondLst>
                                            <p:cond delay="2249"/>
                                          </p:stCondLst>
                                        </p:cTn>
                                        <p:tgtEl>
                                          <p:spTgt spid="44"/>
                                        </p:tgtEl>
                                        <p:attrNameLst>
                                          <p:attrName>style.visibility</p:attrName>
                                        </p:attrNameLst>
                                      </p:cBhvr>
                                      <p:to>
                                        <p:strVal val="hidden"/>
                                      </p:to>
                                    </p:set>
                                  </p:childTnLst>
                                </p:cTn>
                              </p:par>
                              <p:par>
                                <p:cTn id="671" presetID="2" presetClass="exit" presetSubtype="8" fill="hold" grpId="2" nodeType="withEffect">
                                  <p:stCondLst>
                                    <p:cond delay="0"/>
                                  </p:stCondLst>
                                  <p:childTnLst>
                                    <p:anim calcmode="lin" valueType="num">
                                      <p:cBhvr additive="base">
                                        <p:cTn id="672" dur="2250"/>
                                        <p:tgtEl>
                                          <p:spTgt spid="45"/>
                                        </p:tgtEl>
                                        <p:attrNameLst>
                                          <p:attrName>ppt_x</p:attrName>
                                        </p:attrNameLst>
                                      </p:cBhvr>
                                      <p:tavLst>
                                        <p:tav tm="0">
                                          <p:val>
                                            <p:strVal val="ppt_x"/>
                                          </p:val>
                                        </p:tav>
                                        <p:tav tm="100000">
                                          <p:val>
                                            <p:strVal val="0-ppt_w/2"/>
                                          </p:val>
                                        </p:tav>
                                      </p:tavLst>
                                    </p:anim>
                                    <p:anim calcmode="lin" valueType="num">
                                      <p:cBhvr additive="base">
                                        <p:cTn id="673" dur="2250"/>
                                        <p:tgtEl>
                                          <p:spTgt spid="45"/>
                                        </p:tgtEl>
                                        <p:attrNameLst>
                                          <p:attrName>ppt_y</p:attrName>
                                        </p:attrNameLst>
                                      </p:cBhvr>
                                      <p:tavLst>
                                        <p:tav tm="0">
                                          <p:val>
                                            <p:strVal val="ppt_y"/>
                                          </p:val>
                                        </p:tav>
                                        <p:tav tm="100000">
                                          <p:val>
                                            <p:strVal val="ppt_y"/>
                                          </p:val>
                                        </p:tav>
                                      </p:tavLst>
                                    </p:anim>
                                    <p:set>
                                      <p:cBhvr>
                                        <p:cTn id="674" dur="1" fill="hold">
                                          <p:stCondLst>
                                            <p:cond delay="2249"/>
                                          </p:stCondLst>
                                        </p:cTn>
                                        <p:tgtEl>
                                          <p:spTgt spid="45"/>
                                        </p:tgtEl>
                                        <p:attrNameLst>
                                          <p:attrName>style.visibility</p:attrName>
                                        </p:attrNameLst>
                                      </p:cBhvr>
                                      <p:to>
                                        <p:strVal val="hidden"/>
                                      </p:to>
                                    </p:set>
                                  </p:childTnLst>
                                </p:cTn>
                              </p:par>
                              <p:par>
                                <p:cTn id="675" presetID="2" presetClass="exit" presetSubtype="8" fill="hold" grpId="2" nodeType="withEffect">
                                  <p:stCondLst>
                                    <p:cond delay="0"/>
                                  </p:stCondLst>
                                  <p:childTnLst>
                                    <p:anim calcmode="lin" valueType="num">
                                      <p:cBhvr additive="base">
                                        <p:cTn id="676" dur="2250"/>
                                        <p:tgtEl>
                                          <p:spTgt spid="46"/>
                                        </p:tgtEl>
                                        <p:attrNameLst>
                                          <p:attrName>ppt_x</p:attrName>
                                        </p:attrNameLst>
                                      </p:cBhvr>
                                      <p:tavLst>
                                        <p:tav tm="0">
                                          <p:val>
                                            <p:strVal val="ppt_x"/>
                                          </p:val>
                                        </p:tav>
                                        <p:tav tm="100000">
                                          <p:val>
                                            <p:strVal val="0-ppt_w/2"/>
                                          </p:val>
                                        </p:tav>
                                      </p:tavLst>
                                    </p:anim>
                                    <p:anim calcmode="lin" valueType="num">
                                      <p:cBhvr additive="base">
                                        <p:cTn id="677" dur="2250"/>
                                        <p:tgtEl>
                                          <p:spTgt spid="46"/>
                                        </p:tgtEl>
                                        <p:attrNameLst>
                                          <p:attrName>ppt_y</p:attrName>
                                        </p:attrNameLst>
                                      </p:cBhvr>
                                      <p:tavLst>
                                        <p:tav tm="0">
                                          <p:val>
                                            <p:strVal val="ppt_y"/>
                                          </p:val>
                                        </p:tav>
                                        <p:tav tm="100000">
                                          <p:val>
                                            <p:strVal val="ppt_y"/>
                                          </p:val>
                                        </p:tav>
                                      </p:tavLst>
                                    </p:anim>
                                    <p:set>
                                      <p:cBhvr>
                                        <p:cTn id="678" dur="1" fill="hold">
                                          <p:stCondLst>
                                            <p:cond delay="2249"/>
                                          </p:stCondLst>
                                        </p:cTn>
                                        <p:tgtEl>
                                          <p:spTgt spid="46"/>
                                        </p:tgtEl>
                                        <p:attrNameLst>
                                          <p:attrName>style.visibility</p:attrName>
                                        </p:attrNameLst>
                                      </p:cBhvr>
                                      <p:to>
                                        <p:strVal val="hidden"/>
                                      </p:to>
                                    </p:set>
                                  </p:childTnLst>
                                </p:cTn>
                              </p:par>
                              <p:par>
                                <p:cTn id="679" presetID="2" presetClass="exit" presetSubtype="8" fill="hold" grpId="2" nodeType="withEffect">
                                  <p:stCondLst>
                                    <p:cond delay="0"/>
                                  </p:stCondLst>
                                  <p:childTnLst>
                                    <p:anim calcmode="lin" valueType="num">
                                      <p:cBhvr additive="base">
                                        <p:cTn id="680" dur="2250"/>
                                        <p:tgtEl>
                                          <p:spTgt spid="47"/>
                                        </p:tgtEl>
                                        <p:attrNameLst>
                                          <p:attrName>ppt_x</p:attrName>
                                        </p:attrNameLst>
                                      </p:cBhvr>
                                      <p:tavLst>
                                        <p:tav tm="0">
                                          <p:val>
                                            <p:strVal val="ppt_x"/>
                                          </p:val>
                                        </p:tav>
                                        <p:tav tm="100000">
                                          <p:val>
                                            <p:strVal val="0-ppt_w/2"/>
                                          </p:val>
                                        </p:tav>
                                      </p:tavLst>
                                    </p:anim>
                                    <p:anim calcmode="lin" valueType="num">
                                      <p:cBhvr additive="base">
                                        <p:cTn id="681" dur="2250"/>
                                        <p:tgtEl>
                                          <p:spTgt spid="47"/>
                                        </p:tgtEl>
                                        <p:attrNameLst>
                                          <p:attrName>ppt_y</p:attrName>
                                        </p:attrNameLst>
                                      </p:cBhvr>
                                      <p:tavLst>
                                        <p:tav tm="0">
                                          <p:val>
                                            <p:strVal val="ppt_y"/>
                                          </p:val>
                                        </p:tav>
                                        <p:tav tm="100000">
                                          <p:val>
                                            <p:strVal val="ppt_y"/>
                                          </p:val>
                                        </p:tav>
                                      </p:tavLst>
                                    </p:anim>
                                    <p:set>
                                      <p:cBhvr>
                                        <p:cTn id="682" dur="1" fill="hold">
                                          <p:stCondLst>
                                            <p:cond delay="2249"/>
                                          </p:stCondLst>
                                        </p:cTn>
                                        <p:tgtEl>
                                          <p:spTgt spid="47"/>
                                        </p:tgtEl>
                                        <p:attrNameLst>
                                          <p:attrName>style.visibility</p:attrName>
                                        </p:attrNameLst>
                                      </p:cBhvr>
                                      <p:to>
                                        <p:strVal val="hidden"/>
                                      </p:to>
                                    </p:set>
                                  </p:childTnLst>
                                </p:cTn>
                              </p:par>
                              <p:par>
                                <p:cTn id="683" presetID="2" presetClass="exit" presetSubtype="8" fill="hold" grpId="2" nodeType="withEffect">
                                  <p:stCondLst>
                                    <p:cond delay="0"/>
                                  </p:stCondLst>
                                  <p:childTnLst>
                                    <p:anim calcmode="lin" valueType="num">
                                      <p:cBhvr additive="base">
                                        <p:cTn id="684" dur="2250"/>
                                        <p:tgtEl>
                                          <p:spTgt spid="48"/>
                                        </p:tgtEl>
                                        <p:attrNameLst>
                                          <p:attrName>ppt_x</p:attrName>
                                        </p:attrNameLst>
                                      </p:cBhvr>
                                      <p:tavLst>
                                        <p:tav tm="0">
                                          <p:val>
                                            <p:strVal val="ppt_x"/>
                                          </p:val>
                                        </p:tav>
                                        <p:tav tm="100000">
                                          <p:val>
                                            <p:strVal val="0-ppt_w/2"/>
                                          </p:val>
                                        </p:tav>
                                      </p:tavLst>
                                    </p:anim>
                                    <p:anim calcmode="lin" valueType="num">
                                      <p:cBhvr additive="base">
                                        <p:cTn id="685" dur="2250"/>
                                        <p:tgtEl>
                                          <p:spTgt spid="48"/>
                                        </p:tgtEl>
                                        <p:attrNameLst>
                                          <p:attrName>ppt_y</p:attrName>
                                        </p:attrNameLst>
                                      </p:cBhvr>
                                      <p:tavLst>
                                        <p:tav tm="0">
                                          <p:val>
                                            <p:strVal val="ppt_y"/>
                                          </p:val>
                                        </p:tav>
                                        <p:tav tm="100000">
                                          <p:val>
                                            <p:strVal val="ppt_y"/>
                                          </p:val>
                                        </p:tav>
                                      </p:tavLst>
                                    </p:anim>
                                    <p:set>
                                      <p:cBhvr>
                                        <p:cTn id="686" dur="1" fill="hold">
                                          <p:stCondLst>
                                            <p:cond delay="2249"/>
                                          </p:stCondLst>
                                        </p:cTn>
                                        <p:tgtEl>
                                          <p:spTgt spid="48"/>
                                        </p:tgtEl>
                                        <p:attrNameLst>
                                          <p:attrName>style.visibility</p:attrName>
                                        </p:attrNameLst>
                                      </p:cBhvr>
                                      <p:to>
                                        <p:strVal val="hidden"/>
                                      </p:to>
                                    </p:set>
                                  </p:childTnLst>
                                </p:cTn>
                              </p:par>
                              <p:par>
                                <p:cTn id="687" presetID="2" presetClass="exit" presetSubtype="8" fill="hold" grpId="2" nodeType="withEffect">
                                  <p:stCondLst>
                                    <p:cond delay="0"/>
                                  </p:stCondLst>
                                  <p:childTnLst>
                                    <p:anim calcmode="lin" valueType="num">
                                      <p:cBhvr additive="base">
                                        <p:cTn id="688" dur="2250"/>
                                        <p:tgtEl>
                                          <p:spTgt spid="49"/>
                                        </p:tgtEl>
                                        <p:attrNameLst>
                                          <p:attrName>ppt_x</p:attrName>
                                        </p:attrNameLst>
                                      </p:cBhvr>
                                      <p:tavLst>
                                        <p:tav tm="0">
                                          <p:val>
                                            <p:strVal val="ppt_x"/>
                                          </p:val>
                                        </p:tav>
                                        <p:tav tm="100000">
                                          <p:val>
                                            <p:strVal val="0-ppt_w/2"/>
                                          </p:val>
                                        </p:tav>
                                      </p:tavLst>
                                    </p:anim>
                                    <p:anim calcmode="lin" valueType="num">
                                      <p:cBhvr additive="base">
                                        <p:cTn id="689" dur="2250"/>
                                        <p:tgtEl>
                                          <p:spTgt spid="49"/>
                                        </p:tgtEl>
                                        <p:attrNameLst>
                                          <p:attrName>ppt_y</p:attrName>
                                        </p:attrNameLst>
                                      </p:cBhvr>
                                      <p:tavLst>
                                        <p:tav tm="0">
                                          <p:val>
                                            <p:strVal val="ppt_y"/>
                                          </p:val>
                                        </p:tav>
                                        <p:tav tm="100000">
                                          <p:val>
                                            <p:strVal val="ppt_y"/>
                                          </p:val>
                                        </p:tav>
                                      </p:tavLst>
                                    </p:anim>
                                    <p:set>
                                      <p:cBhvr>
                                        <p:cTn id="690" dur="1" fill="hold">
                                          <p:stCondLst>
                                            <p:cond delay="2249"/>
                                          </p:stCondLst>
                                        </p:cTn>
                                        <p:tgtEl>
                                          <p:spTgt spid="49"/>
                                        </p:tgtEl>
                                        <p:attrNameLst>
                                          <p:attrName>style.visibility</p:attrName>
                                        </p:attrNameLst>
                                      </p:cBhvr>
                                      <p:to>
                                        <p:strVal val="hidden"/>
                                      </p:to>
                                    </p:set>
                                  </p:childTnLst>
                                </p:cTn>
                              </p:par>
                              <p:par>
                                <p:cTn id="691" presetID="2" presetClass="exit" presetSubtype="8" fill="hold" grpId="2" nodeType="withEffect">
                                  <p:stCondLst>
                                    <p:cond delay="0"/>
                                  </p:stCondLst>
                                  <p:childTnLst>
                                    <p:anim calcmode="lin" valueType="num">
                                      <p:cBhvr additive="base">
                                        <p:cTn id="692" dur="2250"/>
                                        <p:tgtEl>
                                          <p:spTgt spid="50"/>
                                        </p:tgtEl>
                                        <p:attrNameLst>
                                          <p:attrName>ppt_x</p:attrName>
                                        </p:attrNameLst>
                                      </p:cBhvr>
                                      <p:tavLst>
                                        <p:tav tm="0">
                                          <p:val>
                                            <p:strVal val="ppt_x"/>
                                          </p:val>
                                        </p:tav>
                                        <p:tav tm="100000">
                                          <p:val>
                                            <p:strVal val="0-ppt_w/2"/>
                                          </p:val>
                                        </p:tav>
                                      </p:tavLst>
                                    </p:anim>
                                    <p:anim calcmode="lin" valueType="num">
                                      <p:cBhvr additive="base">
                                        <p:cTn id="693" dur="2250"/>
                                        <p:tgtEl>
                                          <p:spTgt spid="50"/>
                                        </p:tgtEl>
                                        <p:attrNameLst>
                                          <p:attrName>ppt_y</p:attrName>
                                        </p:attrNameLst>
                                      </p:cBhvr>
                                      <p:tavLst>
                                        <p:tav tm="0">
                                          <p:val>
                                            <p:strVal val="ppt_y"/>
                                          </p:val>
                                        </p:tav>
                                        <p:tav tm="100000">
                                          <p:val>
                                            <p:strVal val="ppt_y"/>
                                          </p:val>
                                        </p:tav>
                                      </p:tavLst>
                                    </p:anim>
                                    <p:set>
                                      <p:cBhvr>
                                        <p:cTn id="694" dur="1" fill="hold">
                                          <p:stCondLst>
                                            <p:cond delay="2249"/>
                                          </p:stCondLst>
                                        </p:cTn>
                                        <p:tgtEl>
                                          <p:spTgt spid="50"/>
                                        </p:tgtEl>
                                        <p:attrNameLst>
                                          <p:attrName>style.visibility</p:attrName>
                                        </p:attrNameLst>
                                      </p:cBhvr>
                                      <p:to>
                                        <p:strVal val="hidden"/>
                                      </p:to>
                                    </p:set>
                                  </p:childTnLst>
                                </p:cTn>
                              </p:par>
                              <p:par>
                                <p:cTn id="695" presetID="2" presetClass="exit" presetSubtype="8" fill="hold" grpId="2" nodeType="withEffect">
                                  <p:stCondLst>
                                    <p:cond delay="0"/>
                                  </p:stCondLst>
                                  <p:childTnLst>
                                    <p:anim calcmode="lin" valueType="num">
                                      <p:cBhvr additive="base">
                                        <p:cTn id="696" dur="2250"/>
                                        <p:tgtEl>
                                          <p:spTgt spid="51"/>
                                        </p:tgtEl>
                                        <p:attrNameLst>
                                          <p:attrName>ppt_x</p:attrName>
                                        </p:attrNameLst>
                                      </p:cBhvr>
                                      <p:tavLst>
                                        <p:tav tm="0">
                                          <p:val>
                                            <p:strVal val="ppt_x"/>
                                          </p:val>
                                        </p:tav>
                                        <p:tav tm="100000">
                                          <p:val>
                                            <p:strVal val="0-ppt_w/2"/>
                                          </p:val>
                                        </p:tav>
                                      </p:tavLst>
                                    </p:anim>
                                    <p:anim calcmode="lin" valueType="num">
                                      <p:cBhvr additive="base">
                                        <p:cTn id="697" dur="2250"/>
                                        <p:tgtEl>
                                          <p:spTgt spid="51"/>
                                        </p:tgtEl>
                                        <p:attrNameLst>
                                          <p:attrName>ppt_y</p:attrName>
                                        </p:attrNameLst>
                                      </p:cBhvr>
                                      <p:tavLst>
                                        <p:tav tm="0">
                                          <p:val>
                                            <p:strVal val="ppt_y"/>
                                          </p:val>
                                        </p:tav>
                                        <p:tav tm="100000">
                                          <p:val>
                                            <p:strVal val="ppt_y"/>
                                          </p:val>
                                        </p:tav>
                                      </p:tavLst>
                                    </p:anim>
                                    <p:set>
                                      <p:cBhvr>
                                        <p:cTn id="698" dur="1" fill="hold">
                                          <p:stCondLst>
                                            <p:cond delay="2249"/>
                                          </p:stCondLst>
                                        </p:cTn>
                                        <p:tgtEl>
                                          <p:spTgt spid="51"/>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4"/>
                                        </p:tgtEl>
                                        <p:attrNameLst>
                                          <p:attrName>ppt_x</p:attrName>
                                        </p:attrNameLst>
                                      </p:cBhvr>
                                      <p:tavLst>
                                        <p:tav tm="0">
                                          <p:val>
                                            <p:strVal val="ppt_x"/>
                                          </p:val>
                                        </p:tav>
                                        <p:tav tm="100000">
                                          <p:val>
                                            <p:strVal val="0-ppt_w/2"/>
                                          </p:val>
                                        </p:tav>
                                      </p:tavLst>
                                    </p:anim>
                                    <p:anim calcmode="lin" valueType="num">
                                      <p:cBhvr additive="base">
                                        <p:cTn id="717" dur="2250"/>
                                        <p:tgtEl>
                                          <p:spTgt spid="74"/>
                                        </p:tgtEl>
                                        <p:attrNameLst>
                                          <p:attrName>ppt_y</p:attrName>
                                        </p:attrNameLst>
                                      </p:cBhvr>
                                      <p:tavLst>
                                        <p:tav tm="0">
                                          <p:val>
                                            <p:strVal val="ppt_y"/>
                                          </p:val>
                                        </p:tav>
                                        <p:tav tm="100000">
                                          <p:val>
                                            <p:strVal val="ppt_y"/>
                                          </p:val>
                                        </p:tav>
                                      </p:tavLst>
                                    </p:anim>
                                    <p:set>
                                      <p:cBhvr>
                                        <p:cTn id="718" dur="1" fill="hold">
                                          <p:stCondLst>
                                            <p:cond delay="2249"/>
                                          </p:stCondLst>
                                        </p:cTn>
                                        <p:tgtEl>
                                          <p:spTgt spid="74"/>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5"/>
                                        </p:tgtEl>
                                        <p:attrNameLst>
                                          <p:attrName>ppt_x</p:attrName>
                                        </p:attrNameLst>
                                      </p:cBhvr>
                                      <p:tavLst>
                                        <p:tav tm="0">
                                          <p:val>
                                            <p:strVal val="ppt_x"/>
                                          </p:val>
                                        </p:tav>
                                        <p:tav tm="100000">
                                          <p:val>
                                            <p:strVal val="0-ppt_w/2"/>
                                          </p:val>
                                        </p:tav>
                                      </p:tavLst>
                                    </p:anim>
                                    <p:anim calcmode="lin" valueType="num">
                                      <p:cBhvr additive="base">
                                        <p:cTn id="721" dur="2250"/>
                                        <p:tgtEl>
                                          <p:spTgt spid="75"/>
                                        </p:tgtEl>
                                        <p:attrNameLst>
                                          <p:attrName>ppt_y</p:attrName>
                                        </p:attrNameLst>
                                      </p:cBhvr>
                                      <p:tavLst>
                                        <p:tav tm="0">
                                          <p:val>
                                            <p:strVal val="ppt_y"/>
                                          </p:val>
                                        </p:tav>
                                        <p:tav tm="100000">
                                          <p:val>
                                            <p:strVal val="ppt_y"/>
                                          </p:val>
                                        </p:tav>
                                      </p:tavLst>
                                    </p:anim>
                                    <p:set>
                                      <p:cBhvr>
                                        <p:cTn id="722" dur="1" fill="hold">
                                          <p:stCondLst>
                                            <p:cond delay="2249"/>
                                          </p:stCondLst>
                                        </p:cTn>
                                        <p:tgtEl>
                                          <p:spTgt spid="75"/>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7"/>
                                        </p:tgtEl>
                                        <p:attrNameLst>
                                          <p:attrName>ppt_x</p:attrName>
                                        </p:attrNameLst>
                                      </p:cBhvr>
                                      <p:tavLst>
                                        <p:tav tm="0">
                                          <p:val>
                                            <p:strVal val="ppt_x"/>
                                          </p:val>
                                        </p:tav>
                                        <p:tav tm="100000">
                                          <p:val>
                                            <p:strVal val="0-ppt_w/2"/>
                                          </p:val>
                                        </p:tav>
                                      </p:tavLst>
                                    </p:anim>
                                    <p:anim calcmode="lin" valueType="num">
                                      <p:cBhvr additive="base">
                                        <p:cTn id="729" dur="2250"/>
                                        <p:tgtEl>
                                          <p:spTgt spid="77"/>
                                        </p:tgtEl>
                                        <p:attrNameLst>
                                          <p:attrName>ppt_y</p:attrName>
                                        </p:attrNameLst>
                                      </p:cBhvr>
                                      <p:tavLst>
                                        <p:tav tm="0">
                                          <p:val>
                                            <p:strVal val="ppt_y"/>
                                          </p:val>
                                        </p:tav>
                                        <p:tav tm="100000">
                                          <p:val>
                                            <p:strVal val="ppt_y"/>
                                          </p:val>
                                        </p:tav>
                                      </p:tavLst>
                                    </p:anim>
                                    <p:set>
                                      <p:cBhvr>
                                        <p:cTn id="730" dur="1" fill="hold">
                                          <p:stCondLst>
                                            <p:cond delay="2249"/>
                                          </p:stCondLst>
                                        </p:cTn>
                                        <p:tgtEl>
                                          <p:spTgt spid="77"/>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8"/>
                                        </p:tgtEl>
                                        <p:attrNameLst>
                                          <p:attrName>ppt_x</p:attrName>
                                        </p:attrNameLst>
                                      </p:cBhvr>
                                      <p:tavLst>
                                        <p:tav tm="0">
                                          <p:val>
                                            <p:strVal val="ppt_x"/>
                                          </p:val>
                                        </p:tav>
                                        <p:tav tm="100000">
                                          <p:val>
                                            <p:strVal val="0-ppt_w/2"/>
                                          </p:val>
                                        </p:tav>
                                      </p:tavLst>
                                    </p:anim>
                                    <p:anim calcmode="lin" valueType="num">
                                      <p:cBhvr additive="base">
                                        <p:cTn id="733" dur="2250"/>
                                        <p:tgtEl>
                                          <p:spTgt spid="78"/>
                                        </p:tgtEl>
                                        <p:attrNameLst>
                                          <p:attrName>ppt_y</p:attrName>
                                        </p:attrNameLst>
                                      </p:cBhvr>
                                      <p:tavLst>
                                        <p:tav tm="0">
                                          <p:val>
                                            <p:strVal val="ppt_y"/>
                                          </p:val>
                                        </p:tav>
                                        <p:tav tm="100000">
                                          <p:val>
                                            <p:strVal val="ppt_y"/>
                                          </p:val>
                                        </p:tav>
                                      </p:tavLst>
                                    </p:anim>
                                    <p:set>
                                      <p:cBhvr>
                                        <p:cTn id="734" dur="1" fill="hold">
                                          <p:stCondLst>
                                            <p:cond delay="2249"/>
                                          </p:stCondLst>
                                        </p:cTn>
                                        <p:tgtEl>
                                          <p:spTgt spid="78"/>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16" presetClass="entr" presetSubtype="37" fill="hold" nodeType="withEffect">
                                  <p:stCondLst>
                                    <p:cond delay="0"/>
                                  </p:stCondLst>
                                  <p:childTnLst>
                                    <p:set>
                                      <p:cBhvr>
                                        <p:cTn id="760" dur="1" fill="hold">
                                          <p:stCondLst>
                                            <p:cond delay="0"/>
                                          </p:stCondLst>
                                        </p:cTn>
                                        <p:tgtEl>
                                          <p:spTgt spid="88"/>
                                        </p:tgtEl>
                                        <p:attrNameLst>
                                          <p:attrName>style.visibility</p:attrName>
                                        </p:attrNameLst>
                                      </p:cBhvr>
                                      <p:to>
                                        <p:strVal val="visible"/>
                                      </p:to>
                                    </p:set>
                                    <p:animEffect transition="in" filter="barn(outVertical)">
                                      <p:cBhvr>
                                        <p:cTn id="761" dur="2250"/>
                                        <p:tgtEl>
                                          <p:spTgt spid="88"/>
                                        </p:tgtEl>
                                      </p:cBhvr>
                                    </p:animEffect>
                                  </p:childTnLst>
                                </p:cTn>
                              </p:par>
                              <p:par>
                                <p:cTn id="762" presetID="23" presetClass="entr" presetSubtype="272" fill="hold" nodeType="withEffect">
                                  <p:stCondLst>
                                    <p:cond delay="0"/>
                                  </p:stCondLst>
                                  <p:childTnLst>
                                    <p:set>
                                      <p:cBhvr>
                                        <p:cTn id="763" dur="1" fill="hold">
                                          <p:stCondLst>
                                            <p:cond delay="0"/>
                                          </p:stCondLst>
                                        </p:cTn>
                                        <p:tgtEl>
                                          <p:spTgt spid="88"/>
                                        </p:tgtEl>
                                        <p:attrNameLst>
                                          <p:attrName>style.visibility</p:attrName>
                                        </p:attrNameLst>
                                      </p:cBhvr>
                                      <p:to>
                                        <p:strVal val="visible"/>
                                      </p:to>
                                    </p:set>
                                    <p:anim calcmode="lin" valueType="num">
                                      <p:cBhvr>
                                        <p:cTn id="764" dur="2250" fill="hold"/>
                                        <p:tgtEl>
                                          <p:spTgt spid="88"/>
                                        </p:tgtEl>
                                        <p:attrNameLst>
                                          <p:attrName>ppt_w</p:attrName>
                                        </p:attrNameLst>
                                      </p:cBhvr>
                                      <p:tavLst>
                                        <p:tav tm="0">
                                          <p:val>
                                            <p:strVal val="2/3*#ppt_w"/>
                                          </p:val>
                                        </p:tav>
                                        <p:tav tm="100000">
                                          <p:val>
                                            <p:strVal val="#ppt_w"/>
                                          </p:val>
                                        </p:tav>
                                      </p:tavLst>
                                    </p:anim>
                                    <p:anim calcmode="lin" valueType="num">
                                      <p:cBhvr>
                                        <p:cTn id="765" dur="2250" fill="hold"/>
                                        <p:tgtEl>
                                          <p:spTgt spid="88"/>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6"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483768" y="411510"/>
            <a:ext cx="5976664" cy="2677656"/>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600" b="1" i="1" dirty="0" smtClean="0">
                <a:solidFill>
                  <a:srgbClr val="003A00"/>
                </a:solidFill>
                <a:latin typeface="Hobo Std" pitchFamily="34" charset="0"/>
              </a:rPr>
              <a:t>A </a:t>
            </a:r>
            <a:r>
              <a:rPr lang="es-ES" sz="1600" b="1" i="1" dirty="0">
                <a:solidFill>
                  <a:srgbClr val="003A00"/>
                </a:solidFill>
                <a:latin typeface="Hobo Std" pitchFamily="34" charset="0"/>
              </a:rPr>
              <a:t>su vez, ayuda en el crecimiento y la reparación de la masa muscular, por contener una buena cantidad de proteínas, potasio y zinc, más que los plátanos. Su aporte de grasas “buenas” aumenta los niveles de testosterona de manera natural</a:t>
            </a:r>
            <a:r>
              <a:rPr lang="es-ES" sz="1600" b="1" i="1" dirty="0" smtClean="0">
                <a:solidFill>
                  <a:srgbClr val="003A00"/>
                </a:solidFill>
                <a:latin typeface="Hobo Std" pitchFamily="34" charset="0"/>
              </a:rPr>
              <a:t>.</a:t>
            </a:r>
          </a:p>
          <a:p>
            <a:pPr algn="ctr">
              <a:defRPr/>
            </a:pPr>
            <a:r>
              <a:rPr lang="es-ES" sz="1600" b="1" i="1" dirty="0" smtClean="0">
                <a:solidFill>
                  <a:srgbClr val="003A00"/>
                </a:solidFill>
                <a:latin typeface="Hobo Std" pitchFamily="34" charset="0"/>
              </a:rPr>
              <a:t> </a:t>
            </a:r>
            <a:r>
              <a:rPr lang="es-ES" sz="1600" b="1" i="1" dirty="0">
                <a:solidFill>
                  <a:srgbClr val="003A00"/>
                </a:solidFill>
                <a:latin typeface="Hobo Std" pitchFamily="34" charset="0"/>
              </a:rPr>
              <a:t>También disminuye la inflamación de las articulaciones (está recomendado para los casos de artritis) y ayudan a reparar los cartílagos gracias a los ácidos grasos esenciales y las vitaminas del grupo E.</a:t>
            </a:r>
            <a:endParaRPr lang="es-ES" sz="1400" b="1" i="1" dirty="0">
              <a:solidFill>
                <a:srgbClr val="003A00"/>
              </a:solidFill>
              <a:latin typeface="Monotype Corsiva" panose="03010101010201010101" pitchFamily="66" charset="0"/>
            </a:endParaRPr>
          </a:p>
        </p:txBody>
      </p:sp>
      <p:pic>
        <p:nvPicPr>
          <p:cNvPr id="6"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572000" y="3147814"/>
            <a:ext cx="1872208" cy="1494433"/>
          </a:xfrm>
          <a:prstGeom prst="rect">
            <a:avLst/>
          </a:prstGeom>
          <a:noFill/>
          <a:ln>
            <a:noFill/>
          </a:ln>
          <a:effectLst>
            <a:outerShdw blurRad="101600" dist="35921" dir="2700000" algn="ctr" rotWithShape="0">
              <a:schemeClr val="tx2">
                <a:lumMod val="25000"/>
                <a:alpha val="84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11668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3204"/>
            <a:ext cx="9144000" cy="5161328"/>
          </a:xfrm>
          <a:prstGeom prst="rect">
            <a:avLst/>
          </a:prstGeom>
          <a:gradFill flip="none" rotWithShape="1">
            <a:gsLst>
              <a:gs pos="17000">
                <a:srgbClr val="66FF33">
                  <a:lumMod val="19000"/>
                </a:srgbClr>
              </a:gs>
              <a:gs pos="49000">
                <a:srgbClr val="103B00"/>
              </a:gs>
              <a:gs pos="84000">
                <a:srgbClr val="8CFF58">
                  <a:lumMod val="19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0" name="119 Imagen" descr="Diapositiva19"/>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10" name="1 Rectángulo"/>
          <p:cNvSpPr/>
          <p:nvPr/>
        </p:nvSpPr>
        <p:spPr>
          <a:xfrm flipH="1">
            <a:off x="210219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flipH="1">
            <a:off x="290898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flipH="1">
            <a:off x="3703406" y="48351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flipH="1">
            <a:off x="249945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flipH="1">
            <a:off x="3345915"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flipH="1">
            <a:off x="2908983"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flipH="1">
            <a:off x="-22321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flipH="1">
            <a:off x="58357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flipH="1">
            <a:off x="1377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flipH="1">
            <a:off x="174045" y="1214745"/>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flipH="1">
            <a:off x="102050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flipH="1">
            <a:off x="58357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flipH="1">
            <a:off x="678721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flipH="1">
            <a:off x="7593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flipH="1">
            <a:off x="838842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flipH="1">
            <a:off x="718446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flipH="1">
            <a:off x="8030932"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flipH="1">
            <a:off x="759399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flipH="1">
            <a:off x="446180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flipH="1">
            <a:off x="526859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flipH="1">
            <a:off x="606301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flipH="1">
            <a:off x="485906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flipH="1">
            <a:off x="5705524"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flipH="1">
            <a:off x="5268588"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10800000" flipH="1" flipV="1">
            <a:off x="208998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10800000" flipH="1" flipV="1">
            <a:off x="2896776" y="4177971"/>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10800000" flipH="1" flipV="1">
            <a:off x="369119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10800000" flipH="1" flipV="1">
            <a:off x="248724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10800000" flipH="1" flipV="1">
            <a:off x="3333708"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10800000" flipH="1" flipV="1">
            <a:off x="2896776" y="2715516"/>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10800000" flipH="1" flipV="1">
            <a:off x="-235422" y="4177968"/>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10800000" flipH="1" flipV="1">
            <a:off x="571367"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10800000" flipH="1" flipV="1">
            <a:off x="1365791"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10800000" flipH="1" flipV="1">
            <a:off x="161836" y="344674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10800000" flipH="1" flipV="1">
            <a:off x="1008301"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10800000" flipH="1" flipV="1">
            <a:off x="571367"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10800000" flipH="1" flipV="1">
            <a:off x="677500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10800000" flipH="1" flipV="1">
            <a:off x="7581789"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10800000" flipH="1" flipV="1">
            <a:off x="837621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10800000" flipH="1" flipV="1">
            <a:off x="7172259"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10800000" flipH="1" flipV="1">
            <a:off x="8018723"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10800000" flipH="1" flipV="1">
            <a:off x="7581789"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10800000" flipH="1" flipV="1">
            <a:off x="4449594"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10800000" flipH="1" flipV="1">
            <a:off x="5256382"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10800000" flipH="1" flipV="1">
            <a:off x="6050806"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10800000" flipH="1" flipV="1">
            <a:off x="484685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10800000" flipH="1" flipV="1">
            <a:off x="5693316"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10800000" flipH="1" flipV="1">
            <a:off x="5256382"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flipH="1">
            <a:off x="210219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flipH="1">
            <a:off x="290898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flipH="1">
            <a:off x="3703406" y="48351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flipH="1">
            <a:off x="249945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flipH="1">
            <a:off x="3345915"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flipH="1">
            <a:off x="2908983"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flipH="1">
            <a:off x="-223211" y="483518"/>
            <a:ext cx="965527" cy="539555"/>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flipH="1">
            <a:off x="58357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flipH="1">
            <a:off x="1377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flipH="1">
            <a:off x="174045" y="1214745"/>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flipH="1">
            <a:off x="102050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flipH="1">
            <a:off x="58357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flipH="1">
            <a:off x="678721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flipH="1">
            <a:off x="7593999" y="483522"/>
            <a:ext cx="965526"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flipH="1">
            <a:off x="8388424" y="483519"/>
            <a:ext cx="965528"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flipH="1">
            <a:off x="718446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flipH="1">
            <a:off x="8030932"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flipH="1">
            <a:off x="759399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flipH="1">
            <a:off x="446180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flipH="1">
            <a:off x="526859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flipH="1">
            <a:off x="606301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flipH="1">
            <a:off x="485906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flipH="1">
            <a:off x="5705524"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flipH="1">
            <a:off x="5268588"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10800000" flipH="1" flipV="1">
            <a:off x="208998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10800000" flipH="1" flipV="1">
            <a:off x="2896776" y="4177971"/>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10800000" flipH="1" flipV="1">
            <a:off x="369119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10800000" flipH="1" flipV="1">
            <a:off x="248724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10800000" flipH="1" flipV="1">
            <a:off x="3333708"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10800000" flipH="1" flipV="1">
            <a:off x="2896776" y="2715516"/>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10800000" flipH="1" flipV="1">
            <a:off x="-235422" y="4177968"/>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10800000" flipH="1" flipV="1">
            <a:off x="571367"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10800000" flipH="1" flipV="1">
            <a:off x="1365791"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10800000" flipH="1" flipV="1">
            <a:off x="161836" y="344674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10800000" flipH="1" flipV="1">
            <a:off x="1008301"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10800000" flipH="1" flipV="1">
            <a:off x="571367"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10800000" flipH="1" flipV="1">
            <a:off x="677500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10800000" flipH="1" flipV="1">
            <a:off x="7581789"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10800000" flipH="1" flipV="1">
            <a:off x="837621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10800000" flipH="1" flipV="1">
            <a:off x="7172259"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10800000" flipH="1" flipV="1">
            <a:off x="8018723"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10800000" flipH="1" flipV="1">
            <a:off x="7581789"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10800000" flipH="1" flipV="1">
            <a:off x="4449594"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10800000" flipH="1" flipV="1">
            <a:off x="5256382"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10800000" flipH="1" flipV="1">
            <a:off x="6050806"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10800000" flipH="1" flipV="1">
            <a:off x="484685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10800000" flipH="1" flipV="1">
            <a:off x="5693316"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C000"/>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10800000" flipH="1" flipV="1">
            <a:off x="5256382"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FFFF00">
                  <a:alpha val="10000"/>
                </a:srgbClr>
              </a:gs>
              <a:gs pos="22000">
                <a:srgbClr val="FF0000">
                  <a:alpha val="78000"/>
                </a:srgbClr>
              </a:gs>
            </a:gsLst>
            <a:path path="circle">
              <a:fillToRect l="50000" t="50000" r="50000" b="50000"/>
            </a:path>
          </a:gradFill>
          <a:ln w="19050" cap="rnd" cmpd="sng">
            <a:solidFill>
              <a:srgbClr val="99FF33"/>
            </a:solidFill>
            <a:prstDash val="sysDot"/>
          </a:ln>
          <a:effectLst/>
          <a:scene3d>
            <a:camera prst="orthographicFront"/>
            <a:lightRig rig="flood" dir="t"/>
          </a:scene3d>
          <a:sp3d prstMaterial="flat">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28632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23" presetClass="entr" presetSubtype="288" fill="hold" nodeType="withEffect">
                                  <p:stCondLst>
                                    <p:cond delay="1250"/>
                                  </p:stCondLst>
                                  <p:childTnLst>
                                    <p:set>
                                      <p:cBhvr>
                                        <p:cTn id="1446" dur="1" fill="hold">
                                          <p:stCondLst>
                                            <p:cond delay="0"/>
                                          </p:stCondLst>
                                        </p:cTn>
                                        <p:tgtEl>
                                          <p:spTgt spid="120"/>
                                        </p:tgtEl>
                                        <p:attrNameLst>
                                          <p:attrName>style.visibility</p:attrName>
                                        </p:attrNameLst>
                                      </p:cBhvr>
                                      <p:to>
                                        <p:strVal val="visible"/>
                                      </p:to>
                                    </p:set>
                                    <p:anim calcmode="lin" valueType="num">
                                      <p:cBhvr>
                                        <p:cTn id="1447" dur="3270" fill="hold"/>
                                        <p:tgtEl>
                                          <p:spTgt spid="120"/>
                                        </p:tgtEl>
                                        <p:attrNameLst>
                                          <p:attrName>ppt_w</p:attrName>
                                        </p:attrNameLst>
                                      </p:cBhvr>
                                      <p:tavLst>
                                        <p:tav tm="0">
                                          <p:val>
                                            <p:strVal val="4/3*#ppt_w"/>
                                          </p:val>
                                        </p:tav>
                                        <p:tav tm="100000">
                                          <p:val>
                                            <p:strVal val="#ppt_w"/>
                                          </p:val>
                                        </p:tav>
                                      </p:tavLst>
                                    </p:anim>
                                    <p:anim calcmode="lin" valueType="num">
                                      <p:cBhvr>
                                        <p:cTn id="1448" dur="3270" fill="hold"/>
                                        <p:tgtEl>
                                          <p:spTgt spid="120"/>
                                        </p:tgtEl>
                                        <p:attrNameLst>
                                          <p:attrName>ppt_h</p:attrName>
                                        </p:attrNameLst>
                                      </p:cBhvr>
                                      <p:tavLst>
                                        <p:tav tm="0">
                                          <p:val>
                                            <p:strVal val="4/3*#ppt_h"/>
                                          </p:val>
                                        </p:tav>
                                        <p:tav tm="100000">
                                          <p:val>
                                            <p:strVal val="#ppt_h"/>
                                          </p:val>
                                        </p:tav>
                                      </p:tavLst>
                                    </p:anim>
                                  </p:childTnLst>
                                </p:cTn>
                              </p:par>
                              <p:par>
                                <p:cTn id="1449" presetID="16" presetClass="entr" presetSubtype="42" fill="hold" nodeType="withEffect">
                                  <p:stCondLst>
                                    <p:cond delay="1250"/>
                                  </p:stCondLst>
                                  <p:childTnLst>
                                    <p:set>
                                      <p:cBhvr>
                                        <p:cTn id="1450" dur="1" fill="hold">
                                          <p:stCondLst>
                                            <p:cond delay="0"/>
                                          </p:stCondLst>
                                        </p:cTn>
                                        <p:tgtEl>
                                          <p:spTgt spid="120"/>
                                        </p:tgtEl>
                                        <p:attrNameLst>
                                          <p:attrName>style.visibility</p:attrName>
                                        </p:attrNameLst>
                                      </p:cBhvr>
                                      <p:to>
                                        <p:strVal val="visible"/>
                                      </p:to>
                                    </p:set>
                                    <p:animEffect transition="in" filter="barn(outHorizontal)">
                                      <p:cBhvr>
                                        <p:cTn id="1451" dur="3250"/>
                                        <p:tgtEl>
                                          <p:spTgt spid="120"/>
                                        </p:tgtEl>
                                      </p:cBhvr>
                                    </p:animEffect>
                                  </p:childTnLst>
                                </p:cTn>
                              </p:par>
                              <p:par>
                                <p:cTn id="1452" presetID="9" presetClass="emph" presetSubtype="0" grpId="0" nodeType="withEffect">
                                  <p:stCondLst>
                                    <p:cond delay="0"/>
                                  </p:stCondLst>
                                  <p:childTnLst>
                                    <p:set>
                                      <p:cBhvr rctx="PPT">
                                        <p:cTn id="1453" dur="indefinite"/>
                                        <p:tgtEl>
                                          <p:spTgt spid="118"/>
                                        </p:tgtEl>
                                        <p:attrNameLst>
                                          <p:attrName>style.opacity</p:attrName>
                                        </p:attrNameLst>
                                      </p:cBhvr>
                                      <p:to>
                                        <p:strVal val="0"/>
                                      </p:to>
                                    </p:set>
                                    <p:animEffect filter="image" prLst="opacity: 0">
                                      <p:cBhvr rctx="IE">
                                        <p:cTn id="1454" dur="indefinite"/>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a:off x="10848" y="-49362"/>
            <a:ext cx="9170959" cy="5161328"/>
          </a:xfrm>
          <a:prstGeom prst="rect">
            <a:avLst/>
          </a:prstGeom>
          <a:gradFill flip="none" rotWithShape="1">
            <a:gsLst>
              <a:gs pos="45006">
                <a:srgbClr val="113D00">
                  <a:lumMod val="37000"/>
                </a:srgbClr>
              </a:gs>
              <a:gs pos="11000">
                <a:srgbClr val="66FF33">
                  <a:lumMod val="11000"/>
                </a:srgbClr>
              </a:gs>
              <a:gs pos="88000">
                <a:srgbClr val="8CFF58">
                  <a:lumMod val="8000"/>
                </a:srgbClr>
              </a:gs>
              <a:gs pos="100000">
                <a:srgbClr val="CCFF33"/>
              </a:gs>
              <a:gs pos="2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7" name="46 Imagen" descr="Diapositiva2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1"/>
          </a:xfrm>
          <a:prstGeom prst="rect">
            <a:avLst/>
          </a:prstGeom>
          <a:noFill/>
          <a:ln>
            <a:noFill/>
          </a:ln>
        </p:spPr>
      </p:pic>
      <p:sp>
        <p:nvSpPr>
          <p:cNvPr id="3" name="2 Paralelogramo"/>
          <p:cNvSpPr/>
          <p:nvPr/>
        </p:nvSpPr>
        <p:spPr>
          <a:xfrm rot="10800000" flipH="1">
            <a:off x="-620089" y="10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0800000" flipH="1">
            <a:off x="227867" y="10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0800000" flipH="1">
            <a:off x="1106969" y="10402"/>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0800000" flipH="1">
            <a:off x="2027867" y="22919"/>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0800000" flipH="1">
            <a:off x="2927755" y="10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0800000" flipH="1">
            <a:off x="3899867" y="10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0800000" flipH="1">
            <a:off x="4923393" y="46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0800000" flipH="1">
            <a:off x="5931505" y="10354"/>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flipV="1">
            <a:off x="5987373" y="2474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H="1" flipV="1">
            <a:off x="5139417" y="2474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flipV="1">
            <a:off x="4260315" y="2474353"/>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flipV="1">
            <a:off x="3339417" y="2461835"/>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flipV="1">
            <a:off x="2439529" y="2474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H="1" flipV="1">
            <a:off x="1467417" y="2474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flipV="1">
            <a:off x="443891" y="2438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flipV="1">
            <a:off x="-492213" y="24384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0800000">
            <a:off x="-35378" y="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0800000">
            <a:off x="812578" y="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0800000">
            <a:off x="1691680" y="49"/>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0800000">
            <a:off x="2612578" y="12566"/>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0800000">
            <a:off x="3512466" y="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0800000">
            <a:off x="4484578" y="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0800000">
            <a:off x="5508104" y="3600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0800000">
            <a:off x="6516216" y="1"/>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27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V="1">
            <a:off x="6572084" y="2464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V="1">
            <a:off x="5724128" y="2464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flipV="1">
            <a:off x="4845026" y="2464000"/>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V="1">
            <a:off x="3924128" y="2451482"/>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V="1">
            <a:off x="3024240" y="2464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V="1">
            <a:off x="2052128" y="2464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flipV="1">
            <a:off x="1028602" y="2428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V="1">
            <a:off x="92498" y="2428048"/>
            <a:ext cx="3168448" cy="2679453"/>
          </a:xfrm>
          <a:prstGeom prst="parallelogram">
            <a:avLst>
              <a:gd name="adj" fmla="val 60658"/>
            </a:avLst>
          </a:prstGeom>
          <a:gradFill flip="none" rotWithShape="1">
            <a:gsLst>
              <a:gs pos="41667">
                <a:srgbClr val="FF6600"/>
              </a:gs>
              <a:gs pos="70828">
                <a:srgbClr val="E5FF1A">
                  <a:alpha val="0"/>
                </a:srgbClr>
              </a:gs>
              <a:gs pos="40000">
                <a:srgbClr val="E5FF1A">
                  <a:alpha val="0"/>
                </a:srgbClr>
              </a:gs>
              <a:gs pos="91000">
                <a:srgbClr val="CCFF33">
                  <a:alpha val="67000"/>
                </a:srgbClr>
              </a:gs>
              <a:gs pos="15000">
                <a:srgbClr val="CCFF33">
                  <a:alpha val="60000"/>
                </a:srgbClr>
              </a:gs>
              <a:gs pos="47000">
                <a:srgbClr val="FFFF00">
                  <a:alpha val="15000"/>
                </a:srgbClr>
              </a:gs>
            </a:gsLst>
            <a:lin ang="13500000" scaled="1"/>
            <a:tileRect/>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75476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2" presetClass="entr" presetSubtype="1" fill="hold" grpId="0" nodeType="withEffect">
                                  <p:stCondLst>
                                    <p:cond delay="0"/>
                                  </p:stCondLst>
                                  <p:childTnLst>
                                    <p:set>
                                      <p:cBhvr>
                                        <p:cTn id="118" dur="1" fill="hold">
                                          <p:stCondLst>
                                            <p:cond delay="0"/>
                                          </p:stCondLst>
                                        </p:cTn>
                                        <p:tgtEl>
                                          <p:spTgt spid="20"/>
                                        </p:tgtEl>
                                        <p:attrNameLst>
                                          <p:attrName>style.visibility</p:attrName>
                                        </p:attrNameLst>
                                      </p:cBhvr>
                                      <p:to>
                                        <p:strVal val="visible"/>
                                      </p:to>
                                    </p:set>
                                    <p:anim calcmode="lin" valueType="num">
                                      <p:cBhvr additive="base">
                                        <p:cTn id="119" dur="2250" fill="hold"/>
                                        <p:tgtEl>
                                          <p:spTgt spid="20"/>
                                        </p:tgtEl>
                                        <p:attrNameLst>
                                          <p:attrName>ppt_x</p:attrName>
                                        </p:attrNameLst>
                                      </p:cBhvr>
                                      <p:tavLst>
                                        <p:tav tm="0">
                                          <p:val>
                                            <p:strVal val="#ppt_x"/>
                                          </p:val>
                                        </p:tav>
                                        <p:tav tm="100000">
                                          <p:val>
                                            <p:strVal val="#ppt_x"/>
                                          </p:val>
                                        </p:tav>
                                      </p:tavLst>
                                    </p:anim>
                                    <p:anim calcmode="lin" valueType="num">
                                      <p:cBhvr additive="base">
                                        <p:cTn id="120" dur="2250" fill="hold"/>
                                        <p:tgtEl>
                                          <p:spTgt spid="20"/>
                                        </p:tgtEl>
                                        <p:attrNameLst>
                                          <p:attrName>ppt_y</p:attrName>
                                        </p:attrNameLst>
                                      </p:cBhvr>
                                      <p:tavLst>
                                        <p:tav tm="0">
                                          <p:val>
                                            <p:strVal val="0-#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
                                        </p:tgtEl>
                                        <p:attrNameLst>
                                          <p:attrName>style.visibility</p:attrName>
                                        </p:attrNameLst>
                                      </p:cBhvr>
                                      <p:to>
                                        <p:strVal val="visible"/>
                                      </p:to>
                                    </p:set>
                                    <p:anim calcmode="lin" valueType="num">
                                      <p:cBhvr additive="base">
                                        <p:cTn id="123" dur="2250" fill="hold"/>
                                        <p:tgtEl>
                                          <p:spTgt spid="22"/>
                                        </p:tgtEl>
                                        <p:attrNameLst>
                                          <p:attrName>ppt_x</p:attrName>
                                        </p:attrNameLst>
                                      </p:cBhvr>
                                      <p:tavLst>
                                        <p:tav tm="0">
                                          <p:val>
                                            <p:strVal val="#ppt_x"/>
                                          </p:val>
                                        </p:tav>
                                        <p:tav tm="100000">
                                          <p:val>
                                            <p:strVal val="#ppt_x"/>
                                          </p:val>
                                        </p:tav>
                                      </p:tavLst>
                                    </p:anim>
                                    <p:anim calcmode="lin" valueType="num">
                                      <p:cBhvr additive="base">
                                        <p:cTn id="124" dur="2250" fill="hold"/>
                                        <p:tgtEl>
                                          <p:spTgt spid="22"/>
                                        </p:tgtEl>
                                        <p:attrNameLst>
                                          <p:attrName>ppt_y</p:attrName>
                                        </p:attrNameLst>
                                      </p:cBhvr>
                                      <p:tavLst>
                                        <p:tav tm="0">
                                          <p:val>
                                            <p:strVal val="1+#ppt_h/2"/>
                                          </p:val>
                                        </p:tav>
                                        <p:tav tm="100000">
                                          <p:val>
                                            <p:strVal val="#ppt_y"/>
                                          </p:val>
                                        </p:tav>
                                      </p:tavLst>
                                    </p:anim>
                                  </p:childTnLst>
                                </p:cTn>
                              </p:par>
                              <p:par>
                                <p:cTn id="125" presetID="2" presetClass="entr" presetSubtype="1" fill="hold" grpId="0"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additive="base">
                                        <p:cTn id="127" dur="2250" fill="hold"/>
                                        <p:tgtEl>
                                          <p:spTgt spid="23"/>
                                        </p:tgtEl>
                                        <p:attrNameLst>
                                          <p:attrName>ppt_x</p:attrName>
                                        </p:attrNameLst>
                                      </p:cBhvr>
                                      <p:tavLst>
                                        <p:tav tm="0">
                                          <p:val>
                                            <p:strVal val="#ppt_x"/>
                                          </p:val>
                                        </p:tav>
                                        <p:tav tm="100000">
                                          <p:val>
                                            <p:strVal val="#ppt_x"/>
                                          </p:val>
                                        </p:tav>
                                      </p:tavLst>
                                    </p:anim>
                                    <p:anim calcmode="lin" valueType="num">
                                      <p:cBhvr additive="base">
                                        <p:cTn id="128" dur="2250" fill="hold"/>
                                        <p:tgtEl>
                                          <p:spTgt spid="23"/>
                                        </p:tgtEl>
                                        <p:attrNameLst>
                                          <p:attrName>ppt_y</p:attrName>
                                        </p:attrNameLst>
                                      </p:cBhvr>
                                      <p:tavLst>
                                        <p:tav tm="0">
                                          <p:val>
                                            <p:strVal val="0-#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4"/>
                                        </p:tgtEl>
                                        <p:attrNameLst>
                                          <p:attrName>style.visibility</p:attrName>
                                        </p:attrNameLst>
                                      </p:cBhvr>
                                      <p:to>
                                        <p:strVal val="visible"/>
                                      </p:to>
                                    </p:set>
                                    <p:anim calcmode="lin" valueType="num">
                                      <p:cBhvr additive="base">
                                        <p:cTn id="131" dur="2250" fill="hold"/>
                                        <p:tgtEl>
                                          <p:spTgt spid="24"/>
                                        </p:tgtEl>
                                        <p:attrNameLst>
                                          <p:attrName>ppt_x</p:attrName>
                                        </p:attrNameLst>
                                      </p:cBhvr>
                                      <p:tavLst>
                                        <p:tav tm="0">
                                          <p:val>
                                            <p:strVal val="#ppt_x"/>
                                          </p:val>
                                        </p:tav>
                                        <p:tav tm="100000">
                                          <p:val>
                                            <p:strVal val="#ppt_x"/>
                                          </p:val>
                                        </p:tav>
                                      </p:tavLst>
                                    </p:anim>
                                    <p:anim calcmode="lin" valueType="num">
                                      <p:cBhvr additive="base">
                                        <p:cTn id="132" dur="2250" fill="hold"/>
                                        <p:tgtEl>
                                          <p:spTgt spid="24"/>
                                        </p:tgtEl>
                                        <p:attrNameLst>
                                          <p:attrName>ppt_y</p:attrName>
                                        </p:attrNameLst>
                                      </p:cBhvr>
                                      <p:tavLst>
                                        <p:tav tm="0">
                                          <p:val>
                                            <p:strVal val="1+#ppt_h/2"/>
                                          </p:val>
                                        </p:tav>
                                        <p:tav tm="100000">
                                          <p:val>
                                            <p:strVal val="#ppt_y"/>
                                          </p:val>
                                        </p:tav>
                                      </p:tavLst>
                                    </p:anim>
                                  </p:childTnLst>
                                </p:cTn>
                              </p:par>
                              <p:par>
                                <p:cTn id="133" presetID="2" presetClass="entr" presetSubtype="1" fill="hold" grpId="0" nodeType="withEffect">
                                  <p:stCondLst>
                                    <p:cond delay="0"/>
                                  </p:stCondLst>
                                  <p:childTnLst>
                                    <p:set>
                                      <p:cBhvr>
                                        <p:cTn id="134" dur="1" fill="hold">
                                          <p:stCondLst>
                                            <p:cond delay="0"/>
                                          </p:stCondLst>
                                        </p:cTn>
                                        <p:tgtEl>
                                          <p:spTgt spid="25"/>
                                        </p:tgtEl>
                                        <p:attrNameLst>
                                          <p:attrName>style.visibility</p:attrName>
                                        </p:attrNameLst>
                                      </p:cBhvr>
                                      <p:to>
                                        <p:strVal val="visible"/>
                                      </p:to>
                                    </p:set>
                                    <p:anim calcmode="lin" valueType="num">
                                      <p:cBhvr additive="base">
                                        <p:cTn id="135" dur="2250" fill="hold"/>
                                        <p:tgtEl>
                                          <p:spTgt spid="25"/>
                                        </p:tgtEl>
                                        <p:attrNameLst>
                                          <p:attrName>ppt_x</p:attrName>
                                        </p:attrNameLst>
                                      </p:cBhvr>
                                      <p:tavLst>
                                        <p:tav tm="0">
                                          <p:val>
                                            <p:strVal val="#ppt_x"/>
                                          </p:val>
                                        </p:tav>
                                        <p:tav tm="100000">
                                          <p:val>
                                            <p:strVal val="#ppt_x"/>
                                          </p:val>
                                        </p:tav>
                                      </p:tavLst>
                                    </p:anim>
                                    <p:anim calcmode="lin" valueType="num">
                                      <p:cBhvr additive="base">
                                        <p:cTn id="136" dur="2250" fill="hold"/>
                                        <p:tgtEl>
                                          <p:spTgt spid="25"/>
                                        </p:tgtEl>
                                        <p:attrNameLst>
                                          <p:attrName>ppt_y</p:attrName>
                                        </p:attrNameLst>
                                      </p:cBhvr>
                                      <p:tavLst>
                                        <p:tav tm="0">
                                          <p:val>
                                            <p:strVal val="0-#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250" fill="hold"/>
                                        <p:tgtEl>
                                          <p:spTgt spid="26"/>
                                        </p:tgtEl>
                                        <p:attrNameLst>
                                          <p:attrName>ppt_x</p:attrName>
                                        </p:attrNameLst>
                                      </p:cBhvr>
                                      <p:tavLst>
                                        <p:tav tm="0">
                                          <p:val>
                                            <p:strVal val="#ppt_x"/>
                                          </p:val>
                                        </p:tav>
                                        <p:tav tm="100000">
                                          <p:val>
                                            <p:strVal val="#ppt_x"/>
                                          </p:val>
                                        </p:tav>
                                      </p:tavLst>
                                    </p:anim>
                                    <p:anim calcmode="lin" valueType="num">
                                      <p:cBhvr additive="base">
                                        <p:cTn id="140" dur="2250" fill="hold"/>
                                        <p:tgtEl>
                                          <p:spTgt spid="26"/>
                                        </p:tgtEl>
                                        <p:attrNameLst>
                                          <p:attrName>ppt_y</p:attrName>
                                        </p:attrNameLst>
                                      </p:cBhvr>
                                      <p:tavLst>
                                        <p:tav tm="0">
                                          <p:val>
                                            <p:strVal val="1+#ppt_h/2"/>
                                          </p:val>
                                        </p:tav>
                                        <p:tav tm="100000">
                                          <p:val>
                                            <p:strVal val="#ppt_y"/>
                                          </p:val>
                                        </p:tav>
                                      </p:tavLst>
                                    </p:anim>
                                  </p:childTnLst>
                                </p:cTn>
                              </p:par>
                              <p:par>
                                <p:cTn id="141" presetID="2" presetClass="entr" presetSubtype="1" fill="hold" grpId="0"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additive="base">
                                        <p:cTn id="143" dur="2250" fill="hold"/>
                                        <p:tgtEl>
                                          <p:spTgt spid="27"/>
                                        </p:tgtEl>
                                        <p:attrNameLst>
                                          <p:attrName>ppt_x</p:attrName>
                                        </p:attrNameLst>
                                      </p:cBhvr>
                                      <p:tavLst>
                                        <p:tav tm="0">
                                          <p:val>
                                            <p:strVal val="#ppt_x"/>
                                          </p:val>
                                        </p:tav>
                                        <p:tav tm="100000">
                                          <p:val>
                                            <p:strVal val="#ppt_x"/>
                                          </p:val>
                                        </p:tav>
                                      </p:tavLst>
                                    </p:anim>
                                    <p:anim calcmode="lin" valueType="num">
                                      <p:cBhvr additive="base">
                                        <p:cTn id="144" dur="2250" fill="hold"/>
                                        <p:tgtEl>
                                          <p:spTgt spid="27"/>
                                        </p:tgtEl>
                                        <p:attrNameLst>
                                          <p:attrName>ppt_y</p:attrName>
                                        </p:attrNameLst>
                                      </p:cBhvr>
                                      <p:tavLst>
                                        <p:tav tm="0">
                                          <p:val>
                                            <p:strVal val="0-#ppt_h/2"/>
                                          </p:val>
                                        </p:tav>
                                        <p:tav tm="100000">
                                          <p:val>
                                            <p:strVal val="#ppt_y"/>
                                          </p:val>
                                        </p:tav>
                                      </p:tavLst>
                                    </p:anim>
                                  </p:childTnLst>
                                </p:cTn>
                              </p:par>
                              <p:par>
                                <p:cTn id="145" presetID="3" presetClass="entr" presetSubtype="10" fill="hold" grpId="3" nodeType="withEffect">
                                  <p:stCondLst>
                                    <p:cond delay="0"/>
                                  </p:stCondLst>
                                  <p:childTnLst>
                                    <p:set>
                                      <p:cBhvr>
                                        <p:cTn id="146" dur="1" fill="hold">
                                          <p:stCondLst>
                                            <p:cond delay="0"/>
                                          </p:stCondLst>
                                        </p:cTn>
                                        <p:tgtEl>
                                          <p:spTgt spid="20"/>
                                        </p:tgtEl>
                                        <p:attrNameLst>
                                          <p:attrName>style.visibility</p:attrName>
                                        </p:attrNameLst>
                                      </p:cBhvr>
                                      <p:to>
                                        <p:strVal val="visible"/>
                                      </p:to>
                                    </p:set>
                                    <p:animEffect transition="in" filter="blinds(horizontal)">
                                      <p:cBhvr>
                                        <p:cTn id="147" dur="2250"/>
                                        <p:tgtEl>
                                          <p:spTgt spid="20"/>
                                        </p:tgtEl>
                                      </p:cBhvr>
                                    </p:animEffect>
                                  </p:childTnLst>
                                </p:cTn>
                              </p:par>
                              <p:par>
                                <p:cTn id="148" presetID="3" presetClass="entr" presetSubtype="10" fill="hold" grpId="3" nodeType="withEffect">
                                  <p:stCondLst>
                                    <p:cond delay="0"/>
                                  </p:stCondLst>
                                  <p:childTnLst>
                                    <p:set>
                                      <p:cBhvr>
                                        <p:cTn id="149" dur="1" fill="hold">
                                          <p:stCondLst>
                                            <p:cond delay="0"/>
                                          </p:stCondLst>
                                        </p:cTn>
                                        <p:tgtEl>
                                          <p:spTgt spid="22"/>
                                        </p:tgtEl>
                                        <p:attrNameLst>
                                          <p:attrName>style.visibility</p:attrName>
                                        </p:attrNameLst>
                                      </p:cBhvr>
                                      <p:to>
                                        <p:strVal val="visible"/>
                                      </p:to>
                                    </p:set>
                                    <p:animEffect transition="in" filter="blinds(horizontal)">
                                      <p:cBhvr>
                                        <p:cTn id="150" dur="2250"/>
                                        <p:tgtEl>
                                          <p:spTgt spid="22"/>
                                        </p:tgtEl>
                                      </p:cBhvr>
                                    </p:animEffect>
                                  </p:childTnLst>
                                </p:cTn>
                              </p:par>
                              <p:par>
                                <p:cTn id="151" presetID="3" presetClass="entr" presetSubtype="10" fill="hold" grpId="3" nodeType="withEffect">
                                  <p:stCondLst>
                                    <p:cond delay="0"/>
                                  </p:stCondLst>
                                  <p:childTnLst>
                                    <p:set>
                                      <p:cBhvr>
                                        <p:cTn id="152" dur="1" fill="hold">
                                          <p:stCondLst>
                                            <p:cond delay="0"/>
                                          </p:stCondLst>
                                        </p:cTn>
                                        <p:tgtEl>
                                          <p:spTgt spid="23"/>
                                        </p:tgtEl>
                                        <p:attrNameLst>
                                          <p:attrName>style.visibility</p:attrName>
                                        </p:attrNameLst>
                                      </p:cBhvr>
                                      <p:to>
                                        <p:strVal val="visible"/>
                                      </p:to>
                                    </p:set>
                                    <p:animEffect transition="in" filter="blinds(horizontal)">
                                      <p:cBhvr>
                                        <p:cTn id="153" dur="2250"/>
                                        <p:tgtEl>
                                          <p:spTgt spid="23"/>
                                        </p:tgtEl>
                                      </p:cBhvr>
                                    </p:animEffect>
                                  </p:childTnLst>
                                </p:cTn>
                              </p:par>
                              <p:par>
                                <p:cTn id="154" presetID="3" presetClass="entr" presetSubtype="10" fill="hold" grpId="3" nodeType="withEffect">
                                  <p:stCondLst>
                                    <p:cond delay="0"/>
                                  </p:stCondLst>
                                  <p:childTnLst>
                                    <p:set>
                                      <p:cBhvr>
                                        <p:cTn id="155" dur="1" fill="hold">
                                          <p:stCondLst>
                                            <p:cond delay="0"/>
                                          </p:stCondLst>
                                        </p:cTn>
                                        <p:tgtEl>
                                          <p:spTgt spid="24"/>
                                        </p:tgtEl>
                                        <p:attrNameLst>
                                          <p:attrName>style.visibility</p:attrName>
                                        </p:attrNameLst>
                                      </p:cBhvr>
                                      <p:to>
                                        <p:strVal val="visible"/>
                                      </p:to>
                                    </p:set>
                                    <p:animEffect transition="in" filter="blinds(horizontal)">
                                      <p:cBhvr>
                                        <p:cTn id="156" dur="2250"/>
                                        <p:tgtEl>
                                          <p:spTgt spid="24"/>
                                        </p:tgtEl>
                                      </p:cBhvr>
                                    </p:animEffect>
                                  </p:childTnLst>
                                </p:cTn>
                              </p:par>
                              <p:par>
                                <p:cTn id="157" presetID="3" presetClass="entr" presetSubtype="10" fill="hold" grpId="3" nodeType="withEffect">
                                  <p:stCondLst>
                                    <p:cond delay="0"/>
                                  </p:stCondLst>
                                  <p:childTnLst>
                                    <p:set>
                                      <p:cBhvr>
                                        <p:cTn id="158" dur="1" fill="hold">
                                          <p:stCondLst>
                                            <p:cond delay="0"/>
                                          </p:stCondLst>
                                        </p:cTn>
                                        <p:tgtEl>
                                          <p:spTgt spid="25"/>
                                        </p:tgtEl>
                                        <p:attrNameLst>
                                          <p:attrName>style.visibility</p:attrName>
                                        </p:attrNameLst>
                                      </p:cBhvr>
                                      <p:to>
                                        <p:strVal val="visible"/>
                                      </p:to>
                                    </p:set>
                                    <p:animEffect transition="in" filter="blinds(horizontal)">
                                      <p:cBhvr>
                                        <p:cTn id="159" dur="2250"/>
                                        <p:tgtEl>
                                          <p:spTgt spid="25"/>
                                        </p:tgtEl>
                                      </p:cBhvr>
                                    </p:animEffect>
                                  </p:childTnLst>
                                </p:cTn>
                              </p:par>
                              <p:par>
                                <p:cTn id="160" presetID="3" presetClass="entr" presetSubtype="10" fill="hold" grpId="3" nodeType="withEffect">
                                  <p:stCondLst>
                                    <p:cond delay="0"/>
                                  </p:stCondLst>
                                  <p:childTnLst>
                                    <p:set>
                                      <p:cBhvr>
                                        <p:cTn id="161" dur="1" fill="hold">
                                          <p:stCondLst>
                                            <p:cond delay="0"/>
                                          </p:stCondLst>
                                        </p:cTn>
                                        <p:tgtEl>
                                          <p:spTgt spid="26"/>
                                        </p:tgtEl>
                                        <p:attrNameLst>
                                          <p:attrName>style.visibility</p:attrName>
                                        </p:attrNameLst>
                                      </p:cBhvr>
                                      <p:to>
                                        <p:strVal val="visible"/>
                                      </p:to>
                                    </p:set>
                                    <p:animEffect transition="in" filter="blinds(horizontal)">
                                      <p:cBhvr>
                                        <p:cTn id="162" dur="2250"/>
                                        <p:tgtEl>
                                          <p:spTgt spid="26"/>
                                        </p:tgtEl>
                                      </p:cBhvr>
                                    </p:animEffect>
                                  </p:childTnLst>
                                </p:cTn>
                              </p:par>
                              <p:par>
                                <p:cTn id="163" presetID="3" presetClass="entr" presetSubtype="10" fill="hold" grpId="3" nodeType="withEffect">
                                  <p:stCondLst>
                                    <p:cond delay="0"/>
                                  </p:stCondLst>
                                  <p:childTnLst>
                                    <p:set>
                                      <p:cBhvr>
                                        <p:cTn id="164" dur="1" fill="hold">
                                          <p:stCondLst>
                                            <p:cond delay="0"/>
                                          </p:stCondLst>
                                        </p:cTn>
                                        <p:tgtEl>
                                          <p:spTgt spid="27"/>
                                        </p:tgtEl>
                                        <p:attrNameLst>
                                          <p:attrName>style.visibility</p:attrName>
                                        </p:attrNameLst>
                                      </p:cBhvr>
                                      <p:to>
                                        <p:strVal val="visible"/>
                                      </p:to>
                                    </p:set>
                                    <p:animEffect transition="in" filter="blinds(horizontal)">
                                      <p:cBhvr>
                                        <p:cTn id="165" dur="2250"/>
                                        <p:tgtEl>
                                          <p:spTgt spid="27"/>
                                        </p:tgtEl>
                                      </p:cBhvr>
                                    </p:animEffect>
                                  </p:childTnLst>
                                </p:cTn>
                              </p:par>
                              <p:par>
                                <p:cTn id="166" presetID="2" presetClass="entr" presetSubtype="4" fill="hold" grpId="0" nodeType="withEffect">
                                  <p:stCondLst>
                                    <p:cond delay="0"/>
                                  </p:stCondLst>
                                  <p:childTnLst>
                                    <p:set>
                                      <p:cBhvr>
                                        <p:cTn id="167" dur="1" fill="hold">
                                          <p:stCondLst>
                                            <p:cond delay="0"/>
                                          </p:stCondLst>
                                        </p:cTn>
                                        <p:tgtEl>
                                          <p:spTgt spid="28"/>
                                        </p:tgtEl>
                                        <p:attrNameLst>
                                          <p:attrName>style.visibility</p:attrName>
                                        </p:attrNameLst>
                                      </p:cBhvr>
                                      <p:to>
                                        <p:strVal val="visible"/>
                                      </p:to>
                                    </p:set>
                                    <p:anim calcmode="lin" valueType="num">
                                      <p:cBhvr additive="base">
                                        <p:cTn id="168" dur="2250" fill="hold"/>
                                        <p:tgtEl>
                                          <p:spTgt spid="28"/>
                                        </p:tgtEl>
                                        <p:attrNameLst>
                                          <p:attrName>ppt_x</p:attrName>
                                        </p:attrNameLst>
                                      </p:cBhvr>
                                      <p:tavLst>
                                        <p:tav tm="0">
                                          <p:val>
                                            <p:strVal val="#ppt_x"/>
                                          </p:val>
                                        </p:tav>
                                        <p:tav tm="100000">
                                          <p:val>
                                            <p:strVal val="#ppt_x"/>
                                          </p:val>
                                        </p:tav>
                                      </p:tavLst>
                                    </p:anim>
                                    <p:anim calcmode="lin" valueType="num">
                                      <p:cBhvr additive="base">
                                        <p:cTn id="169" dur="2250" fill="hold"/>
                                        <p:tgtEl>
                                          <p:spTgt spid="28"/>
                                        </p:tgtEl>
                                        <p:attrNameLst>
                                          <p:attrName>ppt_y</p:attrName>
                                        </p:attrNameLst>
                                      </p:cBhvr>
                                      <p:tavLst>
                                        <p:tav tm="0">
                                          <p:val>
                                            <p:strVal val="1+#ppt_h/2"/>
                                          </p:val>
                                        </p:tav>
                                        <p:tav tm="100000">
                                          <p:val>
                                            <p:strVal val="#ppt_y"/>
                                          </p:val>
                                        </p:tav>
                                      </p:tavLst>
                                    </p:anim>
                                  </p:childTnLst>
                                </p:cTn>
                              </p:par>
                              <p:par>
                                <p:cTn id="170" presetID="3" presetClass="entr" presetSubtype="10" fill="hold" grpId="1" nodeType="withEffect">
                                  <p:stCondLst>
                                    <p:cond delay="0"/>
                                  </p:stCondLst>
                                  <p:childTnLst>
                                    <p:set>
                                      <p:cBhvr>
                                        <p:cTn id="171" dur="1" fill="hold">
                                          <p:stCondLst>
                                            <p:cond delay="0"/>
                                          </p:stCondLst>
                                        </p:cTn>
                                        <p:tgtEl>
                                          <p:spTgt spid="28"/>
                                        </p:tgtEl>
                                        <p:attrNameLst>
                                          <p:attrName>style.visibility</p:attrName>
                                        </p:attrNameLst>
                                      </p:cBhvr>
                                      <p:to>
                                        <p:strVal val="visible"/>
                                      </p:to>
                                    </p:set>
                                    <p:animEffect transition="in" filter="blinds(horizontal)">
                                      <p:cBhvr>
                                        <p:cTn id="172" dur="2250"/>
                                        <p:tgtEl>
                                          <p:spTgt spid="28"/>
                                        </p:tgtEl>
                                      </p:cBhvr>
                                    </p:animEffect>
                                  </p:childTnLst>
                                </p:cTn>
                              </p:par>
                              <p:par>
                                <p:cTn id="173" presetID="2" presetClass="entr" presetSubtype="4"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250" fill="hold"/>
                                        <p:tgtEl>
                                          <p:spTgt spid="44"/>
                                        </p:tgtEl>
                                        <p:attrNameLst>
                                          <p:attrName>ppt_x</p:attrName>
                                        </p:attrNameLst>
                                      </p:cBhvr>
                                      <p:tavLst>
                                        <p:tav tm="0">
                                          <p:val>
                                            <p:strVal val="#ppt_x"/>
                                          </p:val>
                                        </p:tav>
                                        <p:tav tm="100000">
                                          <p:val>
                                            <p:strVal val="#ppt_x"/>
                                          </p:val>
                                        </p:tav>
                                      </p:tavLst>
                                    </p:anim>
                                    <p:anim calcmode="lin" valueType="num">
                                      <p:cBhvr additive="base">
                                        <p:cTn id="176" dur="2250" fill="hold"/>
                                        <p:tgtEl>
                                          <p:spTgt spid="44"/>
                                        </p:tgtEl>
                                        <p:attrNameLst>
                                          <p:attrName>ppt_y</p:attrName>
                                        </p:attrNameLst>
                                      </p:cBhvr>
                                      <p:tavLst>
                                        <p:tav tm="0">
                                          <p:val>
                                            <p:strVal val="1+#ppt_h/2"/>
                                          </p:val>
                                        </p:tav>
                                        <p:tav tm="100000">
                                          <p:val>
                                            <p:strVal val="#ppt_y"/>
                                          </p:val>
                                        </p:tav>
                                      </p:tavLst>
                                    </p:anim>
                                  </p:childTnLst>
                                </p:cTn>
                              </p:par>
                              <p:par>
                                <p:cTn id="177" presetID="3" presetClass="entr" presetSubtype="10" fill="hold" grpId="1" nodeType="withEffect">
                                  <p:stCondLst>
                                    <p:cond delay="0"/>
                                  </p:stCondLst>
                                  <p:childTnLst>
                                    <p:set>
                                      <p:cBhvr>
                                        <p:cTn id="178" dur="1" fill="hold">
                                          <p:stCondLst>
                                            <p:cond delay="0"/>
                                          </p:stCondLst>
                                        </p:cTn>
                                        <p:tgtEl>
                                          <p:spTgt spid="44"/>
                                        </p:tgtEl>
                                        <p:attrNameLst>
                                          <p:attrName>style.visibility</p:attrName>
                                        </p:attrNameLst>
                                      </p:cBhvr>
                                      <p:to>
                                        <p:strVal val="visible"/>
                                      </p:to>
                                    </p:set>
                                    <p:animEffect transition="in" filter="blinds(horizontal)">
                                      <p:cBhvr>
                                        <p:cTn id="179" dur="2250"/>
                                        <p:tgtEl>
                                          <p:spTgt spid="44"/>
                                        </p:tgtEl>
                                      </p:cBhvr>
                                    </p:animEffect>
                                  </p:childTnLst>
                                </p:cTn>
                              </p:par>
                              <p:par>
                                <p:cTn id="180" presetID="2" presetClass="entr" presetSubtype="1" fill="hold" grpId="0" nodeType="withEffect">
                                  <p:stCondLst>
                                    <p:cond delay="0"/>
                                  </p:stCondLst>
                                  <p:childTnLst>
                                    <p:set>
                                      <p:cBhvr>
                                        <p:cTn id="181" dur="1" fill="hold">
                                          <p:stCondLst>
                                            <p:cond delay="0"/>
                                          </p:stCondLst>
                                        </p:cTn>
                                        <p:tgtEl>
                                          <p:spTgt spid="43"/>
                                        </p:tgtEl>
                                        <p:attrNameLst>
                                          <p:attrName>style.visibility</p:attrName>
                                        </p:attrNameLst>
                                      </p:cBhvr>
                                      <p:to>
                                        <p:strVal val="visible"/>
                                      </p:to>
                                    </p:set>
                                    <p:anim calcmode="lin" valueType="num">
                                      <p:cBhvr additive="base">
                                        <p:cTn id="182" dur="2250" fill="hold"/>
                                        <p:tgtEl>
                                          <p:spTgt spid="43"/>
                                        </p:tgtEl>
                                        <p:attrNameLst>
                                          <p:attrName>ppt_x</p:attrName>
                                        </p:attrNameLst>
                                      </p:cBhvr>
                                      <p:tavLst>
                                        <p:tav tm="0">
                                          <p:val>
                                            <p:strVal val="#ppt_x"/>
                                          </p:val>
                                        </p:tav>
                                        <p:tav tm="100000">
                                          <p:val>
                                            <p:strVal val="#ppt_x"/>
                                          </p:val>
                                        </p:tav>
                                      </p:tavLst>
                                    </p:anim>
                                    <p:anim calcmode="lin" valueType="num">
                                      <p:cBhvr additive="base">
                                        <p:cTn id="183" dur="2250" fill="hold"/>
                                        <p:tgtEl>
                                          <p:spTgt spid="43"/>
                                        </p:tgtEl>
                                        <p:attrNameLst>
                                          <p:attrName>ppt_y</p:attrName>
                                        </p:attrNameLst>
                                      </p:cBhvr>
                                      <p:tavLst>
                                        <p:tav tm="0">
                                          <p:val>
                                            <p:strVal val="0-#ppt_h/2"/>
                                          </p:val>
                                        </p:tav>
                                        <p:tav tm="100000">
                                          <p:val>
                                            <p:strVal val="#ppt_y"/>
                                          </p:val>
                                        </p:tav>
                                      </p:tavLst>
                                    </p:anim>
                                  </p:childTnLst>
                                </p:cTn>
                              </p:par>
                              <p:par>
                                <p:cTn id="184" presetID="3" presetClass="entr" presetSubtype="10" fill="hold" grpId="1" nodeType="withEffect">
                                  <p:stCondLst>
                                    <p:cond delay="0"/>
                                  </p:stCondLst>
                                  <p:childTnLst>
                                    <p:set>
                                      <p:cBhvr>
                                        <p:cTn id="185" dur="1" fill="hold">
                                          <p:stCondLst>
                                            <p:cond delay="0"/>
                                          </p:stCondLst>
                                        </p:cTn>
                                        <p:tgtEl>
                                          <p:spTgt spid="43"/>
                                        </p:tgtEl>
                                        <p:attrNameLst>
                                          <p:attrName>style.visibility</p:attrName>
                                        </p:attrNameLst>
                                      </p:cBhvr>
                                      <p:to>
                                        <p:strVal val="visible"/>
                                      </p:to>
                                    </p:set>
                                    <p:animEffect transition="in" filter="blinds(horizontal)">
                                      <p:cBhvr>
                                        <p:cTn id="186" dur="2250"/>
                                        <p:tgtEl>
                                          <p:spTgt spid="43"/>
                                        </p:tgtEl>
                                      </p:cBhvr>
                                    </p:animEffect>
                                  </p:childTnLst>
                                </p:cTn>
                              </p:par>
                              <p:par>
                                <p:cTn id="187" presetID="2" presetClass="entr" presetSubtype="4" fill="hold" grpId="0" nodeType="withEffect">
                                  <p:stCondLst>
                                    <p:cond delay="0"/>
                                  </p:stCondLst>
                                  <p:childTnLst>
                                    <p:set>
                                      <p:cBhvr>
                                        <p:cTn id="188" dur="1" fill="hold">
                                          <p:stCondLst>
                                            <p:cond delay="0"/>
                                          </p:stCondLst>
                                        </p:cTn>
                                        <p:tgtEl>
                                          <p:spTgt spid="42"/>
                                        </p:tgtEl>
                                        <p:attrNameLst>
                                          <p:attrName>style.visibility</p:attrName>
                                        </p:attrNameLst>
                                      </p:cBhvr>
                                      <p:to>
                                        <p:strVal val="visible"/>
                                      </p:to>
                                    </p:set>
                                    <p:anim calcmode="lin" valueType="num">
                                      <p:cBhvr additive="base">
                                        <p:cTn id="189" dur="2250" fill="hold"/>
                                        <p:tgtEl>
                                          <p:spTgt spid="42"/>
                                        </p:tgtEl>
                                        <p:attrNameLst>
                                          <p:attrName>ppt_x</p:attrName>
                                        </p:attrNameLst>
                                      </p:cBhvr>
                                      <p:tavLst>
                                        <p:tav tm="0">
                                          <p:val>
                                            <p:strVal val="#ppt_x"/>
                                          </p:val>
                                        </p:tav>
                                        <p:tav tm="100000">
                                          <p:val>
                                            <p:strVal val="#ppt_x"/>
                                          </p:val>
                                        </p:tav>
                                      </p:tavLst>
                                    </p:anim>
                                    <p:anim calcmode="lin" valueType="num">
                                      <p:cBhvr additive="base">
                                        <p:cTn id="190" dur="2250" fill="hold"/>
                                        <p:tgtEl>
                                          <p:spTgt spid="42"/>
                                        </p:tgtEl>
                                        <p:attrNameLst>
                                          <p:attrName>ppt_y</p:attrName>
                                        </p:attrNameLst>
                                      </p:cBhvr>
                                      <p:tavLst>
                                        <p:tav tm="0">
                                          <p:val>
                                            <p:strVal val="1+#ppt_h/2"/>
                                          </p:val>
                                        </p:tav>
                                        <p:tav tm="100000">
                                          <p:val>
                                            <p:strVal val="#ppt_y"/>
                                          </p:val>
                                        </p:tav>
                                      </p:tavLst>
                                    </p:anim>
                                  </p:childTnLst>
                                </p:cTn>
                              </p:par>
                              <p:par>
                                <p:cTn id="191" presetID="3" presetClass="entr" presetSubtype="10" fill="hold" grpId="1" nodeType="withEffect">
                                  <p:stCondLst>
                                    <p:cond delay="0"/>
                                  </p:stCondLst>
                                  <p:childTnLst>
                                    <p:set>
                                      <p:cBhvr>
                                        <p:cTn id="192" dur="1" fill="hold">
                                          <p:stCondLst>
                                            <p:cond delay="0"/>
                                          </p:stCondLst>
                                        </p:cTn>
                                        <p:tgtEl>
                                          <p:spTgt spid="42"/>
                                        </p:tgtEl>
                                        <p:attrNameLst>
                                          <p:attrName>style.visibility</p:attrName>
                                        </p:attrNameLst>
                                      </p:cBhvr>
                                      <p:to>
                                        <p:strVal val="visible"/>
                                      </p:to>
                                    </p:set>
                                    <p:animEffect transition="in" filter="blinds(horizontal)">
                                      <p:cBhvr>
                                        <p:cTn id="193" dur="2250"/>
                                        <p:tgtEl>
                                          <p:spTgt spid="42"/>
                                        </p:tgtEl>
                                      </p:cBhvr>
                                    </p:animEffect>
                                  </p:childTnLst>
                                </p:cTn>
                              </p:par>
                              <p:par>
                                <p:cTn id="194" presetID="2" presetClass="entr" presetSubtype="1" fill="hold" grpId="0" nodeType="withEffect">
                                  <p:stCondLst>
                                    <p:cond delay="0"/>
                                  </p:stCondLst>
                                  <p:childTnLst>
                                    <p:set>
                                      <p:cBhvr>
                                        <p:cTn id="195" dur="1" fill="hold">
                                          <p:stCondLst>
                                            <p:cond delay="0"/>
                                          </p:stCondLst>
                                        </p:cTn>
                                        <p:tgtEl>
                                          <p:spTgt spid="41"/>
                                        </p:tgtEl>
                                        <p:attrNameLst>
                                          <p:attrName>style.visibility</p:attrName>
                                        </p:attrNameLst>
                                      </p:cBhvr>
                                      <p:to>
                                        <p:strVal val="visible"/>
                                      </p:to>
                                    </p:set>
                                    <p:anim calcmode="lin" valueType="num">
                                      <p:cBhvr additive="base">
                                        <p:cTn id="196" dur="2250" fill="hold"/>
                                        <p:tgtEl>
                                          <p:spTgt spid="41"/>
                                        </p:tgtEl>
                                        <p:attrNameLst>
                                          <p:attrName>ppt_x</p:attrName>
                                        </p:attrNameLst>
                                      </p:cBhvr>
                                      <p:tavLst>
                                        <p:tav tm="0">
                                          <p:val>
                                            <p:strVal val="#ppt_x"/>
                                          </p:val>
                                        </p:tav>
                                        <p:tav tm="100000">
                                          <p:val>
                                            <p:strVal val="#ppt_x"/>
                                          </p:val>
                                        </p:tav>
                                      </p:tavLst>
                                    </p:anim>
                                    <p:anim calcmode="lin" valueType="num">
                                      <p:cBhvr additive="base">
                                        <p:cTn id="197" dur="2250" fill="hold"/>
                                        <p:tgtEl>
                                          <p:spTgt spid="41"/>
                                        </p:tgtEl>
                                        <p:attrNameLst>
                                          <p:attrName>ppt_y</p:attrName>
                                        </p:attrNameLst>
                                      </p:cBhvr>
                                      <p:tavLst>
                                        <p:tav tm="0">
                                          <p:val>
                                            <p:strVal val="0-#ppt_h/2"/>
                                          </p:val>
                                        </p:tav>
                                        <p:tav tm="100000">
                                          <p:val>
                                            <p:strVal val="#ppt_y"/>
                                          </p:val>
                                        </p:tav>
                                      </p:tavLst>
                                    </p:anim>
                                  </p:childTnLst>
                                </p:cTn>
                              </p:par>
                              <p:par>
                                <p:cTn id="198" presetID="3" presetClass="entr" presetSubtype="10" fill="hold" grpId="1" nodeType="withEffect">
                                  <p:stCondLst>
                                    <p:cond delay="0"/>
                                  </p:stCondLst>
                                  <p:childTnLst>
                                    <p:set>
                                      <p:cBhvr>
                                        <p:cTn id="199" dur="1" fill="hold">
                                          <p:stCondLst>
                                            <p:cond delay="0"/>
                                          </p:stCondLst>
                                        </p:cTn>
                                        <p:tgtEl>
                                          <p:spTgt spid="41"/>
                                        </p:tgtEl>
                                        <p:attrNameLst>
                                          <p:attrName>style.visibility</p:attrName>
                                        </p:attrNameLst>
                                      </p:cBhvr>
                                      <p:to>
                                        <p:strVal val="visible"/>
                                      </p:to>
                                    </p:set>
                                    <p:animEffect transition="in" filter="blinds(horizontal)">
                                      <p:cBhvr>
                                        <p:cTn id="200" dur="2250"/>
                                        <p:tgtEl>
                                          <p:spTgt spid="41"/>
                                        </p:tgtEl>
                                      </p:cBhvr>
                                    </p:animEffect>
                                  </p:childTnLst>
                                </p:cTn>
                              </p:par>
                              <p:par>
                                <p:cTn id="201" presetID="2" presetClass="entr" presetSubtype="4" fill="hold" grpId="0" nodeType="withEffect">
                                  <p:stCondLst>
                                    <p:cond delay="0"/>
                                  </p:stCondLst>
                                  <p:childTnLst>
                                    <p:set>
                                      <p:cBhvr>
                                        <p:cTn id="202" dur="1" fill="hold">
                                          <p:stCondLst>
                                            <p:cond delay="0"/>
                                          </p:stCondLst>
                                        </p:cTn>
                                        <p:tgtEl>
                                          <p:spTgt spid="40"/>
                                        </p:tgtEl>
                                        <p:attrNameLst>
                                          <p:attrName>style.visibility</p:attrName>
                                        </p:attrNameLst>
                                      </p:cBhvr>
                                      <p:to>
                                        <p:strVal val="visible"/>
                                      </p:to>
                                    </p:set>
                                    <p:anim calcmode="lin" valueType="num">
                                      <p:cBhvr additive="base">
                                        <p:cTn id="203" dur="2250" fill="hold"/>
                                        <p:tgtEl>
                                          <p:spTgt spid="40"/>
                                        </p:tgtEl>
                                        <p:attrNameLst>
                                          <p:attrName>ppt_x</p:attrName>
                                        </p:attrNameLst>
                                      </p:cBhvr>
                                      <p:tavLst>
                                        <p:tav tm="0">
                                          <p:val>
                                            <p:strVal val="#ppt_x"/>
                                          </p:val>
                                        </p:tav>
                                        <p:tav tm="100000">
                                          <p:val>
                                            <p:strVal val="#ppt_x"/>
                                          </p:val>
                                        </p:tav>
                                      </p:tavLst>
                                    </p:anim>
                                    <p:anim calcmode="lin" valueType="num">
                                      <p:cBhvr additive="base">
                                        <p:cTn id="204" dur="2250" fill="hold"/>
                                        <p:tgtEl>
                                          <p:spTgt spid="40"/>
                                        </p:tgtEl>
                                        <p:attrNameLst>
                                          <p:attrName>ppt_y</p:attrName>
                                        </p:attrNameLst>
                                      </p:cBhvr>
                                      <p:tavLst>
                                        <p:tav tm="0">
                                          <p:val>
                                            <p:strVal val="1+#ppt_h/2"/>
                                          </p:val>
                                        </p:tav>
                                        <p:tav tm="100000">
                                          <p:val>
                                            <p:strVal val="#ppt_y"/>
                                          </p:val>
                                        </p:tav>
                                      </p:tavLst>
                                    </p:anim>
                                  </p:childTnLst>
                                </p:cTn>
                              </p:par>
                              <p:par>
                                <p:cTn id="205" presetID="3" presetClass="entr" presetSubtype="10" fill="hold" grpId="1" nodeType="withEffect">
                                  <p:stCondLst>
                                    <p:cond delay="0"/>
                                  </p:stCondLst>
                                  <p:childTnLst>
                                    <p:set>
                                      <p:cBhvr>
                                        <p:cTn id="206" dur="1" fill="hold">
                                          <p:stCondLst>
                                            <p:cond delay="0"/>
                                          </p:stCondLst>
                                        </p:cTn>
                                        <p:tgtEl>
                                          <p:spTgt spid="40"/>
                                        </p:tgtEl>
                                        <p:attrNameLst>
                                          <p:attrName>style.visibility</p:attrName>
                                        </p:attrNameLst>
                                      </p:cBhvr>
                                      <p:to>
                                        <p:strVal val="visible"/>
                                      </p:to>
                                    </p:set>
                                    <p:animEffect transition="in" filter="blinds(horizontal)">
                                      <p:cBhvr>
                                        <p:cTn id="207" dur="2250"/>
                                        <p:tgtEl>
                                          <p:spTgt spid="40"/>
                                        </p:tgtEl>
                                      </p:cBhvr>
                                    </p:animEffect>
                                  </p:childTnLst>
                                </p:cTn>
                              </p:par>
                              <p:par>
                                <p:cTn id="208" presetID="2" presetClass="entr" presetSubtype="1"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2250" fill="hold"/>
                                        <p:tgtEl>
                                          <p:spTgt spid="39"/>
                                        </p:tgtEl>
                                        <p:attrNameLst>
                                          <p:attrName>ppt_x</p:attrName>
                                        </p:attrNameLst>
                                      </p:cBhvr>
                                      <p:tavLst>
                                        <p:tav tm="0">
                                          <p:val>
                                            <p:strVal val="#ppt_x"/>
                                          </p:val>
                                        </p:tav>
                                        <p:tav tm="100000">
                                          <p:val>
                                            <p:strVal val="#ppt_x"/>
                                          </p:val>
                                        </p:tav>
                                      </p:tavLst>
                                    </p:anim>
                                    <p:anim calcmode="lin" valueType="num">
                                      <p:cBhvr additive="base">
                                        <p:cTn id="211" dur="2250" fill="hold"/>
                                        <p:tgtEl>
                                          <p:spTgt spid="39"/>
                                        </p:tgtEl>
                                        <p:attrNameLst>
                                          <p:attrName>ppt_y</p:attrName>
                                        </p:attrNameLst>
                                      </p:cBhvr>
                                      <p:tavLst>
                                        <p:tav tm="0">
                                          <p:val>
                                            <p:strVal val="0-#ppt_h/2"/>
                                          </p:val>
                                        </p:tav>
                                        <p:tav tm="100000">
                                          <p:val>
                                            <p:strVal val="#ppt_y"/>
                                          </p:val>
                                        </p:tav>
                                      </p:tavLst>
                                    </p:anim>
                                  </p:childTnLst>
                                </p:cTn>
                              </p:par>
                              <p:par>
                                <p:cTn id="212" presetID="3" presetClass="entr" presetSubtype="10" fill="hold" grpId="1" nodeType="withEffect">
                                  <p:stCondLst>
                                    <p:cond delay="0"/>
                                  </p:stCondLst>
                                  <p:childTnLst>
                                    <p:set>
                                      <p:cBhvr>
                                        <p:cTn id="213" dur="1" fill="hold">
                                          <p:stCondLst>
                                            <p:cond delay="0"/>
                                          </p:stCondLst>
                                        </p:cTn>
                                        <p:tgtEl>
                                          <p:spTgt spid="39"/>
                                        </p:tgtEl>
                                        <p:attrNameLst>
                                          <p:attrName>style.visibility</p:attrName>
                                        </p:attrNameLst>
                                      </p:cBhvr>
                                      <p:to>
                                        <p:strVal val="visible"/>
                                      </p:to>
                                    </p:set>
                                    <p:animEffect transition="in" filter="blinds(horizontal)">
                                      <p:cBhvr>
                                        <p:cTn id="214" dur="2250"/>
                                        <p:tgtEl>
                                          <p:spTgt spid="39"/>
                                        </p:tgtEl>
                                      </p:cBhvr>
                                    </p:animEffect>
                                  </p:childTnLst>
                                </p:cTn>
                              </p:par>
                              <p:par>
                                <p:cTn id="215" presetID="2" presetClass="entr" presetSubtype="4"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250" fill="hold"/>
                                        <p:tgtEl>
                                          <p:spTgt spid="38"/>
                                        </p:tgtEl>
                                        <p:attrNameLst>
                                          <p:attrName>ppt_x</p:attrName>
                                        </p:attrNameLst>
                                      </p:cBhvr>
                                      <p:tavLst>
                                        <p:tav tm="0">
                                          <p:val>
                                            <p:strVal val="#ppt_x"/>
                                          </p:val>
                                        </p:tav>
                                        <p:tav tm="100000">
                                          <p:val>
                                            <p:strVal val="#ppt_x"/>
                                          </p:val>
                                        </p:tav>
                                      </p:tavLst>
                                    </p:anim>
                                    <p:anim calcmode="lin" valueType="num">
                                      <p:cBhvr additive="base">
                                        <p:cTn id="218" dur="2250" fill="hold"/>
                                        <p:tgtEl>
                                          <p:spTgt spid="38"/>
                                        </p:tgtEl>
                                        <p:attrNameLst>
                                          <p:attrName>ppt_y</p:attrName>
                                        </p:attrNameLst>
                                      </p:cBhvr>
                                      <p:tavLst>
                                        <p:tav tm="0">
                                          <p:val>
                                            <p:strVal val="1+#ppt_h/2"/>
                                          </p:val>
                                        </p:tav>
                                        <p:tav tm="100000">
                                          <p:val>
                                            <p:strVal val="#ppt_y"/>
                                          </p:val>
                                        </p:tav>
                                      </p:tavLst>
                                    </p:anim>
                                  </p:childTnLst>
                                </p:cTn>
                              </p:par>
                              <p:par>
                                <p:cTn id="219" presetID="3" presetClass="entr" presetSubtype="10" fill="hold" grpId="1" nodeType="withEffect">
                                  <p:stCondLst>
                                    <p:cond delay="0"/>
                                  </p:stCondLst>
                                  <p:childTnLst>
                                    <p:set>
                                      <p:cBhvr>
                                        <p:cTn id="220" dur="1" fill="hold">
                                          <p:stCondLst>
                                            <p:cond delay="0"/>
                                          </p:stCondLst>
                                        </p:cTn>
                                        <p:tgtEl>
                                          <p:spTgt spid="38"/>
                                        </p:tgtEl>
                                        <p:attrNameLst>
                                          <p:attrName>style.visibility</p:attrName>
                                        </p:attrNameLst>
                                      </p:cBhvr>
                                      <p:to>
                                        <p:strVal val="visible"/>
                                      </p:to>
                                    </p:set>
                                    <p:animEffect transition="in" filter="blinds(horizontal)">
                                      <p:cBhvr>
                                        <p:cTn id="221" dur="2250"/>
                                        <p:tgtEl>
                                          <p:spTgt spid="38"/>
                                        </p:tgtEl>
                                      </p:cBhvr>
                                    </p:animEffect>
                                  </p:childTnLst>
                                </p:cTn>
                              </p:par>
                              <p:par>
                                <p:cTn id="222" presetID="2" presetClass="entr" presetSubtype="1" fill="hold" grpId="0" nodeType="withEffect">
                                  <p:stCondLst>
                                    <p:cond delay="0"/>
                                  </p:stCondLst>
                                  <p:childTnLst>
                                    <p:set>
                                      <p:cBhvr>
                                        <p:cTn id="223" dur="1" fill="hold">
                                          <p:stCondLst>
                                            <p:cond delay="0"/>
                                          </p:stCondLst>
                                        </p:cTn>
                                        <p:tgtEl>
                                          <p:spTgt spid="29"/>
                                        </p:tgtEl>
                                        <p:attrNameLst>
                                          <p:attrName>style.visibility</p:attrName>
                                        </p:attrNameLst>
                                      </p:cBhvr>
                                      <p:to>
                                        <p:strVal val="visible"/>
                                      </p:to>
                                    </p:set>
                                    <p:anim calcmode="lin" valueType="num">
                                      <p:cBhvr additive="base">
                                        <p:cTn id="224" dur="2250" fill="hold"/>
                                        <p:tgtEl>
                                          <p:spTgt spid="29"/>
                                        </p:tgtEl>
                                        <p:attrNameLst>
                                          <p:attrName>ppt_x</p:attrName>
                                        </p:attrNameLst>
                                      </p:cBhvr>
                                      <p:tavLst>
                                        <p:tav tm="0">
                                          <p:val>
                                            <p:strVal val="#ppt_x"/>
                                          </p:val>
                                        </p:tav>
                                        <p:tav tm="100000">
                                          <p:val>
                                            <p:strVal val="#ppt_x"/>
                                          </p:val>
                                        </p:tav>
                                      </p:tavLst>
                                    </p:anim>
                                    <p:anim calcmode="lin" valueType="num">
                                      <p:cBhvr additive="base">
                                        <p:cTn id="225" dur="2250" fill="hold"/>
                                        <p:tgtEl>
                                          <p:spTgt spid="29"/>
                                        </p:tgtEl>
                                        <p:attrNameLst>
                                          <p:attrName>ppt_y</p:attrName>
                                        </p:attrNameLst>
                                      </p:cBhvr>
                                      <p:tavLst>
                                        <p:tav tm="0">
                                          <p:val>
                                            <p:strVal val="0-#ppt_h/2"/>
                                          </p:val>
                                        </p:tav>
                                        <p:tav tm="100000">
                                          <p:val>
                                            <p:strVal val="#ppt_y"/>
                                          </p:val>
                                        </p:tav>
                                      </p:tavLst>
                                    </p:anim>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250"/>
                                        <p:tgtEl>
                                          <p:spTgt spid="29"/>
                                        </p:tgtEl>
                                      </p:cBhvr>
                                    </p:animEffect>
                                  </p:childTnLst>
                                </p:cTn>
                              </p:par>
                              <p:par>
                                <p:cTn id="229" presetID="9" presetClass="emph" presetSubtype="0" grpId="0" nodeType="withEffect">
                                  <p:stCondLst>
                                    <p:cond delay="0"/>
                                  </p:stCondLst>
                                  <p:childTnLst>
                                    <p:set>
                                      <p:cBhvr rctx="PPT">
                                        <p:cTn id="230" dur="indefinite"/>
                                        <p:tgtEl>
                                          <p:spTgt spid="45"/>
                                        </p:tgtEl>
                                        <p:attrNameLst>
                                          <p:attrName>style.opacity</p:attrName>
                                        </p:attrNameLst>
                                      </p:cBhvr>
                                      <p:to>
                                        <p:strVal val="0"/>
                                      </p:to>
                                    </p:set>
                                    <p:animEffect filter="image" prLst="opacity: 0">
                                      <p:cBhvr rctx="IE">
                                        <p:cTn id="231" dur="indefinite"/>
                                        <p:tgtEl>
                                          <p:spTgt spid="45"/>
                                        </p:tgtEl>
                                      </p:cBhvr>
                                    </p:animEffect>
                                  </p:childTnLst>
                                </p:cTn>
                              </p:par>
                            </p:childTnLst>
                          </p:cTn>
                        </p:par>
                        <p:par>
                          <p:cTn id="232" fill="hold">
                            <p:stCondLst>
                              <p:cond delay="2250"/>
                            </p:stCondLst>
                            <p:childTnLst>
                              <p:par>
                                <p:cTn id="233" presetID="2" presetClass="exit" presetSubtype="2" fill="hold" grpId="2" nodeType="afterEffect">
                                  <p:stCondLst>
                                    <p:cond delay="0"/>
                                  </p:stCondLst>
                                  <p:childTnLst>
                                    <p:anim calcmode="lin" valueType="num">
                                      <p:cBhvr additive="base">
                                        <p:cTn id="234" dur="2250"/>
                                        <p:tgtEl>
                                          <p:spTgt spid="30"/>
                                        </p:tgtEl>
                                        <p:attrNameLst>
                                          <p:attrName>ppt_x</p:attrName>
                                        </p:attrNameLst>
                                      </p:cBhvr>
                                      <p:tavLst>
                                        <p:tav tm="0">
                                          <p:val>
                                            <p:strVal val="ppt_x"/>
                                          </p:val>
                                        </p:tav>
                                        <p:tav tm="100000">
                                          <p:val>
                                            <p:strVal val="1+ppt_w/2"/>
                                          </p:val>
                                        </p:tav>
                                      </p:tavLst>
                                    </p:anim>
                                    <p:anim calcmode="lin" valueType="num">
                                      <p:cBhvr additive="base">
                                        <p:cTn id="235" dur="2250"/>
                                        <p:tgtEl>
                                          <p:spTgt spid="30"/>
                                        </p:tgtEl>
                                        <p:attrNameLst>
                                          <p:attrName>ppt_y</p:attrName>
                                        </p:attrNameLst>
                                      </p:cBhvr>
                                      <p:tavLst>
                                        <p:tav tm="0">
                                          <p:val>
                                            <p:strVal val="ppt_y"/>
                                          </p:val>
                                        </p:tav>
                                        <p:tav tm="100000">
                                          <p:val>
                                            <p:strVal val="ppt_y"/>
                                          </p:val>
                                        </p:tav>
                                      </p:tavLst>
                                    </p:anim>
                                    <p:set>
                                      <p:cBhvr>
                                        <p:cTn id="236" dur="1" fill="hold">
                                          <p:stCondLst>
                                            <p:cond delay="2249"/>
                                          </p:stCondLst>
                                        </p:cTn>
                                        <p:tgtEl>
                                          <p:spTgt spid="30"/>
                                        </p:tgtEl>
                                        <p:attrNameLst>
                                          <p:attrName>style.visibility</p:attrName>
                                        </p:attrNameLst>
                                      </p:cBhvr>
                                      <p:to>
                                        <p:strVal val="hidden"/>
                                      </p:to>
                                    </p:set>
                                  </p:childTnLst>
                                </p:cTn>
                              </p:par>
                              <p:par>
                                <p:cTn id="237" presetID="3" presetClass="exit" presetSubtype="5" fill="hold" grpId="3" nodeType="withEffect">
                                  <p:stCondLst>
                                    <p:cond delay="0"/>
                                  </p:stCondLst>
                                  <p:childTnLst>
                                    <p:animEffect transition="out" filter="blinds(vertical)">
                                      <p:cBhvr>
                                        <p:cTn id="238" dur="2250"/>
                                        <p:tgtEl>
                                          <p:spTgt spid="30"/>
                                        </p:tgtEl>
                                      </p:cBhvr>
                                    </p:animEffect>
                                    <p:set>
                                      <p:cBhvr>
                                        <p:cTn id="239" dur="1" fill="hold">
                                          <p:stCondLst>
                                            <p:cond delay="2249"/>
                                          </p:stCondLst>
                                        </p:cTn>
                                        <p:tgtEl>
                                          <p:spTgt spid="30"/>
                                        </p:tgtEl>
                                        <p:attrNameLst>
                                          <p:attrName>style.visibility</p:attrName>
                                        </p:attrNameLst>
                                      </p:cBhvr>
                                      <p:to>
                                        <p:strVal val="hidden"/>
                                      </p:to>
                                    </p:set>
                                  </p:childTnLst>
                                </p:cTn>
                              </p:par>
                              <p:par>
                                <p:cTn id="240" presetID="2" presetClass="exit" presetSubtype="2" fill="hold" grpId="2" nodeType="withEffect">
                                  <p:stCondLst>
                                    <p:cond delay="0"/>
                                  </p:stCondLst>
                                  <p:childTnLst>
                                    <p:anim calcmode="lin" valueType="num">
                                      <p:cBhvr additive="base">
                                        <p:cTn id="241" dur="2250"/>
                                        <p:tgtEl>
                                          <p:spTgt spid="31"/>
                                        </p:tgtEl>
                                        <p:attrNameLst>
                                          <p:attrName>ppt_x</p:attrName>
                                        </p:attrNameLst>
                                      </p:cBhvr>
                                      <p:tavLst>
                                        <p:tav tm="0">
                                          <p:val>
                                            <p:strVal val="ppt_x"/>
                                          </p:val>
                                        </p:tav>
                                        <p:tav tm="100000">
                                          <p:val>
                                            <p:strVal val="1+ppt_w/2"/>
                                          </p:val>
                                        </p:tav>
                                      </p:tavLst>
                                    </p:anim>
                                    <p:anim calcmode="lin" valueType="num">
                                      <p:cBhvr additive="base">
                                        <p:cTn id="242" dur="2250"/>
                                        <p:tgtEl>
                                          <p:spTgt spid="31"/>
                                        </p:tgtEl>
                                        <p:attrNameLst>
                                          <p:attrName>ppt_y</p:attrName>
                                        </p:attrNameLst>
                                      </p:cBhvr>
                                      <p:tavLst>
                                        <p:tav tm="0">
                                          <p:val>
                                            <p:strVal val="ppt_y"/>
                                          </p:val>
                                        </p:tav>
                                        <p:tav tm="100000">
                                          <p:val>
                                            <p:strVal val="ppt_y"/>
                                          </p:val>
                                        </p:tav>
                                      </p:tavLst>
                                    </p:anim>
                                    <p:set>
                                      <p:cBhvr>
                                        <p:cTn id="243" dur="1" fill="hold">
                                          <p:stCondLst>
                                            <p:cond delay="2249"/>
                                          </p:stCondLst>
                                        </p:cTn>
                                        <p:tgtEl>
                                          <p:spTgt spid="31"/>
                                        </p:tgtEl>
                                        <p:attrNameLst>
                                          <p:attrName>style.visibility</p:attrName>
                                        </p:attrNameLst>
                                      </p:cBhvr>
                                      <p:to>
                                        <p:strVal val="hidden"/>
                                      </p:to>
                                    </p:set>
                                  </p:childTnLst>
                                </p:cTn>
                              </p:par>
                              <p:par>
                                <p:cTn id="244" presetID="3" presetClass="exit" presetSubtype="5" fill="hold" grpId="3" nodeType="withEffect">
                                  <p:stCondLst>
                                    <p:cond delay="0"/>
                                  </p:stCondLst>
                                  <p:childTnLst>
                                    <p:animEffect transition="out" filter="blinds(vertical)">
                                      <p:cBhvr>
                                        <p:cTn id="245" dur="2250"/>
                                        <p:tgtEl>
                                          <p:spTgt spid="31"/>
                                        </p:tgtEl>
                                      </p:cBhvr>
                                    </p:animEffect>
                                    <p:set>
                                      <p:cBhvr>
                                        <p:cTn id="246" dur="1" fill="hold">
                                          <p:stCondLst>
                                            <p:cond delay="2249"/>
                                          </p:stCondLst>
                                        </p:cTn>
                                        <p:tgtEl>
                                          <p:spTgt spid="31"/>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2250"/>
                                        <p:tgtEl>
                                          <p:spTgt spid="32"/>
                                        </p:tgtEl>
                                        <p:attrNameLst>
                                          <p:attrName>ppt_x</p:attrName>
                                        </p:attrNameLst>
                                      </p:cBhvr>
                                      <p:tavLst>
                                        <p:tav tm="0">
                                          <p:val>
                                            <p:strVal val="ppt_x"/>
                                          </p:val>
                                        </p:tav>
                                        <p:tav tm="100000">
                                          <p:val>
                                            <p:strVal val="1+ppt_w/2"/>
                                          </p:val>
                                        </p:tav>
                                      </p:tavLst>
                                    </p:anim>
                                    <p:anim calcmode="lin" valueType="num">
                                      <p:cBhvr additive="base">
                                        <p:cTn id="249" dur="2250"/>
                                        <p:tgtEl>
                                          <p:spTgt spid="32"/>
                                        </p:tgtEl>
                                        <p:attrNameLst>
                                          <p:attrName>ppt_y</p:attrName>
                                        </p:attrNameLst>
                                      </p:cBhvr>
                                      <p:tavLst>
                                        <p:tav tm="0">
                                          <p:val>
                                            <p:strVal val="ppt_y"/>
                                          </p:val>
                                        </p:tav>
                                        <p:tav tm="100000">
                                          <p:val>
                                            <p:strVal val="ppt_y"/>
                                          </p:val>
                                        </p:tav>
                                      </p:tavLst>
                                    </p:anim>
                                    <p:set>
                                      <p:cBhvr>
                                        <p:cTn id="250" dur="1" fill="hold">
                                          <p:stCondLst>
                                            <p:cond delay="2249"/>
                                          </p:stCondLst>
                                        </p:cTn>
                                        <p:tgtEl>
                                          <p:spTgt spid="32"/>
                                        </p:tgtEl>
                                        <p:attrNameLst>
                                          <p:attrName>style.visibility</p:attrName>
                                        </p:attrNameLst>
                                      </p:cBhvr>
                                      <p:to>
                                        <p:strVal val="hidden"/>
                                      </p:to>
                                    </p:set>
                                  </p:childTnLst>
                                </p:cTn>
                              </p:par>
                              <p:par>
                                <p:cTn id="251" presetID="3" presetClass="exit" presetSubtype="5" fill="hold" grpId="3" nodeType="withEffect">
                                  <p:stCondLst>
                                    <p:cond delay="0"/>
                                  </p:stCondLst>
                                  <p:childTnLst>
                                    <p:animEffect transition="out" filter="blinds(vertical)">
                                      <p:cBhvr>
                                        <p:cTn id="252" dur="2250"/>
                                        <p:tgtEl>
                                          <p:spTgt spid="32"/>
                                        </p:tgtEl>
                                      </p:cBhvr>
                                    </p:animEffect>
                                    <p:set>
                                      <p:cBhvr>
                                        <p:cTn id="253" dur="1" fill="hold">
                                          <p:stCondLst>
                                            <p:cond delay="2249"/>
                                          </p:stCondLst>
                                        </p:cTn>
                                        <p:tgtEl>
                                          <p:spTgt spid="32"/>
                                        </p:tgtEl>
                                        <p:attrNameLst>
                                          <p:attrName>style.visibility</p:attrName>
                                        </p:attrNameLst>
                                      </p:cBhvr>
                                      <p:to>
                                        <p:strVal val="hidden"/>
                                      </p:to>
                                    </p:set>
                                  </p:childTnLst>
                                </p:cTn>
                              </p:par>
                              <p:par>
                                <p:cTn id="254" presetID="2" presetClass="exit" presetSubtype="2" fill="hold" grpId="2" nodeType="withEffect">
                                  <p:stCondLst>
                                    <p:cond delay="0"/>
                                  </p:stCondLst>
                                  <p:childTnLst>
                                    <p:anim calcmode="lin" valueType="num">
                                      <p:cBhvr additive="base">
                                        <p:cTn id="255" dur="2250"/>
                                        <p:tgtEl>
                                          <p:spTgt spid="33"/>
                                        </p:tgtEl>
                                        <p:attrNameLst>
                                          <p:attrName>ppt_x</p:attrName>
                                        </p:attrNameLst>
                                      </p:cBhvr>
                                      <p:tavLst>
                                        <p:tav tm="0">
                                          <p:val>
                                            <p:strVal val="ppt_x"/>
                                          </p:val>
                                        </p:tav>
                                        <p:tav tm="100000">
                                          <p:val>
                                            <p:strVal val="1+ppt_w/2"/>
                                          </p:val>
                                        </p:tav>
                                      </p:tavLst>
                                    </p:anim>
                                    <p:anim calcmode="lin" valueType="num">
                                      <p:cBhvr additive="base">
                                        <p:cTn id="256" dur="2250"/>
                                        <p:tgtEl>
                                          <p:spTgt spid="33"/>
                                        </p:tgtEl>
                                        <p:attrNameLst>
                                          <p:attrName>ppt_y</p:attrName>
                                        </p:attrNameLst>
                                      </p:cBhvr>
                                      <p:tavLst>
                                        <p:tav tm="0">
                                          <p:val>
                                            <p:strVal val="ppt_y"/>
                                          </p:val>
                                        </p:tav>
                                        <p:tav tm="100000">
                                          <p:val>
                                            <p:strVal val="ppt_y"/>
                                          </p:val>
                                        </p:tav>
                                      </p:tavLst>
                                    </p:anim>
                                    <p:set>
                                      <p:cBhvr>
                                        <p:cTn id="257" dur="1" fill="hold">
                                          <p:stCondLst>
                                            <p:cond delay="2249"/>
                                          </p:stCondLst>
                                        </p:cTn>
                                        <p:tgtEl>
                                          <p:spTgt spid="33"/>
                                        </p:tgtEl>
                                        <p:attrNameLst>
                                          <p:attrName>style.visibility</p:attrName>
                                        </p:attrNameLst>
                                      </p:cBhvr>
                                      <p:to>
                                        <p:strVal val="hidden"/>
                                      </p:to>
                                    </p:set>
                                  </p:childTnLst>
                                </p:cTn>
                              </p:par>
                              <p:par>
                                <p:cTn id="258" presetID="3" presetClass="exit" presetSubtype="5" fill="hold" grpId="3" nodeType="withEffect">
                                  <p:stCondLst>
                                    <p:cond delay="0"/>
                                  </p:stCondLst>
                                  <p:childTnLst>
                                    <p:animEffect transition="out" filter="blinds(vertical)">
                                      <p:cBhvr>
                                        <p:cTn id="259" dur="2250"/>
                                        <p:tgtEl>
                                          <p:spTgt spid="33"/>
                                        </p:tgtEl>
                                      </p:cBhvr>
                                    </p:animEffect>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2"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3" presetClass="exit" presetSubtype="5" fill="hold" grpId="3" nodeType="withEffect">
                                  <p:stCondLst>
                                    <p:cond delay="0"/>
                                  </p:stCondLst>
                                  <p:childTnLst>
                                    <p:animEffect transition="out" filter="blinds(vertical)">
                                      <p:cBhvr>
                                        <p:cTn id="266" dur="2250"/>
                                        <p:tgtEl>
                                          <p:spTgt spid="34"/>
                                        </p:tgtEl>
                                      </p:cBhvr>
                                    </p:animEffect>
                                    <p:set>
                                      <p:cBhvr>
                                        <p:cTn id="267" dur="1" fill="hold">
                                          <p:stCondLst>
                                            <p:cond delay="2249"/>
                                          </p:stCondLst>
                                        </p:cTn>
                                        <p:tgtEl>
                                          <p:spTgt spid="34"/>
                                        </p:tgtEl>
                                        <p:attrNameLst>
                                          <p:attrName>style.visibility</p:attrName>
                                        </p:attrNameLst>
                                      </p:cBhvr>
                                      <p:to>
                                        <p:strVal val="hidden"/>
                                      </p:to>
                                    </p:set>
                                  </p:childTnLst>
                                </p:cTn>
                              </p:par>
                              <p:par>
                                <p:cTn id="268" presetID="2" presetClass="exit" presetSubtype="2" fill="hold" grpId="2" nodeType="withEffect">
                                  <p:stCondLst>
                                    <p:cond delay="0"/>
                                  </p:stCondLst>
                                  <p:childTnLst>
                                    <p:anim calcmode="lin" valueType="num">
                                      <p:cBhvr additive="base">
                                        <p:cTn id="269" dur="2250"/>
                                        <p:tgtEl>
                                          <p:spTgt spid="35"/>
                                        </p:tgtEl>
                                        <p:attrNameLst>
                                          <p:attrName>ppt_x</p:attrName>
                                        </p:attrNameLst>
                                      </p:cBhvr>
                                      <p:tavLst>
                                        <p:tav tm="0">
                                          <p:val>
                                            <p:strVal val="ppt_x"/>
                                          </p:val>
                                        </p:tav>
                                        <p:tav tm="100000">
                                          <p:val>
                                            <p:strVal val="1+ppt_w/2"/>
                                          </p:val>
                                        </p:tav>
                                      </p:tavLst>
                                    </p:anim>
                                    <p:anim calcmode="lin" valueType="num">
                                      <p:cBhvr additive="base">
                                        <p:cTn id="270" dur="2250"/>
                                        <p:tgtEl>
                                          <p:spTgt spid="35"/>
                                        </p:tgtEl>
                                        <p:attrNameLst>
                                          <p:attrName>ppt_y</p:attrName>
                                        </p:attrNameLst>
                                      </p:cBhvr>
                                      <p:tavLst>
                                        <p:tav tm="0">
                                          <p:val>
                                            <p:strVal val="ppt_y"/>
                                          </p:val>
                                        </p:tav>
                                        <p:tav tm="100000">
                                          <p:val>
                                            <p:strVal val="ppt_y"/>
                                          </p:val>
                                        </p:tav>
                                      </p:tavLst>
                                    </p:anim>
                                    <p:set>
                                      <p:cBhvr>
                                        <p:cTn id="271" dur="1" fill="hold">
                                          <p:stCondLst>
                                            <p:cond delay="2249"/>
                                          </p:stCondLst>
                                        </p:cTn>
                                        <p:tgtEl>
                                          <p:spTgt spid="35"/>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2250"/>
                                        <p:tgtEl>
                                          <p:spTgt spid="35"/>
                                        </p:tgtEl>
                                      </p:cBhvr>
                                    </p:animEffect>
                                    <p:set>
                                      <p:cBhvr>
                                        <p:cTn id="274" dur="1" fill="hold">
                                          <p:stCondLst>
                                            <p:cond delay="2249"/>
                                          </p:stCondLst>
                                        </p:cTn>
                                        <p:tgtEl>
                                          <p:spTgt spid="35"/>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250"/>
                                        <p:tgtEl>
                                          <p:spTgt spid="36"/>
                                        </p:tgtEl>
                                        <p:attrNameLst>
                                          <p:attrName>ppt_x</p:attrName>
                                        </p:attrNameLst>
                                      </p:cBhvr>
                                      <p:tavLst>
                                        <p:tav tm="0">
                                          <p:val>
                                            <p:strVal val="ppt_x"/>
                                          </p:val>
                                        </p:tav>
                                        <p:tav tm="100000">
                                          <p:val>
                                            <p:strVal val="1+ppt_w/2"/>
                                          </p:val>
                                        </p:tav>
                                      </p:tavLst>
                                    </p:anim>
                                    <p:anim calcmode="lin" valueType="num">
                                      <p:cBhvr additive="base">
                                        <p:cTn id="277" dur="2250"/>
                                        <p:tgtEl>
                                          <p:spTgt spid="36"/>
                                        </p:tgtEl>
                                        <p:attrNameLst>
                                          <p:attrName>ppt_y</p:attrName>
                                        </p:attrNameLst>
                                      </p:cBhvr>
                                      <p:tavLst>
                                        <p:tav tm="0">
                                          <p:val>
                                            <p:strVal val="ppt_y"/>
                                          </p:val>
                                        </p:tav>
                                        <p:tav tm="100000">
                                          <p:val>
                                            <p:strVal val="ppt_y"/>
                                          </p:val>
                                        </p:tav>
                                      </p:tavLst>
                                    </p:anim>
                                    <p:set>
                                      <p:cBhvr>
                                        <p:cTn id="278" dur="1" fill="hold">
                                          <p:stCondLst>
                                            <p:cond delay="2249"/>
                                          </p:stCondLst>
                                        </p:cTn>
                                        <p:tgtEl>
                                          <p:spTgt spid="36"/>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250"/>
                                        <p:tgtEl>
                                          <p:spTgt spid="36"/>
                                        </p:tgtEl>
                                      </p:cBhvr>
                                    </p:animEffect>
                                    <p:set>
                                      <p:cBhvr>
                                        <p:cTn id="281" dur="1" fill="hold">
                                          <p:stCondLst>
                                            <p:cond delay="2249"/>
                                          </p:stCondLst>
                                        </p:cTn>
                                        <p:tgtEl>
                                          <p:spTgt spid="36"/>
                                        </p:tgtEl>
                                        <p:attrNameLst>
                                          <p:attrName>style.visibility</p:attrName>
                                        </p:attrNameLst>
                                      </p:cBhvr>
                                      <p:to>
                                        <p:strVal val="hidden"/>
                                      </p:to>
                                    </p:set>
                                  </p:childTnLst>
                                </p:cTn>
                              </p:par>
                              <p:par>
                                <p:cTn id="282" presetID="2" presetClass="exit" presetSubtype="2" fill="hold" grpId="2" nodeType="withEffect">
                                  <p:stCondLst>
                                    <p:cond delay="0"/>
                                  </p:stCondLst>
                                  <p:childTnLst>
                                    <p:anim calcmode="lin" valueType="num">
                                      <p:cBhvr additive="base">
                                        <p:cTn id="283" dur="2250"/>
                                        <p:tgtEl>
                                          <p:spTgt spid="37"/>
                                        </p:tgtEl>
                                        <p:attrNameLst>
                                          <p:attrName>ppt_x</p:attrName>
                                        </p:attrNameLst>
                                      </p:cBhvr>
                                      <p:tavLst>
                                        <p:tav tm="0">
                                          <p:val>
                                            <p:strVal val="ppt_x"/>
                                          </p:val>
                                        </p:tav>
                                        <p:tav tm="100000">
                                          <p:val>
                                            <p:strVal val="1+ppt_w/2"/>
                                          </p:val>
                                        </p:tav>
                                      </p:tavLst>
                                    </p:anim>
                                    <p:anim calcmode="lin" valueType="num">
                                      <p:cBhvr additive="base">
                                        <p:cTn id="284" dur="2250"/>
                                        <p:tgtEl>
                                          <p:spTgt spid="37"/>
                                        </p:tgtEl>
                                        <p:attrNameLst>
                                          <p:attrName>ppt_y</p:attrName>
                                        </p:attrNameLst>
                                      </p:cBhvr>
                                      <p:tavLst>
                                        <p:tav tm="0">
                                          <p:val>
                                            <p:strVal val="ppt_y"/>
                                          </p:val>
                                        </p:tav>
                                        <p:tav tm="100000">
                                          <p:val>
                                            <p:strVal val="ppt_y"/>
                                          </p:val>
                                        </p:tav>
                                      </p:tavLst>
                                    </p:anim>
                                    <p:set>
                                      <p:cBhvr>
                                        <p:cTn id="285" dur="1" fill="hold">
                                          <p:stCondLst>
                                            <p:cond delay="2249"/>
                                          </p:stCondLst>
                                        </p:cTn>
                                        <p:tgtEl>
                                          <p:spTgt spid="37"/>
                                        </p:tgtEl>
                                        <p:attrNameLst>
                                          <p:attrName>style.visibility</p:attrName>
                                        </p:attrNameLst>
                                      </p:cBhvr>
                                      <p:to>
                                        <p:strVal val="hidden"/>
                                      </p:to>
                                    </p:set>
                                  </p:childTnLst>
                                </p:cTn>
                              </p:par>
                              <p:par>
                                <p:cTn id="286" presetID="3" presetClass="exit" presetSubtype="5" fill="hold" grpId="3" nodeType="withEffect">
                                  <p:stCondLst>
                                    <p:cond delay="0"/>
                                  </p:stCondLst>
                                  <p:childTnLst>
                                    <p:animEffect transition="out" filter="blinds(vertical)">
                                      <p:cBhvr>
                                        <p:cTn id="287" dur="2250"/>
                                        <p:tgtEl>
                                          <p:spTgt spid="37"/>
                                        </p:tgtEl>
                                      </p:cBhvr>
                                    </p:animEffect>
                                    <p:set>
                                      <p:cBhvr>
                                        <p:cTn id="288" dur="1" fill="hold">
                                          <p:stCondLst>
                                            <p:cond delay="2249"/>
                                          </p:stCondLst>
                                        </p:cTn>
                                        <p:tgtEl>
                                          <p:spTgt spid="3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2250"/>
                                        <p:tgtEl>
                                          <p:spTgt spid="21"/>
                                        </p:tgtEl>
                                        <p:attrNameLst>
                                          <p:attrName>ppt_x</p:attrName>
                                        </p:attrNameLst>
                                      </p:cBhvr>
                                      <p:tavLst>
                                        <p:tav tm="0">
                                          <p:val>
                                            <p:strVal val="ppt_x"/>
                                          </p:val>
                                        </p:tav>
                                        <p:tav tm="100000">
                                          <p:val>
                                            <p:strVal val="1+ppt_w/2"/>
                                          </p:val>
                                        </p:tav>
                                      </p:tavLst>
                                    </p:anim>
                                    <p:anim calcmode="lin" valueType="num">
                                      <p:cBhvr additive="base">
                                        <p:cTn id="291" dur="2250"/>
                                        <p:tgtEl>
                                          <p:spTgt spid="21"/>
                                        </p:tgtEl>
                                        <p:attrNameLst>
                                          <p:attrName>ppt_y</p:attrName>
                                        </p:attrNameLst>
                                      </p:cBhvr>
                                      <p:tavLst>
                                        <p:tav tm="0">
                                          <p:val>
                                            <p:strVal val="ppt_y"/>
                                          </p:val>
                                        </p:tav>
                                        <p:tav tm="100000">
                                          <p:val>
                                            <p:strVal val="ppt_y"/>
                                          </p:val>
                                        </p:tav>
                                      </p:tavLst>
                                    </p:anim>
                                    <p:set>
                                      <p:cBhvr>
                                        <p:cTn id="292" dur="1" fill="hold">
                                          <p:stCondLst>
                                            <p:cond delay="2249"/>
                                          </p:stCondLst>
                                        </p:cTn>
                                        <p:tgtEl>
                                          <p:spTgt spid="21"/>
                                        </p:tgtEl>
                                        <p:attrNameLst>
                                          <p:attrName>style.visibility</p:attrName>
                                        </p:attrNameLst>
                                      </p:cBhvr>
                                      <p:to>
                                        <p:strVal val="hidden"/>
                                      </p:to>
                                    </p:set>
                                  </p:childTnLst>
                                </p:cTn>
                              </p:par>
                              <p:par>
                                <p:cTn id="293" presetID="3" presetClass="exit" presetSubtype="5" fill="hold" grpId="3" nodeType="withEffect">
                                  <p:stCondLst>
                                    <p:cond delay="0"/>
                                  </p:stCondLst>
                                  <p:childTnLst>
                                    <p:animEffect transition="out" filter="blinds(vertical)">
                                      <p:cBhvr>
                                        <p:cTn id="294" dur="2250"/>
                                        <p:tgtEl>
                                          <p:spTgt spid="21"/>
                                        </p:tgtEl>
                                      </p:cBhvr>
                                    </p:animEffect>
                                    <p:set>
                                      <p:cBhvr>
                                        <p:cTn id="295" dur="1" fill="hold">
                                          <p:stCondLst>
                                            <p:cond delay="2249"/>
                                          </p:stCondLst>
                                        </p:cTn>
                                        <p:tgtEl>
                                          <p:spTgt spid="21"/>
                                        </p:tgtEl>
                                        <p:attrNameLst>
                                          <p:attrName>style.visibility</p:attrName>
                                        </p:attrNameLst>
                                      </p:cBhvr>
                                      <p:to>
                                        <p:strVal val="hidden"/>
                                      </p:to>
                                    </p:set>
                                  </p:childTnLst>
                                </p:cTn>
                              </p:par>
                              <p:par>
                                <p:cTn id="296" presetID="2" presetClass="exit" presetSubtype="2" fill="hold" grpId="1" nodeType="withEffect">
                                  <p:stCondLst>
                                    <p:cond delay="0"/>
                                  </p:stCondLst>
                                  <p:childTnLst>
                                    <p:anim calcmode="lin" valueType="num">
                                      <p:cBhvr additive="base">
                                        <p:cTn id="297" dur="2250"/>
                                        <p:tgtEl>
                                          <p:spTgt spid="3"/>
                                        </p:tgtEl>
                                        <p:attrNameLst>
                                          <p:attrName>ppt_x</p:attrName>
                                        </p:attrNameLst>
                                      </p:cBhvr>
                                      <p:tavLst>
                                        <p:tav tm="0">
                                          <p:val>
                                            <p:strVal val="ppt_x"/>
                                          </p:val>
                                        </p:tav>
                                        <p:tav tm="100000">
                                          <p:val>
                                            <p:strVal val="1+ppt_w/2"/>
                                          </p:val>
                                        </p:tav>
                                      </p:tavLst>
                                    </p:anim>
                                    <p:anim calcmode="lin" valueType="num">
                                      <p:cBhvr additive="base">
                                        <p:cTn id="298" dur="2250"/>
                                        <p:tgtEl>
                                          <p:spTgt spid="3"/>
                                        </p:tgtEl>
                                        <p:attrNameLst>
                                          <p:attrName>ppt_y</p:attrName>
                                        </p:attrNameLst>
                                      </p:cBhvr>
                                      <p:tavLst>
                                        <p:tav tm="0">
                                          <p:val>
                                            <p:strVal val="ppt_y"/>
                                          </p:val>
                                        </p:tav>
                                        <p:tav tm="100000">
                                          <p:val>
                                            <p:strVal val="ppt_y"/>
                                          </p:val>
                                        </p:tav>
                                      </p:tavLst>
                                    </p:anim>
                                    <p:set>
                                      <p:cBhvr>
                                        <p:cTn id="299" dur="1" fill="hold">
                                          <p:stCondLst>
                                            <p:cond delay="2249"/>
                                          </p:stCondLst>
                                        </p:cTn>
                                        <p:tgtEl>
                                          <p:spTgt spid="3"/>
                                        </p:tgtEl>
                                        <p:attrNameLst>
                                          <p:attrName>style.visibility</p:attrName>
                                        </p:attrNameLst>
                                      </p:cBhvr>
                                      <p:to>
                                        <p:strVal val="hidden"/>
                                      </p:to>
                                    </p:set>
                                  </p:childTnLst>
                                </p:cTn>
                              </p:par>
                              <p:par>
                                <p:cTn id="300" presetID="2" presetClass="exit" presetSubtype="2" fill="hold" grpId="1" nodeType="withEffect">
                                  <p:stCondLst>
                                    <p:cond delay="0"/>
                                  </p:stCondLst>
                                  <p:childTnLst>
                                    <p:anim calcmode="lin" valueType="num">
                                      <p:cBhvr additive="base">
                                        <p:cTn id="301" dur="2250"/>
                                        <p:tgtEl>
                                          <p:spTgt spid="4"/>
                                        </p:tgtEl>
                                        <p:attrNameLst>
                                          <p:attrName>ppt_x</p:attrName>
                                        </p:attrNameLst>
                                      </p:cBhvr>
                                      <p:tavLst>
                                        <p:tav tm="0">
                                          <p:val>
                                            <p:strVal val="ppt_x"/>
                                          </p:val>
                                        </p:tav>
                                        <p:tav tm="100000">
                                          <p:val>
                                            <p:strVal val="1+ppt_w/2"/>
                                          </p:val>
                                        </p:tav>
                                      </p:tavLst>
                                    </p:anim>
                                    <p:anim calcmode="lin" valueType="num">
                                      <p:cBhvr additive="base">
                                        <p:cTn id="302" dur="2250"/>
                                        <p:tgtEl>
                                          <p:spTgt spid="4"/>
                                        </p:tgtEl>
                                        <p:attrNameLst>
                                          <p:attrName>ppt_y</p:attrName>
                                        </p:attrNameLst>
                                      </p:cBhvr>
                                      <p:tavLst>
                                        <p:tav tm="0">
                                          <p:val>
                                            <p:strVal val="ppt_y"/>
                                          </p:val>
                                        </p:tav>
                                        <p:tav tm="100000">
                                          <p:val>
                                            <p:strVal val="ppt_y"/>
                                          </p:val>
                                        </p:tav>
                                      </p:tavLst>
                                    </p:anim>
                                    <p:set>
                                      <p:cBhvr>
                                        <p:cTn id="303" dur="1" fill="hold">
                                          <p:stCondLst>
                                            <p:cond delay="2249"/>
                                          </p:stCondLst>
                                        </p:cTn>
                                        <p:tgtEl>
                                          <p:spTgt spid="4"/>
                                        </p:tgtEl>
                                        <p:attrNameLst>
                                          <p:attrName>style.visibility</p:attrName>
                                        </p:attrNameLst>
                                      </p:cBhvr>
                                      <p:to>
                                        <p:strVal val="hidden"/>
                                      </p:to>
                                    </p:set>
                                  </p:childTnLst>
                                </p:cTn>
                              </p:par>
                              <p:par>
                                <p:cTn id="304" presetID="2" presetClass="exit" presetSubtype="2" fill="hold" grpId="1" nodeType="withEffect">
                                  <p:stCondLst>
                                    <p:cond delay="0"/>
                                  </p:stCondLst>
                                  <p:childTnLst>
                                    <p:anim calcmode="lin" valueType="num">
                                      <p:cBhvr additive="base">
                                        <p:cTn id="305" dur="2250"/>
                                        <p:tgtEl>
                                          <p:spTgt spid="5"/>
                                        </p:tgtEl>
                                        <p:attrNameLst>
                                          <p:attrName>ppt_x</p:attrName>
                                        </p:attrNameLst>
                                      </p:cBhvr>
                                      <p:tavLst>
                                        <p:tav tm="0">
                                          <p:val>
                                            <p:strVal val="ppt_x"/>
                                          </p:val>
                                        </p:tav>
                                        <p:tav tm="100000">
                                          <p:val>
                                            <p:strVal val="1+ppt_w/2"/>
                                          </p:val>
                                        </p:tav>
                                      </p:tavLst>
                                    </p:anim>
                                    <p:anim calcmode="lin" valueType="num">
                                      <p:cBhvr additive="base">
                                        <p:cTn id="306" dur="2250"/>
                                        <p:tgtEl>
                                          <p:spTgt spid="5"/>
                                        </p:tgtEl>
                                        <p:attrNameLst>
                                          <p:attrName>ppt_y</p:attrName>
                                        </p:attrNameLst>
                                      </p:cBhvr>
                                      <p:tavLst>
                                        <p:tav tm="0">
                                          <p:val>
                                            <p:strVal val="ppt_y"/>
                                          </p:val>
                                        </p:tav>
                                        <p:tav tm="100000">
                                          <p:val>
                                            <p:strVal val="ppt_y"/>
                                          </p:val>
                                        </p:tav>
                                      </p:tavLst>
                                    </p:anim>
                                    <p:set>
                                      <p:cBhvr>
                                        <p:cTn id="307" dur="1" fill="hold">
                                          <p:stCondLst>
                                            <p:cond delay="2249"/>
                                          </p:stCondLst>
                                        </p:cTn>
                                        <p:tgtEl>
                                          <p:spTgt spid="5"/>
                                        </p:tgtEl>
                                        <p:attrNameLst>
                                          <p:attrName>style.visibility</p:attrName>
                                        </p:attrNameLst>
                                      </p:cBhvr>
                                      <p:to>
                                        <p:strVal val="hidden"/>
                                      </p:to>
                                    </p:set>
                                  </p:childTnLst>
                                </p:cTn>
                              </p:par>
                              <p:par>
                                <p:cTn id="308" presetID="2" presetClass="exit" presetSubtype="2" fill="hold" grpId="1" nodeType="withEffect">
                                  <p:stCondLst>
                                    <p:cond delay="0"/>
                                  </p:stCondLst>
                                  <p:childTnLst>
                                    <p:anim calcmode="lin" valueType="num">
                                      <p:cBhvr additive="base">
                                        <p:cTn id="309" dur="2250"/>
                                        <p:tgtEl>
                                          <p:spTgt spid="6"/>
                                        </p:tgtEl>
                                        <p:attrNameLst>
                                          <p:attrName>ppt_x</p:attrName>
                                        </p:attrNameLst>
                                      </p:cBhvr>
                                      <p:tavLst>
                                        <p:tav tm="0">
                                          <p:val>
                                            <p:strVal val="ppt_x"/>
                                          </p:val>
                                        </p:tav>
                                        <p:tav tm="100000">
                                          <p:val>
                                            <p:strVal val="1+ppt_w/2"/>
                                          </p:val>
                                        </p:tav>
                                      </p:tavLst>
                                    </p:anim>
                                    <p:anim calcmode="lin" valueType="num">
                                      <p:cBhvr additive="base">
                                        <p:cTn id="310" dur="2250"/>
                                        <p:tgtEl>
                                          <p:spTgt spid="6"/>
                                        </p:tgtEl>
                                        <p:attrNameLst>
                                          <p:attrName>ppt_y</p:attrName>
                                        </p:attrNameLst>
                                      </p:cBhvr>
                                      <p:tavLst>
                                        <p:tav tm="0">
                                          <p:val>
                                            <p:strVal val="ppt_y"/>
                                          </p:val>
                                        </p:tav>
                                        <p:tav tm="100000">
                                          <p:val>
                                            <p:strVal val="ppt_y"/>
                                          </p:val>
                                        </p:tav>
                                      </p:tavLst>
                                    </p:anim>
                                    <p:set>
                                      <p:cBhvr>
                                        <p:cTn id="311" dur="1" fill="hold">
                                          <p:stCondLst>
                                            <p:cond delay="2249"/>
                                          </p:stCondLst>
                                        </p:cTn>
                                        <p:tgtEl>
                                          <p:spTgt spid="6"/>
                                        </p:tgtEl>
                                        <p:attrNameLst>
                                          <p:attrName>style.visibility</p:attrName>
                                        </p:attrNameLst>
                                      </p:cBhvr>
                                      <p:to>
                                        <p:strVal val="hidden"/>
                                      </p:to>
                                    </p:set>
                                  </p:childTnLst>
                                </p:cTn>
                              </p:par>
                              <p:par>
                                <p:cTn id="312" presetID="2" presetClass="exit" presetSubtype="2" fill="hold" grpId="1" nodeType="withEffect">
                                  <p:stCondLst>
                                    <p:cond delay="0"/>
                                  </p:stCondLst>
                                  <p:childTnLst>
                                    <p:anim calcmode="lin" valueType="num">
                                      <p:cBhvr additive="base">
                                        <p:cTn id="313" dur="2250"/>
                                        <p:tgtEl>
                                          <p:spTgt spid="7"/>
                                        </p:tgtEl>
                                        <p:attrNameLst>
                                          <p:attrName>ppt_x</p:attrName>
                                        </p:attrNameLst>
                                      </p:cBhvr>
                                      <p:tavLst>
                                        <p:tav tm="0">
                                          <p:val>
                                            <p:strVal val="ppt_x"/>
                                          </p:val>
                                        </p:tav>
                                        <p:tav tm="100000">
                                          <p:val>
                                            <p:strVal val="1+ppt_w/2"/>
                                          </p:val>
                                        </p:tav>
                                      </p:tavLst>
                                    </p:anim>
                                    <p:anim calcmode="lin" valueType="num">
                                      <p:cBhvr additive="base">
                                        <p:cTn id="314" dur="2250"/>
                                        <p:tgtEl>
                                          <p:spTgt spid="7"/>
                                        </p:tgtEl>
                                        <p:attrNameLst>
                                          <p:attrName>ppt_y</p:attrName>
                                        </p:attrNameLst>
                                      </p:cBhvr>
                                      <p:tavLst>
                                        <p:tav tm="0">
                                          <p:val>
                                            <p:strVal val="ppt_y"/>
                                          </p:val>
                                        </p:tav>
                                        <p:tav tm="100000">
                                          <p:val>
                                            <p:strVal val="ppt_y"/>
                                          </p:val>
                                        </p:tav>
                                      </p:tavLst>
                                    </p:anim>
                                    <p:set>
                                      <p:cBhvr>
                                        <p:cTn id="315" dur="1" fill="hold">
                                          <p:stCondLst>
                                            <p:cond delay="2249"/>
                                          </p:stCondLst>
                                        </p:cTn>
                                        <p:tgtEl>
                                          <p:spTgt spid="7"/>
                                        </p:tgtEl>
                                        <p:attrNameLst>
                                          <p:attrName>style.visibility</p:attrName>
                                        </p:attrNameLst>
                                      </p:cBhvr>
                                      <p:to>
                                        <p:strVal val="hidden"/>
                                      </p:to>
                                    </p:set>
                                  </p:childTnLst>
                                </p:cTn>
                              </p:par>
                              <p:par>
                                <p:cTn id="316" presetID="2" presetClass="exit" presetSubtype="2" fill="hold" grpId="1" nodeType="withEffect">
                                  <p:stCondLst>
                                    <p:cond delay="0"/>
                                  </p:stCondLst>
                                  <p:childTnLst>
                                    <p:anim calcmode="lin" valueType="num">
                                      <p:cBhvr additive="base">
                                        <p:cTn id="317" dur="2250"/>
                                        <p:tgtEl>
                                          <p:spTgt spid="8"/>
                                        </p:tgtEl>
                                        <p:attrNameLst>
                                          <p:attrName>ppt_x</p:attrName>
                                        </p:attrNameLst>
                                      </p:cBhvr>
                                      <p:tavLst>
                                        <p:tav tm="0">
                                          <p:val>
                                            <p:strVal val="ppt_x"/>
                                          </p:val>
                                        </p:tav>
                                        <p:tav tm="100000">
                                          <p:val>
                                            <p:strVal val="1+ppt_w/2"/>
                                          </p:val>
                                        </p:tav>
                                      </p:tavLst>
                                    </p:anim>
                                    <p:anim calcmode="lin" valueType="num">
                                      <p:cBhvr additive="base">
                                        <p:cTn id="318" dur="2250"/>
                                        <p:tgtEl>
                                          <p:spTgt spid="8"/>
                                        </p:tgtEl>
                                        <p:attrNameLst>
                                          <p:attrName>ppt_y</p:attrName>
                                        </p:attrNameLst>
                                      </p:cBhvr>
                                      <p:tavLst>
                                        <p:tav tm="0">
                                          <p:val>
                                            <p:strVal val="ppt_y"/>
                                          </p:val>
                                        </p:tav>
                                        <p:tav tm="100000">
                                          <p:val>
                                            <p:strVal val="ppt_y"/>
                                          </p:val>
                                        </p:tav>
                                      </p:tavLst>
                                    </p:anim>
                                    <p:set>
                                      <p:cBhvr>
                                        <p:cTn id="319" dur="1" fill="hold">
                                          <p:stCondLst>
                                            <p:cond delay="2249"/>
                                          </p:stCondLst>
                                        </p:cTn>
                                        <p:tgtEl>
                                          <p:spTgt spid="8"/>
                                        </p:tgtEl>
                                        <p:attrNameLst>
                                          <p:attrName>style.visibility</p:attrName>
                                        </p:attrNameLst>
                                      </p:cBhvr>
                                      <p:to>
                                        <p:strVal val="hidden"/>
                                      </p:to>
                                    </p:set>
                                  </p:childTnLst>
                                </p:cTn>
                              </p:par>
                              <p:par>
                                <p:cTn id="320" presetID="2" presetClass="exit" presetSubtype="2" fill="hold" grpId="1" nodeType="withEffect">
                                  <p:stCondLst>
                                    <p:cond delay="0"/>
                                  </p:stCondLst>
                                  <p:childTnLst>
                                    <p:anim calcmode="lin" valueType="num">
                                      <p:cBhvr additive="base">
                                        <p:cTn id="321" dur="2250"/>
                                        <p:tgtEl>
                                          <p:spTgt spid="9"/>
                                        </p:tgtEl>
                                        <p:attrNameLst>
                                          <p:attrName>ppt_x</p:attrName>
                                        </p:attrNameLst>
                                      </p:cBhvr>
                                      <p:tavLst>
                                        <p:tav tm="0">
                                          <p:val>
                                            <p:strVal val="ppt_x"/>
                                          </p:val>
                                        </p:tav>
                                        <p:tav tm="100000">
                                          <p:val>
                                            <p:strVal val="1+ppt_w/2"/>
                                          </p:val>
                                        </p:tav>
                                      </p:tavLst>
                                    </p:anim>
                                    <p:anim calcmode="lin" valueType="num">
                                      <p:cBhvr additive="base">
                                        <p:cTn id="322" dur="2250"/>
                                        <p:tgtEl>
                                          <p:spTgt spid="9"/>
                                        </p:tgtEl>
                                        <p:attrNameLst>
                                          <p:attrName>ppt_y</p:attrName>
                                        </p:attrNameLst>
                                      </p:cBhvr>
                                      <p:tavLst>
                                        <p:tav tm="0">
                                          <p:val>
                                            <p:strVal val="ppt_y"/>
                                          </p:val>
                                        </p:tav>
                                        <p:tav tm="100000">
                                          <p:val>
                                            <p:strVal val="ppt_y"/>
                                          </p:val>
                                        </p:tav>
                                      </p:tavLst>
                                    </p:anim>
                                    <p:set>
                                      <p:cBhvr>
                                        <p:cTn id="323" dur="1" fill="hold">
                                          <p:stCondLst>
                                            <p:cond delay="2249"/>
                                          </p:stCondLst>
                                        </p:cTn>
                                        <p:tgtEl>
                                          <p:spTgt spid="9"/>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2250"/>
                                        <p:tgtEl>
                                          <p:spTgt spid="3"/>
                                        </p:tgtEl>
                                      </p:cBhvr>
                                    </p:animEffect>
                                    <p:set>
                                      <p:cBhvr>
                                        <p:cTn id="326" dur="1" fill="hold">
                                          <p:stCondLst>
                                            <p:cond delay="2249"/>
                                          </p:stCondLst>
                                        </p:cTn>
                                        <p:tgtEl>
                                          <p:spTgt spid="3"/>
                                        </p:tgtEl>
                                        <p:attrNameLst>
                                          <p:attrName>style.visibility</p:attrName>
                                        </p:attrNameLst>
                                      </p:cBhvr>
                                      <p:to>
                                        <p:strVal val="hidden"/>
                                      </p:to>
                                    </p:set>
                                  </p:childTnLst>
                                </p:cTn>
                              </p:par>
                              <p:par>
                                <p:cTn id="327" presetID="3" presetClass="exit" presetSubtype="5" fill="hold" grpId="2" nodeType="withEffect">
                                  <p:stCondLst>
                                    <p:cond delay="0"/>
                                  </p:stCondLst>
                                  <p:childTnLst>
                                    <p:animEffect transition="out" filter="blinds(vertical)">
                                      <p:cBhvr>
                                        <p:cTn id="328" dur="2250"/>
                                        <p:tgtEl>
                                          <p:spTgt spid="4"/>
                                        </p:tgtEl>
                                      </p:cBhvr>
                                    </p:animEffect>
                                    <p:set>
                                      <p:cBhvr>
                                        <p:cTn id="329" dur="1" fill="hold">
                                          <p:stCondLst>
                                            <p:cond delay="2249"/>
                                          </p:stCondLst>
                                        </p:cTn>
                                        <p:tgtEl>
                                          <p:spTgt spid="4"/>
                                        </p:tgtEl>
                                        <p:attrNameLst>
                                          <p:attrName>style.visibility</p:attrName>
                                        </p:attrNameLst>
                                      </p:cBhvr>
                                      <p:to>
                                        <p:strVal val="hidden"/>
                                      </p:to>
                                    </p:set>
                                  </p:childTnLst>
                                </p:cTn>
                              </p:par>
                              <p:par>
                                <p:cTn id="330" presetID="3" presetClass="exit" presetSubtype="5" fill="hold" grpId="2" nodeType="withEffect">
                                  <p:stCondLst>
                                    <p:cond delay="0"/>
                                  </p:stCondLst>
                                  <p:childTnLst>
                                    <p:animEffect transition="out" filter="blinds(vertical)">
                                      <p:cBhvr>
                                        <p:cTn id="331" dur="2250"/>
                                        <p:tgtEl>
                                          <p:spTgt spid="5"/>
                                        </p:tgtEl>
                                      </p:cBhvr>
                                    </p:animEffect>
                                    <p:set>
                                      <p:cBhvr>
                                        <p:cTn id="332" dur="1" fill="hold">
                                          <p:stCondLst>
                                            <p:cond delay="2249"/>
                                          </p:stCondLst>
                                        </p:cTn>
                                        <p:tgtEl>
                                          <p:spTgt spid="5"/>
                                        </p:tgtEl>
                                        <p:attrNameLst>
                                          <p:attrName>style.visibility</p:attrName>
                                        </p:attrNameLst>
                                      </p:cBhvr>
                                      <p:to>
                                        <p:strVal val="hidden"/>
                                      </p:to>
                                    </p:set>
                                  </p:childTnLst>
                                </p:cTn>
                              </p:par>
                              <p:par>
                                <p:cTn id="333" presetID="3" presetClass="exit" presetSubtype="5" fill="hold" grpId="2" nodeType="withEffect">
                                  <p:stCondLst>
                                    <p:cond delay="0"/>
                                  </p:stCondLst>
                                  <p:childTnLst>
                                    <p:animEffect transition="out" filter="blinds(vertical)">
                                      <p:cBhvr>
                                        <p:cTn id="334" dur="2250"/>
                                        <p:tgtEl>
                                          <p:spTgt spid="6"/>
                                        </p:tgtEl>
                                      </p:cBhvr>
                                    </p:animEffect>
                                    <p:set>
                                      <p:cBhvr>
                                        <p:cTn id="335" dur="1" fill="hold">
                                          <p:stCondLst>
                                            <p:cond delay="2249"/>
                                          </p:stCondLst>
                                        </p:cTn>
                                        <p:tgtEl>
                                          <p:spTgt spid="6"/>
                                        </p:tgtEl>
                                        <p:attrNameLst>
                                          <p:attrName>style.visibility</p:attrName>
                                        </p:attrNameLst>
                                      </p:cBhvr>
                                      <p:to>
                                        <p:strVal val="hidden"/>
                                      </p:to>
                                    </p:set>
                                  </p:childTnLst>
                                </p:cTn>
                              </p:par>
                              <p:par>
                                <p:cTn id="336" presetID="3" presetClass="exit" presetSubtype="5" fill="hold" grpId="2" nodeType="withEffect">
                                  <p:stCondLst>
                                    <p:cond delay="0"/>
                                  </p:stCondLst>
                                  <p:childTnLst>
                                    <p:animEffect transition="out" filter="blinds(vertical)">
                                      <p:cBhvr>
                                        <p:cTn id="337" dur="2250"/>
                                        <p:tgtEl>
                                          <p:spTgt spid="7"/>
                                        </p:tgtEl>
                                      </p:cBhvr>
                                    </p:animEffect>
                                    <p:set>
                                      <p:cBhvr>
                                        <p:cTn id="338" dur="1" fill="hold">
                                          <p:stCondLst>
                                            <p:cond delay="2249"/>
                                          </p:stCondLst>
                                        </p:cTn>
                                        <p:tgtEl>
                                          <p:spTgt spid="7"/>
                                        </p:tgtEl>
                                        <p:attrNameLst>
                                          <p:attrName>style.visibility</p:attrName>
                                        </p:attrNameLst>
                                      </p:cBhvr>
                                      <p:to>
                                        <p:strVal val="hidden"/>
                                      </p:to>
                                    </p:set>
                                  </p:childTnLst>
                                </p:cTn>
                              </p:par>
                              <p:par>
                                <p:cTn id="339" presetID="3" presetClass="exit" presetSubtype="5" fill="hold" grpId="2" nodeType="withEffect">
                                  <p:stCondLst>
                                    <p:cond delay="0"/>
                                  </p:stCondLst>
                                  <p:childTnLst>
                                    <p:animEffect transition="out" filter="blinds(vertical)">
                                      <p:cBhvr>
                                        <p:cTn id="340" dur="2250"/>
                                        <p:tgtEl>
                                          <p:spTgt spid="8"/>
                                        </p:tgtEl>
                                      </p:cBhvr>
                                    </p:animEffect>
                                    <p:set>
                                      <p:cBhvr>
                                        <p:cTn id="341" dur="1" fill="hold">
                                          <p:stCondLst>
                                            <p:cond delay="2249"/>
                                          </p:stCondLst>
                                        </p:cTn>
                                        <p:tgtEl>
                                          <p:spTgt spid="8"/>
                                        </p:tgtEl>
                                        <p:attrNameLst>
                                          <p:attrName>style.visibility</p:attrName>
                                        </p:attrNameLst>
                                      </p:cBhvr>
                                      <p:to>
                                        <p:strVal val="hidden"/>
                                      </p:to>
                                    </p:set>
                                  </p:childTnLst>
                                </p:cTn>
                              </p:par>
                              <p:par>
                                <p:cTn id="342" presetID="3" presetClass="exit" presetSubtype="5" fill="hold" grpId="2" nodeType="withEffect">
                                  <p:stCondLst>
                                    <p:cond delay="0"/>
                                  </p:stCondLst>
                                  <p:childTnLst>
                                    <p:animEffect transition="out" filter="blinds(vertical)">
                                      <p:cBhvr>
                                        <p:cTn id="343" dur="2250"/>
                                        <p:tgtEl>
                                          <p:spTgt spid="9"/>
                                        </p:tgtEl>
                                      </p:cBhvr>
                                    </p:animEffect>
                                    <p:set>
                                      <p:cBhvr>
                                        <p:cTn id="344" dur="1" fill="hold">
                                          <p:stCondLst>
                                            <p:cond delay="2249"/>
                                          </p:stCondLst>
                                        </p:cTn>
                                        <p:tgtEl>
                                          <p:spTgt spid="9"/>
                                        </p:tgtEl>
                                        <p:attrNameLst>
                                          <p:attrName>style.visibility</p:attrName>
                                        </p:attrNameLst>
                                      </p:cBhvr>
                                      <p:to>
                                        <p:strVal val="hidden"/>
                                      </p:to>
                                    </p:set>
                                  </p:childTnLst>
                                </p:cTn>
                              </p:par>
                              <p:par>
                                <p:cTn id="345" presetID="2" presetClass="exit" presetSubtype="8" fill="hold" grpId="2" nodeType="withEffect">
                                  <p:stCondLst>
                                    <p:cond delay="0"/>
                                  </p:stCondLst>
                                  <p:childTnLst>
                                    <p:anim calcmode="lin" valueType="num">
                                      <p:cBhvr additive="base">
                                        <p:cTn id="346" dur="2250"/>
                                        <p:tgtEl>
                                          <p:spTgt spid="29"/>
                                        </p:tgtEl>
                                        <p:attrNameLst>
                                          <p:attrName>ppt_x</p:attrName>
                                        </p:attrNameLst>
                                      </p:cBhvr>
                                      <p:tavLst>
                                        <p:tav tm="0">
                                          <p:val>
                                            <p:strVal val="ppt_x"/>
                                          </p:val>
                                        </p:tav>
                                        <p:tav tm="100000">
                                          <p:val>
                                            <p:strVal val="0-ppt_w/2"/>
                                          </p:val>
                                        </p:tav>
                                      </p:tavLst>
                                    </p:anim>
                                    <p:anim calcmode="lin" valueType="num">
                                      <p:cBhvr additive="base">
                                        <p:cTn id="347" dur="2250"/>
                                        <p:tgtEl>
                                          <p:spTgt spid="29"/>
                                        </p:tgtEl>
                                        <p:attrNameLst>
                                          <p:attrName>ppt_y</p:attrName>
                                        </p:attrNameLst>
                                      </p:cBhvr>
                                      <p:tavLst>
                                        <p:tav tm="0">
                                          <p:val>
                                            <p:strVal val="ppt_y"/>
                                          </p:val>
                                        </p:tav>
                                        <p:tav tm="100000">
                                          <p:val>
                                            <p:strVal val="ppt_y"/>
                                          </p:val>
                                        </p:tav>
                                      </p:tavLst>
                                    </p:anim>
                                    <p:set>
                                      <p:cBhvr>
                                        <p:cTn id="348" dur="1" fill="hold">
                                          <p:stCondLst>
                                            <p:cond delay="2249"/>
                                          </p:stCondLst>
                                        </p:cTn>
                                        <p:tgtEl>
                                          <p:spTgt spid="29"/>
                                        </p:tgtEl>
                                        <p:attrNameLst>
                                          <p:attrName>style.visibility</p:attrName>
                                        </p:attrNameLst>
                                      </p:cBhvr>
                                      <p:to>
                                        <p:strVal val="hidden"/>
                                      </p:to>
                                    </p:set>
                                  </p:childTnLst>
                                </p:cTn>
                              </p:par>
                              <p:par>
                                <p:cTn id="349" presetID="3" presetClass="exit" presetSubtype="5" fill="hold" grpId="3" nodeType="withEffect">
                                  <p:stCondLst>
                                    <p:cond delay="0"/>
                                  </p:stCondLst>
                                  <p:childTnLst>
                                    <p:animEffect transition="out" filter="blinds(vertical)">
                                      <p:cBhvr>
                                        <p:cTn id="350" dur="2250"/>
                                        <p:tgtEl>
                                          <p:spTgt spid="29"/>
                                        </p:tgtEl>
                                      </p:cBhvr>
                                    </p:animEffect>
                                    <p:set>
                                      <p:cBhvr>
                                        <p:cTn id="351" dur="1" fill="hold">
                                          <p:stCondLst>
                                            <p:cond delay="2249"/>
                                          </p:stCondLst>
                                        </p:cTn>
                                        <p:tgtEl>
                                          <p:spTgt spid="29"/>
                                        </p:tgtEl>
                                        <p:attrNameLst>
                                          <p:attrName>style.visibility</p:attrName>
                                        </p:attrNameLst>
                                      </p:cBhvr>
                                      <p:to>
                                        <p:strVal val="hidden"/>
                                      </p:to>
                                    </p:set>
                                  </p:childTnLst>
                                </p:cTn>
                              </p:par>
                              <p:par>
                                <p:cTn id="352" presetID="2" presetClass="exit" presetSubtype="8" fill="hold" grpId="2" nodeType="withEffect">
                                  <p:stCondLst>
                                    <p:cond delay="0"/>
                                  </p:stCondLst>
                                  <p:childTnLst>
                                    <p:anim calcmode="lin" valueType="num">
                                      <p:cBhvr additive="base">
                                        <p:cTn id="353" dur="2250"/>
                                        <p:tgtEl>
                                          <p:spTgt spid="38"/>
                                        </p:tgtEl>
                                        <p:attrNameLst>
                                          <p:attrName>ppt_x</p:attrName>
                                        </p:attrNameLst>
                                      </p:cBhvr>
                                      <p:tavLst>
                                        <p:tav tm="0">
                                          <p:val>
                                            <p:strVal val="ppt_x"/>
                                          </p:val>
                                        </p:tav>
                                        <p:tav tm="100000">
                                          <p:val>
                                            <p:strVal val="0-ppt_w/2"/>
                                          </p:val>
                                        </p:tav>
                                      </p:tavLst>
                                    </p:anim>
                                    <p:anim calcmode="lin" valueType="num">
                                      <p:cBhvr additive="base">
                                        <p:cTn id="354" dur="2250"/>
                                        <p:tgtEl>
                                          <p:spTgt spid="38"/>
                                        </p:tgtEl>
                                        <p:attrNameLst>
                                          <p:attrName>ppt_y</p:attrName>
                                        </p:attrNameLst>
                                      </p:cBhvr>
                                      <p:tavLst>
                                        <p:tav tm="0">
                                          <p:val>
                                            <p:strVal val="ppt_y"/>
                                          </p:val>
                                        </p:tav>
                                        <p:tav tm="100000">
                                          <p:val>
                                            <p:strVal val="ppt_y"/>
                                          </p:val>
                                        </p:tav>
                                      </p:tavLst>
                                    </p:anim>
                                    <p:set>
                                      <p:cBhvr>
                                        <p:cTn id="355" dur="1" fill="hold">
                                          <p:stCondLst>
                                            <p:cond delay="2249"/>
                                          </p:stCondLst>
                                        </p:cTn>
                                        <p:tgtEl>
                                          <p:spTgt spid="38"/>
                                        </p:tgtEl>
                                        <p:attrNameLst>
                                          <p:attrName>style.visibility</p:attrName>
                                        </p:attrNameLst>
                                      </p:cBhvr>
                                      <p:to>
                                        <p:strVal val="hidden"/>
                                      </p:to>
                                    </p:set>
                                  </p:childTnLst>
                                </p:cTn>
                              </p:par>
                              <p:par>
                                <p:cTn id="356" presetID="3" presetClass="exit" presetSubtype="5" fill="hold" grpId="3" nodeType="withEffect">
                                  <p:stCondLst>
                                    <p:cond delay="0"/>
                                  </p:stCondLst>
                                  <p:childTnLst>
                                    <p:animEffect transition="out" filter="blinds(vertical)">
                                      <p:cBhvr>
                                        <p:cTn id="357" dur="2250"/>
                                        <p:tgtEl>
                                          <p:spTgt spid="38"/>
                                        </p:tgtEl>
                                      </p:cBhvr>
                                    </p:animEffect>
                                    <p:set>
                                      <p:cBhvr>
                                        <p:cTn id="358" dur="1" fill="hold">
                                          <p:stCondLst>
                                            <p:cond delay="2249"/>
                                          </p:stCondLst>
                                        </p:cTn>
                                        <p:tgtEl>
                                          <p:spTgt spid="38"/>
                                        </p:tgtEl>
                                        <p:attrNameLst>
                                          <p:attrName>style.visibility</p:attrName>
                                        </p:attrNameLst>
                                      </p:cBhvr>
                                      <p:to>
                                        <p:strVal val="hidden"/>
                                      </p:to>
                                    </p:set>
                                  </p:childTnLst>
                                </p:cTn>
                              </p:par>
                              <p:par>
                                <p:cTn id="359" presetID="2" presetClass="exit" presetSubtype="8" fill="hold" grpId="2" nodeType="withEffect">
                                  <p:stCondLst>
                                    <p:cond delay="0"/>
                                  </p:stCondLst>
                                  <p:childTnLst>
                                    <p:anim calcmode="lin" valueType="num">
                                      <p:cBhvr additive="base">
                                        <p:cTn id="360" dur="2250"/>
                                        <p:tgtEl>
                                          <p:spTgt spid="39"/>
                                        </p:tgtEl>
                                        <p:attrNameLst>
                                          <p:attrName>ppt_x</p:attrName>
                                        </p:attrNameLst>
                                      </p:cBhvr>
                                      <p:tavLst>
                                        <p:tav tm="0">
                                          <p:val>
                                            <p:strVal val="ppt_x"/>
                                          </p:val>
                                        </p:tav>
                                        <p:tav tm="100000">
                                          <p:val>
                                            <p:strVal val="0-ppt_w/2"/>
                                          </p:val>
                                        </p:tav>
                                      </p:tavLst>
                                    </p:anim>
                                    <p:anim calcmode="lin" valueType="num">
                                      <p:cBhvr additive="base">
                                        <p:cTn id="361" dur="2250"/>
                                        <p:tgtEl>
                                          <p:spTgt spid="39"/>
                                        </p:tgtEl>
                                        <p:attrNameLst>
                                          <p:attrName>ppt_y</p:attrName>
                                        </p:attrNameLst>
                                      </p:cBhvr>
                                      <p:tavLst>
                                        <p:tav tm="0">
                                          <p:val>
                                            <p:strVal val="ppt_y"/>
                                          </p:val>
                                        </p:tav>
                                        <p:tav tm="100000">
                                          <p:val>
                                            <p:strVal val="ppt_y"/>
                                          </p:val>
                                        </p:tav>
                                      </p:tavLst>
                                    </p:anim>
                                    <p:set>
                                      <p:cBhvr>
                                        <p:cTn id="362" dur="1" fill="hold">
                                          <p:stCondLst>
                                            <p:cond delay="2249"/>
                                          </p:stCondLst>
                                        </p:cTn>
                                        <p:tgtEl>
                                          <p:spTgt spid="39"/>
                                        </p:tgtEl>
                                        <p:attrNameLst>
                                          <p:attrName>style.visibility</p:attrName>
                                        </p:attrNameLst>
                                      </p:cBhvr>
                                      <p:to>
                                        <p:strVal val="hidden"/>
                                      </p:to>
                                    </p:set>
                                  </p:childTnLst>
                                </p:cTn>
                              </p:par>
                              <p:par>
                                <p:cTn id="363" presetID="3" presetClass="exit" presetSubtype="5" fill="hold" grpId="3" nodeType="withEffect">
                                  <p:stCondLst>
                                    <p:cond delay="0"/>
                                  </p:stCondLst>
                                  <p:childTnLst>
                                    <p:animEffect transition="out" filter="blinds(vertical)">
                                      <p:cBhvr>
                                        <p:cTn id="364" dur="2250"/>
                                        <p:tgtEl>
                                          <p:spTgt spid="39"/>
                                        </p:tgtEl>
                                      </p:cBhvr>
                                    </p:animEffect>
                                    <p:set>
                                      <p:cBhvr>
                                        <p:cTn id="365" dur="1" fill="hold">
                                          <p:stCondLst>
                                            <p:cond delay="2249"/>
                                          </p:stCondLst>
                                        </p:cTn>
                                        <p:tgtEl>
                                          <p:spTgt spid="39"/>
                                        </p:tgtEl>
                                        <p:attrNameLst>
                                          <p:attrName>style.visibility</p:attrName>
                                        </p:attrNameLst>
                                      </p:cBhvr>
                                      <p:to>
                                        <p:strVal val="hidden"/>
                                      </p:to>
                                    </p:set>
                                  </p:childTnLst>
                                </p:cTn>
                              </p:par>
                              <p:par>
                                <p:cTn id="366" presetID="2" presetClass="exit" presetSubtype="8" fill="hold" grpId="2" nodeType="withEffect">
                                  <p:stCondLst>
                                    <p:cond delay="0"/>
                                  </p:stCondLst>
                                  <p:childTnLst>
                                    <p:anim calcmode="lin" valueType="num">
                                      <p:cBhvr additive="base">
                                        <p:cTn id="367" dur="2250"/>
                                        <p:tgtEl>
                                          <p:spTgt spid="40"/>
                                        </p:tgtEl>
                                        <p:attrNameLst>
                                          <p:attrName>ppt_x</p:attrName>
                                        </p:attrNameLst>
                                      </p:cBhvr>
                                      <p:tavLst>
                                        <p:tav tm="0">
                                          <p:val>
                                            <p:strVal val="ppt_x"/>
                                          </p:val>
                                        </p:tav>
                                        <p:tav tm="100000">
                                          <p:val>
                                            <p:strVal val="0-ppt_w/2"/>
                                          </p:val>
                                        </p:tav>
                                      </p:tavLst>
                                    </p:anim>
                                    <p:anim calcmode="lin" valueType="num">
                                      <p:cBhvr additive="base">
                                        <p:cTn id="368" dur="2250"/>
                                        <p:tgtEl>
                                          <p:spTgt spid="40"/>
                                        </p:tgtEl>
                                        <p:attrNameLst>
                                          <p:attrName>ppt_y</p:attrName>
                                        </p:attrNameLst>
                                      </p:cBhvr>
                                      <p:tavLst>
                                        <p:tav tm="0">
                                          <p:val>
                                            <p:strVal val="ppt_y"/>
                                          </p:val>
                                        </p:tav>
                                        <p:tav tm="100000">
                                          <p:val>
                                            <p:strVal val="ppt_y"/>
                                          </p:val>
                                        </p:tav>
                                      </p:tavLst>
                                    </p:anim>
                                    <p:set>
                                      <p:cBhvr>
                                        <p:cTn id="369" dur="1" fill="hold">
                                          <p:stCondLst>
                                            <p:cond delay="2249"/>
                                          </p:stCondLst>
                                        </p:cTn>
                                        <p:tgtEl>
                                          <p:spTgt spid="40"/>
                                        </p:tgtEl>
                                        <p:attrNameLst>
                                          <p:attrName>style.visibility</p:attrName>
                                        </p:attrNameLst>
                                      </p:cBhvr>
                                      <p:to>
                                        <p:strVal val="hidden"/>
                                      </p:to>
                                    </p:set>
                                  </p:childTnLst>
                                </p:cTn>
                              </p:par>
                              <p:par>
                                <p:cTn id="370" presetID="3" presetClass="exit" presetSubtype="5" fill="hold" grpId="3" nodeType="withEffect">
                                  <p:stCondLst>
                                    <p:cond delay="0"/>
                                  </p:stCondLst>
                                  <p:childTnLst>
                                    <p:animEffect transition="out" filter="blinds(vertical)">
                                      <p:cBhvr>
                                        <p:cTn id="371" dur="2250"/>
                                        <p:tgtEl>
                                          <p:spTgt spid="40"/>
                                        </p:tgtEl>
                                      </p:cBhvr>
                                    </p:animEffect>
                                    <p:set>
                                      <p:cBhvr>
                                        <p:cTn id="372" dur="1" fill="hold">
                                          <p:stCondLst>
                                            <p:cond delay="2249"/>
                                          </p:stCondLst>
                                        </p:cTn>
                                        <p:tgtEl>
                                          <p:spTgt spid="40"/>
                                        </p:tgtEl>
                                        <p:attrNameLst>
                                          <p:attrName>style.visibility</p:attrName>
                                        </p:attrNameLst>
                                      </p:cBhvr>
                                      <p:to>
                                        <p:strVal val="hidden"/>
                                      </p:to>
                                    </p:set>
                                  </p:childTnLst>
                                </p:cTn>
                              </p:par>
                              <p:par>
                                <p:cTn id="373" presetID="2" presetClass="exit" presetSubtype="8" fill="hold" grpId="2" nodeType="withEffect">
                                  <p:stCondLst>
                                    <p:cond delay="0"/>
                                  </p:stCondLst>
                                  <p:childTnLst>
                                    <p:anim calcmode="lin" valueType="num">
                                      <p:cBhvr additive="base">
                                        <p:cTn id="374" dur="2250"/>
                                        <p:tgtEl>
                                          <p:spTgt spid="41"/>
                                        </p:tgtEl>
                                        <p:attrNameLst>
                                          <p:attrName>ppt_x</p:attrName>
                                        </p:attrNameLst>
                                      </p:cBhvr>
                                      <p:tavLst>
                                        <p:tav tm="0">
                                          <p:val>
                                            <p:strVal val="ppt_x"/>
                                          </p:val>
                                        </p:tav>
                                        <p:tav tm="100000">
                                          <p:val>
                                            <p:strVal val="0-ppt_w/2"/>
                                          </p:val>
                                        </p:tav>
                                      </p:tavLst>
                                    </p:anim>
                                    <p:anim calcmode="lin" valueType="num">
                                      <p:cBhvr additive="base">
                                        <p:cTn id="375" dur="2250"/>
                                        <p:tgtEl>
                                          <p:spTgt spid="41"/>
                                        </p:tgtEl>
                                        <p:attrNameLst>
                                          <p:attrName>ppt_y</p:attrName>
                                        </p:attrNameLst>
                                      </p:cBhvr>
                                      <p:tavLst>
                                        <p:tav tm="0">
                                          <p:val>
                                            <p:strVal val="ppt_y"/>
                                          </p:val>
                                        </p:tav>
                                        <p:tav tm="100000">
                                          <p:val>
                                            <p:strVal val="ppt_y"/>
                                          </p:val>
                                        </p:tav>
                                      </p:tavLst>
                                    </p:anim>
                                    <p:set>
                                      <p:cBhvr>
                                        <p:cTn id="376" dur="1" fill="hold">
                                          <p:stCondLst>
                                            <p:cond delay="2249"/>
                                          </p:stCondLst>
                                        </p:cTn>
                                        <p:tgtEl>
                                          <p:spTgt spid="4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2250"/>
                                        <p:tgtEl>
                                          <p:spTgt spid="41"/>
                                        </p:tgtEl>
                                      </p:cBhvr>
                                    </p:animEffect>
                                    <p:set>
                                      <p:cBhvr>
                                        <p:cTn id="379" dur="1" fill="hold">
                                          <p:stCondLst>
                                            <p:cond delay="2249"/>
                                          </p:stCondLst>
                                        </p:cTn>
                                        <p:tgtEl>
                                          <p:spTgt spid="41"/>
                                        </p:tgtEl>
                                        <p:attrNameLst>
                                          <p:attrName>style.visibility</p:attrName>
                                        </p:attrNameLst>
                                      </p:cBhvr>
                                      <p:to>
                                        <p:strVal val="hidden"/>
                                      </p:to>
                                    </p:set>
                                  </p:childTnLst>
                                </p:cTn>
                              </p:par>
                              <p:par>
                                <p:cTn id="380" presetID="2" presetClass="exit" presetSubtype="8" fill="hold" grpId="2" nodeType="withEffect">
                                  <p:stCondLst>
                                    <p:cond delay="0"/>
                                  </p:stCondLst>
                                  <p:childTnLst>
                                    <p:anim calcmode="lin" valueType="num">
                                      <p:cBhvr additive="base">
                                        <p:cTn id="381" dur="2250"/>
                                        <p:tgtEl>
                                          <p:spTgt spid="42"/>
                                        </p:tgtEl>
                                        <p:attrNameLst>
                                          <p:attrName>ppt_x</p:attrName>
                                        </p:attrNameLst>
                                      </p:cBhvr>
                                      <p:tavLst>
                                        <p:tav tm="0">
                                          <p:val>
                                            <p:strVal val="ppt_x"/>
                                          </p:val>
                                        </p:tav>
                                        <p:tav tm="100000">
                                          <p:val>
                                            <p:strVal val="0-ppt_w/2"/>
                                          </p:val>
                                        </p:tav>
                                      </p:tavLst>
                                    </p:anim>
                                    <p:anim calcmode="lin" valueType="num">
                                      <p:cBhvr additive="base">
                                        <p:cTn id="382" dur="2250"/>
                                        <p:tgtEl>
                                          <p:spTgt spid="42"/>
                                        </p:tgtEl>
                                        <p:attrNameLst>
                                          <p:attrName>ppt_y</p:attrName>
                                        </p:attrNameLst>
                                      </p:cBhvr>
                                      <p:tavLst>
                                        <p:tav tm="0">
                                          <p:val>
                                            <p:strVal val="ppt_y"/>
                                          </p:val>
                                        </p:tav>
                                        <p:tav tm="100000">
                                          <p:val>
                                            <p:strVal val="ppt_y"/>
                                          </p:val>
                                        </p:tav>
                                      </p:tavLst>
                                    </p:anim>
                                    <p:set>
                                      <p:cBhvr>
                                        <p:cTn id="383" dur="1" fill="hold">
                                          <p:stCondLst>
                                            <p:cond delay="2249"/>
                                          </p:stCondLst>
                                        </p:cTn>
                                        <p:tgtEl>
                                          <p:spTgt spid="42"/>
                                        </p:tgtEl>
                                        <p:attrNameLst>
                                          <p:attrName>style.visibility</p:attrName>
                                        </p:attrNameLst>
                                      </p:cBhvr>
                                      <p:to>
                                        <p:strVal val="hidden"/>
                                      </p:to>
                                    </p:set>
                                  </p:childTnLst>
                                </p:cTn>
                              </p:par>
                              <p:par>
                                <p:cTn id="384" presetID="3" presetClass="exit" presetSubtype="5" fill="hold" grpId="3" nodeType="withEffect">
                                  <p:stCondLst>
                                    <p:cond delay="0"/>
                                  </p:stCondLst>
                                  <p:childTnLst>
                                    <p:animEffect transition="out" filter="blinds(vertical)">
                                      <p:cBhvr>
                                        <p:cTn id="385" dur="2250"/>
                                        <p:tgtEl>
                                          <p:spTgt spid="42"/>
                                        </p:tgtEl>
                                      </p:cBhvr>
                                    </p:animEffect>
                                    <p:set>
                                      <p:cBhvr>
                                        <p:cTn id="386" dur="1" fill="hold">
                                          <p:stCondLst>
                                            <p:cond delay="2249"/>
                                          </p:stCondLst>
                                        </p:cTn>
                                        <p:tgtEl>
                                          <p:spTgt spid="42"/>
                                        </p:tgtEl>
                                        <p:attrNameLst>
                                          <p:attrName>style.visibility</p:attrName>
                                        </p:attrNameLst>
                                      </p:cBhvr>
                                      <p:to>
                                        <p:strVal val="hidden"/>
                                      </p:to>
                                    </p:set>
                                  </p:childTnLst>
                                </p:cTn>
                              </p:par>
                              <p:par>
                                <p:cTn id="387" presetID="2" presetClass="exit" presetSubtype="8" fill="hold" grpId="2" nodeType="withEffect">
                                  <p:stCondLst>
                                    <p:cond delay="0"/>
                                  </p:stCondLst>
                                  <p:childTnLst>
                                    <p:anim calcmode="lin" valueType="num">
                                      <p:cBhvr additive="base">
                                        <p:cTn id="388" dur="2250"/>
                                        <p:tgtEl>
                                          <p:spTgt spid="43"/>
                                        </p:tgtEl>
                                        <p:attrNameLst>
                                          <p:attrName>ppt_x</p:attrName>
                                        </p:attrNameLst>
                                      </p:cBhvr>
                                      <p:tavLst>
                                        <p:tav tm="0">
                                          <p:val>
                                            <p:strVal val="ppt_x"/>
                                          </p:val>
                                        </p:tav>
                                        <p:tav tm="100000">
                                          <p:val>
                                            <p:strVal val="0-ppt_w/2"/>
                                          </p:val>
                                        </p:tav>
                                      </p:tavLst>
                                    </p:anim>
                                    <p:anim calcmode="lin" valueType="num">
                                      <p:cBhvr additive="base">
                                        <p:cTn id="389" dur="2250"/>
                                        <p:tgtEl>
                                          <p:spTgt spid="43"/>
                                        </p:tgtEl>
                                        <p:attrNameLst>
                                          <p:attrName>ppt_y</p:attrName>
                                        </p:attrNameLst>
                                      </p:cBhvr>
                                      <p:tavLst>
                                        <p:tav tm="0">
                                          <p:val>
                                            <p:strVal val="ppt_y"/>
                                          </p:val>
                                        </p:tav>
                                        <p:tav tm="100000">
                                          <p:val>
                                            <p:strVal val="ppt_y"/>
                                          </p:val>
                                        </p:tav>
                                      </p:tavLst>
                                    </p:anim>
                                    <p:set>
                                      <p:cBhvr>
                                        <p:cTn id="390" dur="1" fill="hold">
                                          <p:stCondLst>
                                            <p:cond delay="2249"/>
                                          </p:stCondLst>
                                        </p:cTn>
                                        <p:tgtEl>
                                          <p:spTgt spid="43"/>
                                        </p:tgtEl>
                                        <p:attrNameLst>
                                          <p:attrName>style.visibility</p:attrName>
                                        </p:attrNameLst>
                                      </p:cBhvr>
                                      <p:to>
                                        <p:strVal val="hidden"/>
                                      </p:to>
                                    </p:set>
                                  </p:childTnLst>
                                </p:cTn>
                              </p:par>
                              <p:par>
                                <p:cTn id="391" presetID="3" presetClass="exit" presetSubtype="5" fill="hold" grpId="3" nodeType="withEffect">
                                  <p:stCondLst>
                                    <p:cond delay="0"/>
                                  </p:stCondLst>
                                  <p:childTnLst>
                                    <p:animEffect transition="out" filter="blinds(vertical)">
                                      <p:cBhvr>
                                        <p:cTn id="392" dur="2250"/>
                                        <p:tgtEl>
                                          <p:spTgt spid="43"/>
                                        </p:tgtEl>
                                      </p:cBhvr>
                                    </p:animEffect>
                                    <p:set>
                                      <p:cBhvr>
                                        <p:cTn id="393" dur="1" fill="hold">
                                          <p:stCondLst>
                                            <p:cond delay="2249"/>
                                          </p:stCondLst>
                                        </p:cTn>
                                        <p:tgtEl>
                                          <p:spTgt spid="43"/>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2250"/>
                                        <p:tgtEl>
                                          <p:spTgt spid="44"/>
                                        </p:tgtEl>
                                        <p:attrNameLst>
                                          <p:attrName>ppt_x</p:attrName>
                                        </p:attrNameLst>
                                      </p:cBhvr>
                                      <p:tavLst>
                                        <p:tav tm="0">
                                          <p:val>
                                            <p:strVal val="ppt_x"/>
                                          </p:val>
                                        </p:tav>
                                        <p:tav tm="100000">
                                          <p:val>
                                            <p:strVal val="0-ppt_w/2"/>
                                          </p:val>
                                        </p:tav>
                                      </p:tavLst>
                                    </p:anim>
                                    <p:anim calcmode="lin" valueType="num">
                                      <p:cBhvr additive="base">
                                        <p:cTn id="396" dur="2250"/>
                                        <p:tgtEl>
                                          <p:spTgt spid="44"/>
                                        </p:tgtEl>
                                        <p:attrNameLst>
                                          <p:attrName>ppt_y</p:attrName>
                                        </p:attrNameLst>
                                      </p:cBhvr>
                                      <p:tavLst>
                                        <p:tav tm="0">
                                          <p:val>
                                            <p:strVal val="ppt_y"/>
                                          </p:val>
                                        </p:tav>
                                        <p:tav tm="100000">
                                          <p:val>
                                            <p:strVal val="ppt_y"/>
                                          </p:val>
                                        </p:tav>
                                      </p:tavLst>
                                    </p:anim>
                                    <p:set>
                                      <p:cBhvr>
                                        <p:cTn id="397" dur="1" fill="hold">
                                          <p:stCondLst>
                                            <p:cond delay="2249"/>
                                          </p:stCondLst>
                                        </p:cTn>
                                        <p:tgtEl>
                                          <p:spTgt spid="44"/>
                                        </p:tgtEl>
                                        <p:attrNameLst>
                                          <p:attrName>style.visibility</p:attrName>
                                        </p:attrNameLst>
                                      </p:cBhvr>
                                      <p:to>
                                        <p:strVal val="hidden"/>
                                      </p:to>
                                    </p:set>
                                  </p:childTnLst>
                                </p:cTn>
                              </p:par>
                              <p:par>
                                <p:cTn id="398" presetID="3" presetClass="exit" presetSubtype="5" fill="hold" grpId="3" nodeType="withEffect">
                                  <p:stCondLst>
                                    <p:cond delay="0"/>
                                  </p:stCondLst>
                                  <p:childTnLst>
                                    <p:animEffect transition="out" filter="blinds(vertical)">
                                      <p:cBhvr>
                                        <p:cTn id="399" dur="2250"/>
                                        <p:tgtEl>
                                          <p:spTgt spid="44"/>
                                        </p:tgtEl>
                                      </p:cBhvr>
                                    </p:animEffect>
                                    <p:set>
                                      <p:cBhvr>
                                        <p:cTn id="400" dur="1" fill="hold">
                                          <p:stCondLst>
                                            <p:cond delay="2249"/>
                                          </p:stCondLst>
                                        </p:cTn>
                                        <p:tgtEl>
                                          <p:spTgt spid="44"/>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28"/>
                                        </p:tgtEl>
                                        <p:attrNameLst>
                                          <p:attrName>ppt_x</p:attrName>
                                        </p:attrNameLst>
                                      </p:cBhvr>
                                      <p:tavLst>
                                        <p:tav tm="0">
                                          <p:val>
                                            <p:strVal val="ppt_x"/>
                                          </p:val>
                                        </p:tav>
                                        <p:tav tm="100000">
                                          <p:val>
                                            <p:strVal val="0-ppt_w/2"/>
                                          </p:val>
                                        </p:tav>
                                      </p:tavLst>
                                    </p:anim>
                                    <p:anim calcmode="lin" valueType="num">
                                      <p:cBhvr additive="base">
                                        <p:cTn id="403" dur="2250"/>
                                        <p:tgtEl>
                                          <p:spTgt spid="28"/>
                                        </p:tgtEl>
                                        <p:attrNameLst>
                                          <p:attrName>ppt_y</p:attrName>
                                        </p:attrNameLst>
                                      </p:cBhvr>
                                      <p:tavLst>
                                        <p:tav tm="0">
                                          <p:val>
                                            <p:strVal val="ppt_y"/>
                                          </p:val>
                                        </p:tav>
                                        <p:tav tm="100000">
                                          <p:val>
                                            <p:strVal val="ppt_y"/>
                                          </p:val>
                                        </p:tav>
                                      </p:tavLst>
                                    </p:anim>
                                    <p:set>
                                      <p:cBhvr>
                                        <p:cTn id="404" dur="1" fill="hold">
                                          <p:stCondLst>
                                            <p:cond delay="2249"/>
                                          </p:stCondLst>
                                        </p:cTn>
                                        <p:tgtEl>
                                          <p:spTgt spid="28"/>
                                        </p:tgtEl>
                                        <p:attrNameLst>
                                          <p:attrName>style.visibility</p:attrName>
                                        </p:attrNameLst>
                                      </p:cBhvr>
                                      <p:to>
                                        <p:strVal val="hidden"/>
                                      </p:to>
                                    </p:set>
                                  </p:childTnLst>
                                </p:cTn>
                              </p:par>
                              <p:par>
                                <p:cTn id="405" presetID="3" presetClass="exit" presetSubtype="5" fill="hold" grpId="3" nodeType="withEffect">
                                  <p:stCondLst>
                                    <p:cond delay="0"/>
                                  </p:stCondLst>
                                  <p:childTnLst>
                                    <p:animEffect transition="out" filter="blinds(vertical)">
                                      <p:cBhvr>
                                        <p:cTn id="406" dur="2250"/>
                                        <p:tgtEl>
                                          <p:spTgt spid="28"/>
                                        </p:tgtEl>
                                      </p:cBhvr>
                                    </p:animEffect>
                                    <p:set>
                                      <p:cBhvr>
                                        <p:cTn id="407" dur="1" fill="hold">
                                          <p:stCondLst>
                                            <p:cond delay="2249"/>
                                          </p:stCondLst>
                                        </p:cTn>
                                        <p:tgtEl>
                                          <p:spTgt spid="28"/>
                                        </p:tgtEl>
                                        <p:attrNameLst>
                                          <p:attrName>style.visibility</p:attrName>
                                        </p:attrNameLst>
                                      </p:cBhvr>
                                      <p:to>
                                        <p:strVal val="hidden"/>
                                      </p:to>
                                    </p:set>
                                  </p:childTnLst>
                                </p:cTn>
                              </p:par>
                              <p:par>
                                <p:cTn id="408" presetID="2" presetClass="exit" presetSubtype="8" fill="hold" grpId="1" nodeType="withEffect">
                                  <p:stCondLst>
                                    <p:cond delay="0"/>
                                  </p:stCondLst>
                                  <p:childTnLst>
                                    <p:anim calcmode="lin" valueType="num">
                                      <p:cBhvr additive="base">
                                        <p:cTn id="409" dur="2250"/>
                                        <p:tgtEl>
                                          <p:spTgt spid="20"/>
                                        </p:tgtEl>
                                        <p:attrNameLst>
                                          <p:attrName>ppt_x</p:attrName>
                                        </p:attrNameLst>
                                      </p:cBhvr>
                                      <p:tavLst>
                                        <p:tav tm="0">
                                          <p:val>
                                            <p:strVal val="ppt_x"/>
                                          </p:val>
                                        </p:tav>
                                        <p:tav tm="100000">
                                          <p:val>
                                            <p:strVal val="0-ppt_w/2"/>
                                          </p:val>
                                        </p:tav>
                                      </p:tavLst>
                                    </p:anim>
                                    <p:anim calcmode="lin" valueType="num">
                                      <p:cBhvr additive="base">
                                        <p:cTn id="410" dur="2250"/>
                                        <p:tgtEl>
                                          <p:spTgt spid="20"/>
                                        </p:tgtEl>
                                        <p:attrNameLst>
                                          <p:attrName>ppt_y</p:attrName>
                                        </p:attrNameLst>
                                      </p:cBhvr>
                                      <p:tavLst>
                                        <p:tav tm="0">
                                          <p:val>
                                            <p:strVal val="ppt_y"/>
                                          </p:val>
                                        </p:tav>
                                        <p:tav tm="100000">
                                          <p:val>
                                            <p:strVal val="ppt_y"/>
                                          </p:val>
                                        </p:tav>
                                      </p:tavLst>
                                    </p:anim>
                                    <p:set>
                                      <p:cBhvr>
                                        <p:cTn id="411" dur="1" fill="hold">
                                          <p:stCondLst>
                                            <p:cond delay="2249"/>
                                          </p:stCondLst>
                                        </p:cTn>
                                        <p:tgtEl>
                                          <p:spTgt spid="20"/>
                                        </p:tgtEl>
                                        <p:attrNameLst>
                                          <p:attrName>style.visibility</p:attrName>
                                        </p:attrNameLst>
                                      </p:cBhvr>
                                      <p:to>
                                        <p:strVal val="hidden"/>
                                      </p:to>
                                    </p:set>
                                  </p:childTnLst>
                                </p:cTn>
                              </p:par>
                              <p:par>
                                <p:cTn id="412" presetID="2" presetClass="exit" presetSubtype="8" fill="hold" grpId="1" nodeType="withEffect">
                                  <p:stCondLst>
                                    <p:cond delay="0"/>
                                  </p:stCondLst>
                                  <p:childTnLst>
                                    <p:anim calcmode="lin" valueType="num">
                                      <p:cBhvr additive="base">
                                        <p:cTn id="413" dur="2250"/>
                                        <p:tgtEl>
                                          <p:spTgt spid="22"/>
                                        </p:tgtEl>
                                        <p:attrNameLst>
                                          <p:attrName>ppt_x</p:attrName>
                                        </p:attrNameLst>
                                      </p:cBhvr>
                                      <p:tavLst>
                                        <p:tav tm="0">
                                          <p:val>
                                            <p:strVal val="ppt_x"/>
                                          </p:val>
                                        </p:tav>
                                        <p:tav tm="100000">
                                          <p:val>
                                            <p:strVal val="0-ppt_w/2"/>
                                          </p:val>
                                        </p:tav>
                                      </p:tavLst>
                                    </p:anim>
                                    <p:anim calcmode="lin" valueType="num">
                                      <p:cBhvr additive="base">
                                        <p:cTn id="414" dur="2250"/>
                                        <p:tgtEl>
                                          <p:spTgt spid="22"/>
                                        </p:tgtEl>
                                        <p:attrNameLst>
                                          <p:attrName>ppt_y</p:attrName>
                                        </p:attrNameLst>
                                      </p:cBhvr>
                                      <p:tavLst>
                                        <p:tav tm="0">
                                          <p:val>
                                            <p:strVal val="ppt_y"/>
                                          </p:val>
                                        </p:tav>
                                        <p:tav tm="100000">
                                          <p:val>
                                            <p:strVal val="ppt_y"/>
                                          </p:val>
                                        </p:tav>
                                      </p:tavLst>
                                    </p:anim>
                                    <p:set>
                                      <p:cBhvr>
                                        <p:cTn id="415" dur="1" fill="hold">
                                          <p:stCondLst>
                                            <p:cond delay="2249"/>
                                          </p:stCondLst>
                                        </p:cTn>
                                        <p:tgtEl>
                                          <p:spTgt spid="22"/>
                                        </p:tgtEl>
                                        <p:attrNameLst>
                                          <p:attrName>style.visibility</p:attrName>
                                        </p:attrNameLst>
                                      </p:cBhvr>
                                      <p:to>
                                        <p:strVal val="hidden"/>
                                      </p:to>
                                    </p:set>
                                  </p:childTnLst>
                                </p:cTn>
                              </p:par>
                              <p:par>
                                <p:cTn id="416" presetID="2" presetClass="exit" presetSubtype="8" fill="hold" grpId="1" nodeType="withEffect">
                                  <p:stCondLst>
                                    <p:cond delay="0"/>
                                  </p:stCondLst>
                                  <p:childTnLst>
                                    <p:anim calcmode="lin" valueType="num">
                                      <p:cBhvr additive="base">
                                        <p:cTn id="417" dur="2250"/>
                                        <p:tgtEl>
                                          <p:spTgt spid="23"/>
                                        </p:tgtEl>
                                        <p:attrNameLst>
                                          <p:attrName>ppt_x</p:attrName>
                                        </p:attrNameLst>
                                      </p:cBhvr>
                                      <p:tavLst>
                                        <p:tav tm="0">
                                          <p:val>
                                            <p:strVal val="ppt_x"/>
                                          </p:val>
                                        </p:tav>
                                        <p:tav tm="100000">
                                          <p:val>
                                            <p:strVal val="0-ppt_w/2"/>
                                          </p:val>
                                        </p:tav>
                                      </p:tavLst>
                                    </p:anim>
                                    <p:anim calcmode="lin" valueType="num">
                                      <p:cBhvr additive="base">
                                        <p:cTn id="418" dur="2250"/>
                                        <p:tgtEl>
                                          <p:spTgt spid="23"/>
                                        </p:tgtEl>
                                        <p:attrNameLst>
                                          <p:attrName>ppt_y</p:attrName>
                                        </p:attrNameLst>
                                      </p:cBhvr>
                                      <p:tavLst>
                                        <p:tav tm="0">
                                          <p:val>
                                            <p:strVal val="ppt_y"/>
                                          </p:val>
                                        </p:tav>
                                        <p:tav tm="100000">
                                          <p:val>
                                            <p:strVal val="ppt_y"/>
                                          </p:val>
                                        </p:tav>
                                      </p:tavLst>
                                    </p:anim>
                                    <p:set>
                                      <p:cBhvr>
                                        <p:cTn id="419" dur="1" fill="hold">
                                          <p:stCondLst>
                                            <p:cond delay="2249"/>
                                          </p:stCondLst>
                                        </p:cTn>
                                        <p:tgtEl>
                                          <p:spTgt spid="23"/>
                                        </p:tgtEl>
                                        <p:attrNameLst>
                                          <p:attrName>style.visibility</p:attrName>
                                        </p:attrNameLst>
                                      </p:cBhvr>
                                      <p:to>
                                        <p:strVal val="hidden"/>
                                      </p:to>
                                    </p:set>
                                  </p:childTnLst>
                                </p:cTn>
                              </p:par>
                              <p:par>
                                <p:cTn id="420" presetID="2" presetClass="exit" presetSubtype="8" fill="hold" grpId="1" nodeType="withEffect">
                                  <p:stCondLst>
                                    <p:cond delay="0"/>
                                  </p:stCondLst>
                                  <p:childTnLst>
                                    <p:anim calcmode="lin" valueType="num">
                                      <p:cBhvr additive="base">
                                        <p:cTn id="421" dur="2250"/>
                                        <p:tgtEl>
                                          <p:spTgt spid="24"/>
                                        </p:tgtEl>
                                        <p:attrNameLst>
                                          <p:attrName>ppt_x</p:attrName>
                                        </p:attrNameLst>
                                      </p:cBhvr>
                                      <p:tavLst>
                                        <p:tav tm="0">
                                          <p:val>
                                            <p:strVal val="ppt_x"/>
                                          </p:val>
                                        </p:tav>
                                        <p:tav tm="100000">
                                          <p:val>
                                            <p:strVal val="0-ppt_w/2"/>
                                          </p:val>
                                        </p:tav>
                                      </p:tavLst>
                                    </p:anim>
                                    <p:anim calcmode="lin" valueType="num">
                                      <p:cBhvr additive="base">
                                        <p:cTn id="422" dur="2250"/>
                                        <p:tgtEl>
                                          <p:spTgt spid="24"/>
                                        </p:tgtEl>
                                        <p:attrNameLst>
                                          <p:attrName>ppt_y</p:attrName>
                                        </p:attrNameLst>
                                      </p:cBhvr>
                                      <p:tavLst>
                                        <p:tav tm="0">
                                          <p:val>
                                            <p:strVal val="ppt_y"/>
                                          </p:val>
                                        </p:tav>
                                        <p:tav tm="100000">
                                          <p:val>
                                            <p:strVal val="ppt_y"/>
                                          </p:val>
                                        </p:tav>
                                      </p:tavLst>
                                    </p:anim>
                                    <p:set>
                                      <p:cBhvr>
                                        <p:cTn id="423" dur="1" fill="hold">
                                          <p:stCondLst>
                                            <p:cond delay="2249"/>
                                          </p:stCondLst>
                                        </p:cTn>
                                        <p:tgtEl>
                                          <p:spTgt spid="24"/>
                                        </p:tgtEl>
                                        <p:attrNameLst>
                                          <p:attrName>style.visibility</p:attrName>
                                        </p:attrNameLst>
                                      </p:cBhvr>
                                      <p:to>
                                        <p:strVal val="hidden"/>
                                      </p:to>
                                    </p:set>
                                  </p:childTnLst>
                                </p:cTn>
                              </p:par>
                              <p:par>
                                <p:cTn id="424" presetID="2" presetClass="exit" presetSubtype="8" fill="hold" grpId="1" nodeType="withEffect">
                                  <p:stCondLst>
                                    <p:cond delay="0"/>
                                  </p:stCondLst>
                                  <p:childTnLst>
                                    <p:anim calcmode="lin" valueType="num">
                                      <p:cBhvr additive="base">
                                        <p:cTn id="425" dur="2250"/>
                                        <p:tgtEl>
                                          <p:spTgt spid="25"/>
                                        </p:tgtEl>
                                        <p:attrNameLst>
                                          <p:attrName>ppt_x</p:attrName>
                                        </p:attrNameLst>
                                      </p:cBhvr>
                                      <p:tavLst>
                                        <p:tav tm="0">
                                          <p:val>
                                            <p:strVal val="ppt_x"/>
                                          </p:val>
                                        </p:tav>
                                        <p:tav tm="100000">
                                          <p:val>
                                            <p:strVal val="0-ppt_w/2"/>
                                          </p:val>
                                        </p:tav>
                                      </p:tavLst>
                                    </p:anim>
                                    <p:anim calcmode="lin" valueType="num">
                                      <p:cBhvr additive="base">
                                        <p:cTn id="426" dur="2250"/>
                                        <p:tgtEl>
                                          <p:spTgt spid="25"/>
                                        </p:tgtEl>
                                        <p:attrNameLst>
                                          <p:attrName>ppt_y</p:attrName>
                                        </p:attrNameLst>
                                      </p:cBhvr>
                                      <p:tavLst>
                                        <p:tav tm="0">
                                          <p:val>
                                            <p:strVal val="ppt_y"/>
                                          </p:val>
                                        </p:tav>
                                        <p:tav tm="100000">
                                          <p:val>
                                            <p:strVal val="ppt_y"/>
                                          </p:val>
                                        </p:tav>
                                      </p:tavLst>
                                    </p:anim>
                                    <p:set>
                                      <p:cBhvr>
                                        <p:cTn id="427" dur="1" fill="hold">
                                          <p:stCondLst>
                                            <p:cond delay="2249"/>
                                          </p:stCondLst>
                                        </p:cTn>
                                        <p:tgtEl>
                                          <p:spTgt spid="25"/>
                                        </p:tgtEl>
                                        <p:attrNameLst>
                                          <p:attrName>style.visibility</p:attrName>
                                        </p:attrNameLst>
                                      </p:cBhvr>
                                      <p:to>
                                        <p:strVal val="hidden"/>
                                      </p:to>
                                    </p:set>
                                  </p:childTnLst>
                                </p:cTn>
                              </p:par>
                              <p:par>
                                <p:cTn id="428" presetID="2" presetClass="exit" presetSubtype="8" fill="hold" grpId="1" nodeType="withEffect">
                                  <p:stCondLst>
                                    <p:cond delay="0"/>
                                  </p:stCondLst>
                                  <p:childTnLst>
                                    <p:anim calcmode="lin" valueType="num">
                                      <p:cBhvr additive="base">
                                        <p:cTn id="429" dur="2250"/>
                                        <p:tgtEl>
                                          <p:spTgt spid="26"/>
                                        </p:tgtEl>
                                        <p:attrNameLst>
                                          <p:attrName>ppt_x</p:attrName>
                                        </p:attrNameLst>
                                      </p:cBhvr>
                                      <p:tavLst>
                                        <p:tav tm="0">
                                          <p:val>
                                            <p:strVal val="ppt_x"/>
                                          </p:val>
                                        </p:tav>
                                        <p:tav tm="100000">
                                          <p:val>
                                            <p:strVal val="0-ppt_w/2"/>
                                          </p:val>
                                        </p:tav>
                                      </p:tavLst>
                                    </p:anim>
                                    <p:anim calcmode="lin" valueType="num">
                                      <p:cBhvr additive="base">
                                        <p:cTn id="430" dur="2250"/>
                                        <p:tgtEl>
                                          <p:spTgt spid="26"/>
                                        </p:tgtEl>
                                        <p:attrNameLst>
                                          <p:attrName>ppt_y</p:attrName>
                                        </p:attrNameLst>
                                      </p:cBhvr>
                                      <p:tavLst>
                                        <p:tav tm="0">
                                          <p:val>
                                            <p:strVal val="ppt_y"/>
                                          </p:val>
                                        </p:tav>
                                        <p:tav tm="100000">
                                          <p:val>
                                            <p:strVal val="ppt_y"/>
                                          </p:val>
                                        </p:tav>
                                      </p:tavLst>
                                    </p:anim>
                                    <p:set>
                                      <p:cBhvr>
                                        <p:cTn id="431" dur="1" fill="hold">
                                          <p:stCondLst>
                                            <p:cond delay="2249"/>
                                          </p:stCondLst>
                                        </p:cTn>
                                        <p:tgtEl>
                                          <p:spTgt spid="26"/>
                                        </p:tgtEl>
                                        <p:attrNameLst>
                                          <p:attrName>style.visibility</p:attrName>
                                        </p:attrNameLst>
                                      </p:cBhvr>
                                      <p:to>
                                        <p:strVal val="hidden"/>
                                      </p:to>
                                    </p:set>
                                  </p:childTnLst>
                                </p:cTn>
                              </p:par>
                              <p:par>
                                <p:cTn id="432" presetID="2" presetClass="exit" presetSubtype="8" fill="hold" grpId="1" nodeType="withEffect">
                                  <p:stCondLst>
                                    <p:cond delay="0"/>
                                  </p:stCondLst>
                                  <p:childTnLst>
                                    <p:anim calcmode="lin" valueType="num">
                                      <p:cBhvr additive="base">
                                        <p:cTn id="433" dur="2250"/>
                                        <p:tgtEl>
                                          <p:spTgt spid="27"/>
                                        </p:tgtEl>
                                        <p:attrNameLst>
                                          <p:attrName>ppt_x</p:attrName>
                                        </p:attrNameLst>
                                      </p:cBhvr>
                                      <p:tavLst>
                                        <p:tav tm="0">
                                          <p:val>
                                            <p:strVal val="ppt_x"/>
                                          </p:val>
                                        </p:tav>
                                        <p:tav tm="100000">
                                          <p:val>
                                            <p:strVal val="0-ppt_w/2"/>
                                          </p:val>
                                        </p:tav>
                                      </p:tavLst>
                                    </p:anim>
                                    <p:anim calcmode="lin" valueType="num">
                                      <p:cBhvr additive="base">
                                        <p:cTn id="434" dur="2250"/>
                                        <p:tgtEl>
                                          <p:spTgt spid="27"/>
                                        </p:tgtEl>
                                        <p:attrNameLst>
                                          <p:attrName>ppt_y</p:attrName>
                                        </p:attrNameLst>
                                      </p:cBhvr>
                                      <p:tavLst>
                                        <p:tav tm="0">
                                          <p:val>
                                            <p:strVal val="ppt_y"/>
                                          </p:val>
                                        </p:tav>
                                        <p:tav tm="100000">
                                          <p:val>
                                            <p:strVal val="ppt_y"/>
                                          </p:val>
                                        </p:tav>
                                      </p:tavLst>
                                    </p:anim>
                                    <p:set>
                                      <p:cBhvr>
                                        <p:cTn id="435" dur="1" fill="hold">
                                          <p:stCondLst>
                                            <p:cond delay="2249"/>
                                          </p:stCondLst>
                                        </p:cTn>
                                        <p:tgtEl>
                                          <p:spTgt spid="27"/>
                                        </p:tgtEl>
                                        <p:attrNameLst>
                                          <p:attrName>style.visibility</p:attrName>
                                        </p:attrNameLst>
                                      </p:cBhvr>
                                      <p:to>
                                        <p:strVal val="hidden"/>
                                      </p:to>
                                    </p:set>
                                  </p:childTnLst>
                                </p:cTn>
                              </p:par>
                              <p:par>
                                <p:cTn id="436" presetID="3" presetClass="exit" presetSubtype="5" fill="hold" grpId="2" nodeType="withEffect">
                                  <p:stCondLst>
                                    <p:cond delay="0"/>
                                  </p:stCondLst>
                                  <p:childTnLst>
                                    <p:animEffect transition="out" filter="blinds(vertical)">
                                      <p:cBhvr>
                                        <p:cTn id="437" dur="2250"/>
                                        <p:tgtEl>
                                          <p:spTgt spid="20"/>
                                        </p:tgtEl>
                                      </p:cBhvr>
                                    </p:animEffect>
                                    <p:set>
                                      <p:cBhvr>
                                        <p:cTn id="438" dur="1" fill="hold">
                                          <p:stCondLst>
                                            <p:cond delay="2249"/>
                                          </p:stCondLst>
                                        </p:cTn>
                                        <p:tgtEl>
                                          <p:spTgt spid="20"/>
                                        </p:tgtEl>
                                        <p:attrNameLst>
                                          <p:attrName>style.visibility</p:attrName>
                                        </p:attrNameLst>
                                      </p:cBhvr>
                                      <p:to>
                                        <p:strVal val="hidden"/>
                                      </p:to>
                                    </p:set>
                                  </p:childTnLst>
                                </p:cTn>
                              </p:par>
                              <p:par>
                                <p:cTn id="439" presetID="3" presetClass="exit" presetSubtype="5" fill="hold" grpId="2" nodeType="withEffect">
                                  <p:stCondLst>
                                    <p:cond delay="0"/>
                                  </p:stCondLst>
                                  <p:childTnLst>
                                    <p:animEffect transition="out" filter="blinds(vertical)">
                                      <p:cBhvr>
                                        <p:cTn id="440" dur="2250"/>
                                        <p:tgtEl>
                                          <p:spTgt spid="22"/>
                                        </p:tgtEl>
                                      </p:cBhvr>
                                    </p:animEffect>
                                    <p:set>
                                      <p:cBhvr>
                                        <p:cTn id="441" dur="1" fill="hold">
                                          <p:stCondLst>
                                            <p:cond delay="2249"/>
                                          </p:stCondLst>
                                        </p:cTn>
                                        <p:tgtEl>
                                          <p:spTgt spid="22"/>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2250"/>
                                        <p:tgtEl>
                                          <p:spTgt spid="23"/>
                                        </p:tgtEl>
                                      </p:cBhvr>
                                    </p:animEffect>
                                    <p:set>
                                      <p:cBhvr>
                                        <p:cTn id="444" dur="1" fill="hold">
                                          <p:stCondLst>
                                            <p:cond delay="2249"/>
                                          </p:stCondLst>
                                        </p:cTn>
                                        <p:tgtEl>
                                          <p:spTgt spid="23"/>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2250"/>
                                        <p:tgtEl>
                                          <p:spTgt spid="24"/>
                                        </p:tgtEl>
                                      </p:cBhvr>
                                    </p:animEffect>
                                    <p:set>
                                      <p:cBhvr>
                                        <p:cTn id="447" dur="1" fill="hold">
                                          <p:stCondLst>
                                            <p:cond delay="2249"/>
                                          </p:stCondLst>
                                        </p:cTn>
                                        <p:tgtEl>
                                          <p:spTgt spid="24"/>
                                        </p:tgtEl>
                                        <p:attrNameLst>
                                          <p:attrName>style.visibility</p:attrName>
                                        </p:attrNameLst>
                                      </p:cBhvr>
                                      <p:to>
                                        <p:strVal val="hidden"/>
                                      </p:to>
                                    </p:set>
                                  </p:childTnLst>
                                </p:cTn>
                              </p:par>
                              <p:par>
                                <p:cTn id="448" presetID="3" presetClass="exit" presetSubtype="5" fill="hold" grpId="2" nodeType="withEffect">
                                  <p:stCondLst>
                                    <p:cond delay="0"/>
                                  </p:stCondLst>
                                  <p:childTnLst>
                                    <p:animEffect transition="out" filter="blinds(vertical)">
                                      <p:cBhvr>
                                        <p:cTn id="449" dur="2250"/>
                                        <p:tgtEl>
                                          <p:spTgt spid="25"/>
                                        </p:tgtEl>
                                      </p:cBhvr>
                                    </p:animEffect>
                                    <p:set>
                                      <p:cBhvr>
                                        <p:cTn id="450" dur="1" fill="hold">
                                          <p:stCondLst>
                                            <p:cond delay="2249"/>
                                          </p:stCondLst>
                                        </p:cTn>
                                        <p:tgtEl>
                                          <p:spTgt spid="25"/>
                                        </p:tgtEl>
                                        <p:attrNameLst>
                                          <p:attrName>style.visibility</p:attrName>
                                        </p:attrNameLst>
                                      </p:cBhvr>
                                      <p:to>
                                        <p:strVal val="hidden"/>
                                      </p:to>
                                    </p:set>
                                  </p:childTnLst>
                                </p:cTn>
                              </p:par>
                              <p:par>
                                <p:cTn id="451" presetID="3" presetClass="exit" presetSubtype="5" fill="hold" grpId="2" nodeType="withEffect">
                                  <p:stCondLst>
                                    <p:cond delay="0"/>
                                  </p:stCondLst>
                                  <p:childTnLst>
                                    <p:animEffect transition="out" filter="blinds(vertical)">
                                      <p:cBhvr>
                                        <p:cTn id="452" dur="2250"/>
                                        <p:tgtEl>
                                          <p:spTgt spid="26"/>
                                        </p:tgtEl>
                                      </p:cBhvr>
                                    </p:animEffect>
                                    <p:set>
                                      <p:cBhvr>
                                        <p:cTn id="453" dur="1" fill="hold">
                                          <p:stCondLst>
                                            <p:cond delay="2249"/>
                                          </p:stCondLst>
                                        </p:cTn>
                                        <p:tgtEl>
                                          <p:spTgt spid="26"/>
                                        </p:tgtEl>
                                        <p:attrNameLst>
                                          <p:attrName>style.visibility</p:attrName>
                                        </p:attrNameLst>
                                      </p:cBhvr>
                                      <p:to>
                                        <p:strVal val="hidden"/>
                                      </p:to>
                                    </p:set>
                                  </p:childTnLst>
                                </p:cTn>
                              </p:par>
                              <p:par>
                                <p:cTn id="454" presetID="3" presetClass="exit" presetSubtype="5" fill="hold" grpId="2" nodeType="withEffect">
                                  <p:stCondLst>
                                    <p:cond delay="0"/>
                                  </p:stCondLst>
                                  <p:childTnLst>
                                    <p:animEffect transition="out" filter="blinds(vertical)">
                                      <p:cBhvr>
                                        <p:cTn id="455" dur="2250"/>
                                        <p:tgtEl>
                                          <p:spTgt spid="27"/>
                                        </p:tgtEl>
                                      </p:cBhvr>
                                    </p:animEffect>
                                    <p:set>
                                      <p:cBhvr>
                                        <p:cTn id="456" dur="1" fill="hold">
                                          <p:stCondLst>
                                            <p:cond delay="2249"/>
                                          </p:stCondLst>
                                        </p:cTn>
                                        <p:tgtEl>
                                          <p:spTgt spid="27"/>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47"/>
                                        </p:tgtEl>
                                        <p:attrNameLst>
                                          <p:attrName>style.visibility</p:attrName>
                                        </p:attrNameLst>
                                      </p:cBhvr>
                                      <p:to>
                                        <p:strVal val="visible"/>
                                      </p:to>
                                    </p:set>
                                    <p:anim calcmode="lin" valueType="num">
                                      <p:cBhvr>
                                        <p:cTn id="459" dur="2250" fill="hold"/>
                                        <p:tgtEl>
                                          <p:spTgt spid="47"/>
                                        </p:tgtEl>
                                        <p:attrNameLst>
                                          <p:attrName>ppt_w</p:attrName>
                                        </p:attrNameLst>
                                      </p:cBhvr>
                                      <p:tavLst>
                                        <p:tav tm="0">
                                          <p:val>
                                            <p:strVal val="4/3*#ppt_w"/>
                                          </p:val>
                                        </p:tav>
                                        <p:tav tm="100000">
                                          <p:val>
                                            <p:strVal val="#ppt_w"/>
                                          </p:val>
                                        </p:tav>
                                      </p:tavLst>
                                    </p:anim>
                                    <p:anim calcmode="lin" valueType="num">
                                      <p:cBhvr>
                                        <p:cTn id="460" dur="2250" fill="hold"/>
                                        <p:tgtEl>
                                          <p:spTgt spid="47"/>
                                        </p:tgtEl>
                                        <p:attrNameLst>
                                          <p:attrName>ppt_h</p:attrName>
                                        </p:attrNameLst>
                                      </p:cBhvr>
                                      <p:tavLst>
                                        <p:tav tm="0">
                                          <p:val>
                                            <p:strVal val="4/3*#ppt_h"/>
                                          </p:val>
                                        </p:tav>
                                        <p:tav tm="100000">
                                          <p:val>
                                            <p:strVal val="#ppt_h"/>
                                          </p:val>
                                        </p:tav>
                                      </p:tavLst>
                                    </p:anim>
                                  </p:childTnLst>
                                </p:cTn>
                              </p:par>
                              <p:par>
                                <p:cTn id="461" presetID="16" presetClass="entr" presetSubtype="37" fill="hold" nodeType="withEffect">
                                  <p:stCondLst>
                                    <p:cond delay="0"/>
                                  </p:stCondLst>
                                  <p:childTnLst>
                                    <p:set>
                                      <p:cBhvr>
                                        <p:cTn id="462" dur="1" fill="hold">
                                          <p:stCondLst>
                                            <p:cond delay="0"/>
                                          </p:stCondLst>
                                        </p:cTn>
                                        <p:tgtEl>
                                          <p:spTgt spid="47"/>
                                        </p:tgtEl>
                                        <p:attrNameLst>
                                          <p:attrName>style.visibility</p:attrName>
                                        </p:attrNameLst>
                                      </p:cBhvr>
                                      <p:to>
                                        <p:strVal val="visible"/>
                                      </p:to>
                                    </p:set>
                                    <p:animEffect transition="in" filter="barn(outVertical)">
                                      <p:cBhvr>
                                        <p:cTn id="463" dur="225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0" grpId="0" animBg="1"/>
      <p:bldP spid="20" grpId="1" animBg="1"/>
      <p:bldP spid="20" grpId="2" animBg="1"/>
      <p:bldP spid="20"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0" y="0"/>
            <a:ext cx="9144000" cy="5143500"/>
          </a:xfrm>
          <a:prstGeom prst="rect">
            <a:avLst/>
          </a:prstGeom>
          <a:gradFill flip="none" rotWithShape="1">
            <a:gsLst>
              <a:gs pos="12000">
                <a:srgbClr val="66FF33">
                  <a:lumMod val="19000"/>
                </a:srgbClr>
              </a:gs>
              <a:gs pos="50000">
                <a:srgbClr val="103B00">
                  <a:lumMod val="0"/>
                </a:srgbClr>
              </a:gs>
              <a:gs pos="86000">
                <a:srgbClr val="8CFF58">
                  <a:lumMod val="19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21"/>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Luna"/>
          <p:cNvSpPr/>
          <p:nvPr/>
        </p:nvSpPr>
        <p:spPr>
          <a:xfrm>
            <a:off x="26967"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970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970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1268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1268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3692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3692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22052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22052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365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365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2956626"/>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2956626"/>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294094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294094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291670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291670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293310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293310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29170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29170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18919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18919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187627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187627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185203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185203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186843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186843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185239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185239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0324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0324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01678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01678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39925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39925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00894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00894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39929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39929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8118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8118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7961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7961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771913"/>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771913"/>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78831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78831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77227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77227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88333">
                  <a:srgbClr val="99FF33">
                    <a:alpha val="0"/>
                  </a:srgbClr>
                </a:gs>
                <a:gs pos="13750">
                  <a:srgbClr val="99FF33">
                    <a:alpha val="0"/>
                  </a:srgbClr>
                </a:gs>
                <a:gs pos="24000">
                  <a:srgbClr val="99FF33"/>
                </a:gs>
                <a:gs pos="80000">
                  <a:srgbClr val="99FF33"/>
                </a:gs>
                <a:gs pos="58000">
                  <a:srgbClr val="FFFF00"/>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49769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8"/>
                                        </p:tgtEl>
                                        <p:attrNameLst>
                                          <p:attrName>style.opacity</p:attrName>
                                        </p:attrNameLst>
                                      </p:cBhvr>
                                      <p:to>
                                        <p:strVal val="0"/>
                                      </p:to>
                                    </p:set>
                                    <p:animEffect filter="image" prLst="opacity: 0">
                                      <p:cBhvr rctx="IE">
                                        <p:cTn id="427" dur="indefinite"/>
                                        <p:tgtEl>
                                          <p:spTgt spid="88"/>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87"/>
                                        </p:tgtEl>
                                        <p:attrNameLst>
                                          <p:attrName>style.visibility</p:attrName>
                                        </p:attrNameLst>
                                      </p:cBhvr>
                                      <p:to>
                                        <p:strVal val="visible"/>
                                      </p:to>
                                    </p:set>
                                    <p:anim calcmode="lin" valueType="num">
                                      <p:cBhvr>
                                        <p:cTn id="851" dur="2250" fill="hold"/>
                                        <p:tgtEl>
                                          <p:spTgt spid="87"/>
                                        </p:tgtEl>
                                        <p:attrNameLst>
                                          <p:attrName>ppt_w</p:attrName>
                                        </p:attrNameLst>
                                      </p:cBhvr>
                                      <p:tavLst>
                                        <p:tav tm="0">
                                          <p:val>
                                            <p:strVal val="4/3*#ppt_w"/>
                                          </p:val>
                                        </p:tav>
                                        <p:tav tm="100000">
                                          <p:val>
                                            <p:strVal val="#ppt_w"/>
                                          </p:val>
                                        </p:tav>
                                      </p:tavLst>
                                    </p:anim>
                                    <p:anim calcmode="lin" valueType="num">
                                      <p:cBhvr>
                                        <p:cTn id="852" dur="2250" fill="hold"/>
                                        <p:tgtEl>
                                          <p:spTgt spid="87"/>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87"/>
                                        </p:tgtEl>
                                        <p:attrNameLst>
                                          <p:attrName>style.visibility</p:attrName>
                                        </p:attrNameLst>
                                      </p:cBhvr>
                                      <p:to>
                                        <p:strVal val="visible"/>
                                      </p:to>
                                    </p:set>
                                    <p:animEffect transition="in" filter="barn(outHorizontal)">
                                      <p:cBhvr>
                                        <p:cTn id="855" dur="225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21 Rectángulo"/>
          <p:cNvSpPr/>
          <p:nvPr/>
        </p:nvSpPr>
        <p:spPr>
          <a:xfrm>
            <a:off x="30772" y="-1066"/>
            <a:ext cx="9144000" cy="5114437"/>
          </a:xfrm>
          <a:prstGeom prst="rect">
            <a:avLst/>
          </a:prstGeom>
          <a:gradFill flip="none" rotWithShape="1">
            <a:gsLst>
              <a:gs pos="92000">
                <a:srgbClr val="264505"/>
              </a:gs>
              <a:gs pos="50000">
                <a:srgbClr val="334E17"/>
              </a:gs>
              <a:gs pos="9000">
                <a:srgbClr val="99FF33">
                  <a:lumMod val="22000"/>
                </a:srgbClr>
              </a:gs>
              <a:gs pos="99000">
                <a:srgbClr val="66FF33">
                  <a:lumMod val="43000"/>
                  <a:lumOff val="57000"/>
                </a:srgbClr>
              </a:gs>
              <a:gs pos="1000">
                <a:srgbClr val="66FF33">
                  <a:lumMod val="57000"/>
                  <a:lumOff val="43000"/>
                </a:srgb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descr="Diapositiva2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4" name="Forma libre 17"/>
          <p:cNvSpPr/>
          <p:nvPr/>
        </p:nvSpPr>
        <p:spPr>
          <a:xfrm>
            <a:off x="4582707" y="1005577"/>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17"/>
          <p:cNvSpPr/>
          <p:nvPr/>
        </p:nvSpPr>
        <p:spPr>
          <a:xfrm>
            <a:off x="4582709" y="1765993"/>
            <a:ext cx="2479455"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17"/>
          <p:cNvSpPr/>
          <p:nvPr/>
        </p:nvSpPr>
        <p:spPr>
          <a:xfrm>
            <a:off x="4556525" y="2517745"/>
            <a:ext cx="2505636"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17"/>
          <p:cNvSpPr/>
          <p:nvPr/>
        </p:nvSpPr>
        <p:spPr>
          <a:xfrm>
            <a:off x="4572002" y="3307842"/>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17"/>
          <p:cNvSpPr/>
          <p:nvPr/>
        </p:nvSpPr>
        <p:spPr>
          <a:xfrm>
            <a:off x="4572002" y="4083919"/>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17"/>
          <p:cNvSpPr/>
          <p:nvPr/>
        </p:nvSpPr>
        <p:spPr>
          <a:xfrm flipH="1">
            <a:off x="1919553" y="1005577"/>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17"/>
          <p:cNvSpPr/>
          <p:nvPr/>
        </p:nvSpPr>
        <p:spPr>
          <a:xfrm flipH="1">
            <a:off x="1919557" y="1765993"/>
            <a:ext cx="253171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17"/>
          <p:cNvSpPr/>
          <p:nvPr/>
        </p:nvSpPr>
        <p:spPr>
          <a:xfrm flipH="1">
            <a:off x="1919554" y="2527015"/>
            <a:ext cx="251096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17"/>
          <p:cNvSpPr/>
          <p:nvPr/>
        </p:nvSpPr>
        <p:spPr>
          <a:xfrm flipH="1">
            <a:off x="1919554" y="3305977"/>
            <a:ext cx="253171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17"/>
          <p:cNvSpPr/>
          <p:nvPr/>
        </p:nvSpPr>
        <p:spPr>
          <a:xfrm flipH="1">
            <a:off x="1986217" y="4109137"/>
            <a:ext cx="250083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17"/>
          <p:cNvSpPr/>
          <p:nvPr/>
        </p:nvSpPr>
        <p:spPr>
          <a:xfrm>
            <a:off x="4572000" y="267495"/>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17"/>
          <p:cNvSpPr/>
          <p:nvPr/>
        </p:nvSpPr>
        <p:spPr>
          <a:xfrm flipH="1">
            <a:off x="1908846" y="267495"/>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78000">
                  <a:srgbClr val="99FF99"/>
                </a:gs>
                <a:gs pos="21000">
                  <a:srgbClr val="99FF99"/>
                </a:gs>
                <a:gs pos="51000">
                  <a:srgbClr val="99FF33">
                    <a:lumMod val="98000"/>
                    <a:lumOff val="2000"/>
                  </a:srgbClr>
                </a:gs>
              </a:gsLst>
              <a:lin ang="18900000" scaled="1"/>
              <a:tileRect/>
            </a:gradFill>
          </a:ln>
          <a:scene3d>
            <a:camera prst="obliqueBottomLeft"/>
            <a:lightRig rig="chilly"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10256478"/>
      </p:ext>
    </p:extLst>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000" fill="hold"/>
                                        <p:tgtEl>
                                          <p:spTgt spid="4"/>
                                        </p:tgtEl>
                                        <p:attrNameLst>
                                          <p:attrName>ppt_x</p:attrName>
                                        </p:attrNameLst>
                                      </p:cBhvr>
                                      <p:tavLst>
                                        <p:tav tm="0">
                                          <p:val>
                                            <p:strVal val="1+#ppt_w/2"/>
                                          </p:val>
                                        </p:tav>
                                        <p:tav tm="100000">
                                          <p:val>
                                            <p:strVal val="#ppt_x"/>
                                          </p:val>
                                        </p:tav>
                                      </p:tavLst>
                                    </p:anim>
                                    <p:anim calcmode="lin" valueType="num">
                                      <p:cBhvr additive="base">
                                        <p:cTn id="8" dur="30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000" fill="hold"/>
                                        <p:tgtEl>
                                          <p:spTgt spid="4"/>
                                        </p:tgtEl>
                                        <p:attrNameLst>
                                          <p:attrName>r</p:attrName>
                                        </p:attrNameLst>
                                      </p:cBhvr>
                                    </p:animRot>
                                  </p:childTnLst>
                                </p:cTn>
                              </p:par>
                              <p:par>
                                <p:cTn id="11" presetID="2" presetClass="entr" presetSubtype="3"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3000" fill="hold"/>
                                        <p:tgtEl>
                                          <p:spTgt spid="5"/>
                                        </p:tgtEl>
                                        <p:attrNameLst>
                                          <p:attrName>ppt_x</p:attrName>
                                        </p:attrNameLst>
                                      </p:cBhvr>
                                      <p:tavLst>
                                        <p:tav tm="0">
                                          <p:val>
                                            <p:strVal val="1+#ppt_w/2"/>
                                          </p:val>
                                        </p:tav>
                                        <p:tav tm="100000">
                                          <p:val>
                                            <p:strVal val="#ppt_x"/>
                                          </p:val>
                                        </p:tav>
                                      </p:tavLst>
                                    </p:anim>
                                    <p:anim calcmode="lin" valueType="num">
                                      <p:cBhvr additive="base">
                                        <p:cTn id="14" dur="3000" fill="hold"/>
                                        <p:tgtEl>
                                          <p:spTgt spid="5"/>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3000" fill="hold"/>
                                        <p:tgtEl>
                                          <p:spTgt spid="5"/>
                                        </p:tgtEl>
                                        <p:attrNameLst>
                                          <p:attrName>r</p:attrName>
                                        </p:attrNameLst>
                                      </p:cBhvr>
                                    </p:animRot>
                                  </p:childTnLst>
                                </p:cTn>
                              </p:par>
                              <p:par>
                                <p:cTn id="17" presetID="2" presetClass="entr" presetSubtype="3"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000" fill="hold"/>
                                        <p:tgtEl>
                                          <p:spTgt spid="6"/>
                                        </p:tgtEl>
                                        <p:attrNameLst>
                                          <p:attrName>ppt_x</p:attrName>
                                        </p:attrNameLst>
                                      </p:cBhvr>
                                      <p:tavLst>
                                        <p:tav tm="0">
                                          <p:val>
                                            <p:strVal val="1+#ppt_w/2"/>
                                          </p:val>
                                        </p:tav>
                                        <p:tav tm="100000">
                                          <p:val>
                                            <p:strVal val="#ppt_x"/>
                                          </p:val>
                                        </p:tav>
                                      </p:tavLst>
                                    </p:anim>
                                    <p:anim calcmode="lin" valueType="num">
                                      <p:cBhvr additive="base">
                                        <p:cTn id="20" dur="3000" fill="hold"/>
                                        <p:tgtEl>
                                          <p:spTgt spid="6"/>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1" nodeType="withEffect">
                                  <p:stCondLst>
                                    <p:cond delay="0"/>
                                  </p:stCondLst>
                                  <p:childTnLst>
                                    <p:animRot by="-21600000">
                                      <p:cBhvr>
                                        <p:cTn id="22" dur="3000" fill="hold"/>
                                        <p:tgtEl>
                                          <p:spTgt spid="6"/>
                                        </p:tgtEl>
                                        <p:attrNameLst>
                                          <p:attrName>r</p:attrName>
                                        </p:attrNameLst>
                                      </p:cBhvr>
                                    </p:animRot>
                                  </p:childTnLst>
                                </p:cTn>
                              </p:par>
                              <p:par>
                                <p:cTn id="23" presetID="2" presetClass="entr" presetSubtype="3"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000" fill="hold"/>
                                        <p:tgtEl>
                                          <p:spTgt spid="7"/>
                                        </p:tgtEl>
                                        <p:attrNameLst>
                                          <p:attrName>ppt_x</p:attrName>
                                        </p:attrNameLst>
                                      </p:cBhvr>
                                      <p:tavLst>
                                        <p:tav tm="0">
                                          <p:val>
                                            <p:strVal val="1+#ppt_w/2"/>
                                          </p:val>
                                        </p:tav>
                                        <p:tav tm="100000">
                                          <p:val>
                                            <p:strVal val="#ppt_x"/>
                                          </p:val>
                                        </p:tav>
                                      </p:tavLst>
                                    </p:anim>
                                    <p:anim calcmode="lin" valueType="num">
                                      <p:cBhvr additive="base">
                                        <p:cTn id="26" dur="3000" fill="hold"/>
                                        <p:tgtEl>
                                          <p:spTgt spid="7"/>
                                        </p:tgtEl>
                                        <p:attrNameLst>
                                          <p:attrName>ppt_y</p:attrName>
                                        </p:attrNameLst>
                                      </p:cBhvr>
                                      <p:tavLst>
                                        <p:tav tm="0">
                                          <p:val>
                                            <p:strVal val="0-#ppt_h/2"/>
                                          </p:val>
                                        </p:tav>
                                        <p:tav tm="100000">
                                          <p:val>
                                            <p:strVal val="#ppt_y"/>
                                          </p:val>
                                        </p:tav>
                                      </p:tavLst>
                                    </p:anim>
                                  </p:childTnLst>
                                </p:cTn>
                              </p:par>
                              <p:par>
                                <p:cTn id="27" presetID="8" presetClass="emph" presetSubtype="0" repeatCount="indefinite" fill="hold" grpId="1" nodeType="withEffect">
                                  <p:stCondLst>
                                    <p:cond delay="0"/>
                                  </p:stCondLst>
                                  <p:childTnLst>
                                    <p:animRot by="-21600000">
                                      <p:cBhvr>
                                        <p:cTn id="28" dur="3000" fill="hold"/>
                                        <p:tgtEl>
                                          <p:spTgt spid="7"/>
                                        </p:tgtEl>
                                        <p:attrNameLst>
                                          <p:attrName>r</p:attrName>
                                        </p:attrNameLst>
                                      </p:cBhvr>
                                    </p:animRot>
                                  </p:childTnLst>
                                </p:cTn>
                              </p:par>
                              <p:par>
                                <p:cTn id="29" presetID="2" presetClass="entr" presetSubtype="3"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0-#ppt_h/2"/>
                                          </p:val>
                                        </p:tav>
                                        <p:tav tm="100000">
                                          <p:val>
                                            <p:strVal val="#ppt_y"/>
                                          </p:val>
                                        </p:tav>
                                      </p:tavLst>
                                    </p:anim>
                                  </p:childTnLst>
                                </p:cTn>
                              </p:par>
                              <p:par>
                                <p:cTn id="33" presetID="8" presetClass="emph" presetSubtype="0" repeatCount="indefinite" fill="hold" grpId="1"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9"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3000" fill="hold"/>
                                        <p:tgtEl>
                                          <p:spTgt spid="9"/>
                                        </p:tgtEl>
                                        <p:attrNameLst>
                                          <p:attrName>ppt_x</p:attrName>
                                        </p:attrNameLst>
                                      </p:cBhvr>
                                      <p:tavLst>
                                        <p:tav tm="0">
                                          <p:val>
                                            <p:strVal val="0-#ppt_w/2"/>
                                          </p:val>
                                        </p:tav>
                                        <p:tav tm="100000">
                                          <p:val>
                                            <p:strVal val="#ppt_x"/>
                                          </p:val>
                                        </p:tav>
                                      </p:tavLst>
                                    </p:anim>
                                    <p:anim calcmode="lin" valueType="num">
                                      <p:cBhvr additive="base">
                                        <p:cTn id="38" dur="3000" fill="hold"/>
                                        <p:tgtEl>
                                          <p:spTgt spid="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000" fill="hold"/>
                                        <p:tgtEl>
                                          <p:spTgt spid="9"/>
                                        </p:tgtEl>
                                        <p:attrNameLst>
                                          <p:attrName>r</p:attrName>
                                        </p:attrNameLst>
                                      </p:cBhvr>
                                    </p:animRot>
                                  </p:childTnLst>
                                </p:cTn>
                              </p:par>
                              <p:par>
                                <p:cTn id="41" presetID="2" presetClass="entr" presetSubtype="9"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3000" fill="hold"/>
                                        <p:tgtEl>
                                          <p:spTgt spid="10"/>
                                        </p:tgtEl>
                                        <p:attrNameLst>
                                          <p:attrName>ppt_x</p:attrName>
                                        </p:attrNameLst>
                                      </p:cBhvr>
                                      <p:tavLst>
                                        <p:tav tm="0">
                                          <p:val>
                                            <p:strVal val="0-#ppt_w/2"/>
                                          </p:val>
                                        </p:tav>
                                        <p:tav tm="100000">
                                          <p:val>
                                            <p:strVal val="#ppt_x"/>
                                          </p:val>
                                        </p:tav>
                                      </p:tavLst>
                                    </p:anim>
                                    <p:anim calcmode="lin" valueType="num">
                                      <p:cBhvr additive="base">
                                        <p:cTn id="44" dur="3000" fill="hold"/>
                                        <p:tgtEl>
                                          <p:spTgt spid="10"/>
                                        </p:tgtEl>
                                        <p:attrNameLst>
                                          <p:attrName>ppt_y</p:attrName>
                                        </p:attrNameLst>
                                      </p:cBhvr>
                                      <p:tavLst>
                                        <p:tav tm="0">
                                          <p:val>
                                            <p:strVal val="0-#ppt_h/2"/>
                                          </p:val>
                                        </p:tav>
                                        <p:tav tm="100000">
                                          <p:val>
                                            <p:strVal val="#ppt_y"/>
                                          </p:val>
                                        </p:tav>
                                      </p:tavLst>
                                    </p:anim>
                                  </p:childTnLst>
                                </p:cTn>
                              </p:par>
                              <p:par>
                                <p:cTn id="45" presetID="8" presetClass="emph" presetSubtype="0" repeatCount="indefinite" fill="hold" grpId="1" nodeType="withEffect">
                                  <p:stCondLst>
                                    <p:cond delay="0"/>
                                  </p:stCondLst>
                                  <p:childTnLst>
                                    <p:animRot by="21600000">
                                      <p:cBhvr>
                                        <p:cTn id="46" dur="3000" fill="hold"/>
                                        <p:tgtEl>
                                          <p:spTgt spid="10"/>
                                        </p:tgtEl>
                                        <p:attrNameLst>
                                          <p:attrName>r</p:attrName>
                                        </p:attrNameLst>
                                      </p:cBhvr>
                                    </p:animRot>
                                  </p:childTnLst>
                                </p:cTn>
                              </p:par>
                              <p:par>
                                <p:cTn id="47" presetID="2" presetClass="entr" presetSubtype="9"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3000" fill="hold"/>
                                        <p:tgtEl>
                                          <p:spTgt spid="11"/>
                                        </p:tgtEl>
                                        <p:attrNameLst>
                                          <p:attrName>ppt_x</p:attrName>
                                        </p:attrNameLst>
                                      </p:cBhvr>
                                      <p:tavLst>
                                        <p:tav tm="0">
                                          <p:val>
                                            <p:strVal val="0-#ppt_w/2"/>
                                          </p:val>
                                        </p:tav>
                                        <p:tav tm="100000">
                                          <p:val>
                                            <p:strVal val="#ppt_x"/>
                                          </p:val>
                                        </p:tav>
                                      </p:tavLst>
                                    </p:anim>
                                    <p:anim calcmode="lin" valueType="num">
                                      <p:cBhvr additive="base">
                                        <p:cTn id="50" dur="3000" fill="hold"/>
                                        <p:tgtEl>
                                          <p:spTgt spid="11"/>
                                        </p:tgtEl>
                                        <p:attrNameLst>
                                          <p:attrName>ppt_y</p:attrName>
                                        </p:attrNameLst>
                                      </p:cBhvr>
                                      <p:tavLst>
                                        <p:tav tm="0">
                                          <p:val>
                                            <p:strVal val="0-#ppt_h/2"/>
                                          </p:val>
                                        </p:tav>
                                        <p:tav tm="100000">
                                          <p:val>
                                            <p:strVal val="#ppt_y"/>
                                          </p:val>
                                        </p:tav>
                                      </p:tavLst>
                                    </p:anim>
                                  </p:childTnLst>
                                </p:cTn>
                              </p:par>
                              <p:par>
                                <p:cTn id="51" presetID="8" presetClass="emph" presetSubtype="0" repeatCount="indefinite" fill="hold" grpId="1" nodeType="withEffect">
                                  <p:stCondLst>
                                    <p:cond delay="0"/>
                                  </p:stCondLst>
                                  <p:childTnLst>
                                    <p:animRot by="21600000">
                                      <p:cBhvr>
                                        <p:cTn id="52" dur="3000" fill="hold"/>
                                        <p:tgtEl>
                                          <p:spTgt spid="11"/>
                                        </p:tgtEl>
                                        <p:attrNameLst>
                                          <p:attrName>r</p:attrName>
                                        </p:attrNameLst>
                                      </p:cBhvr>
                                    </p:animRo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3000" fill="hold"/>
                                        <p:tgtEl>
                                          <p:spTgt spid="12"/>
                                        </p:tgtEl>
                                        <p:attrNameLst>
                                          <p:attrName>ppt_x</p:attrName>
                                        </p:attrNameLst>
                                      </p:cBhvr>
                                      <p:tavLst>
                                        <p:tav tm="0">
                                          <p:val>
                                            <p:strVal val="0-#ppt_w/2"/>
                                          </p:val>
                                        </p:tav>
                                        <p:tav tm="100000">
                                          <p:val>
                                            <p:strVal val="#ppt_x"/>
                                          </p:val>
                                        </p:tav>
                                      </p:tavLst>
                                    </p:anim>
                                    <p:anim calcmode="lin" valueType="num">
                                      <p:cBhvr additive="base">
                                        <p:cTn id="56" dur="3000" fill="hold"/>
                                        <p:tgtEl>
                                          <p:spTgt spid="12"/>
                                        </p:tgtEl>
                                        <p:attrNameLst>
                                          <p:attrName>ppt_y</p:attrName>
                                        </p:attrNameLst>
                                      </p:cBhvr>
                                      <p:tavLst>
                                        <p:tav tm="0">
                                          <p:val>
                                            <p:strVal val="0-#ppt_h/2"/>
                                          </p:val>
                                        </p:tav>
                                        <p:tav tm="100000">
                                          <p:val>
                                            <p:strVal val="#ppt_y"/>
                                          </p:val>
                                        </p:tav>
                                      </p:tavLst>
                                    </p:anim>
                                  </p:childTnLst>
                                </p:cTn>
                              </p:par>
                              <p:par>
                                <p:cTn id="57" presetID="8" presetClass="emph" presetSubtype="0" repeatCount="indefinite" fill="hold" grpId="1" nodeType="withEffect">
                                  <p:stCondLst>
                                    <p:cond delay="0"/>
                                  </p:stCondLst>
                                  <p:childTnLst>
                                    <p:animRot by="21600000">
                                      <p:cBhvr>
                                        <p:cTn id="58" dur="3000" fill="hold"/>
                                        <p:tgtEl>
                                          <p:spTgt spid="12"/>
                                        </p:tgtEl>
                                        <p:attrNameLst>
                                          <p:attrName>r</p:attrName>
                                        </p:attrNameLst>
                                      </p:cBhvr>
                                    </p:animRot>
                                  </p:childTnLst>
                                </p:cTn>
                              </p:par>
                              <p:par>
                                <p:cTn id="59" presetID="2" presetClass="entr" presetSubtype="9"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000" fill="hold"/>
                                        <p:tgtEl>
                                          <p:spTgt spid="13"/>
                                        </p:tgtEl>
                                        <p:attrNameLst>
                                          <p:attrName>ppt_x</p:attrName>
                                        </p:attrNameLst>
                                      </p:cBhvr>
                                      <p:tavLst>
                                        <p:tav tm="0">
                                          <p:val>
                                            <p:strVal val="0-#ppt_w/2"/>
                                          </p:val>
                                        </p:tav>
                                        <p:tav tm="100000">
                                          <p:val>
                                            <p:strVal val="#ppt_x"/>
                                          </p:val>
                                        </p:tav>
                                      </p:tavLst>
                                    </p:anim>
                                    <p:anim calcmode="lin" valueType="num">
                                      <p:cBhvr additive="base">
                                        <p:cTn id="62" dur="30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repeatCount="indefinite" fill="hold" grpId="1" nodeType="withEffect">
                                  <p:stCondLst>
                                    <p:cond delay="0"/>
                                  </p:stCondLst>
                                  <p:childTnLst>
                                    <p:animRot by="21600000">
                                      <p:cBhvr>
                                        <p:cTn id="64" dur="30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3000" fill="hold"/>
                                        <p:tgtEl>
                                          <p:spTgt spid="16"/>
                                        </p:tgtEl>
                                        <p:attrNameLst>
                                          <p:attrName>ppt_x</p:attrName>
                                        </p:attrNameLst>
                                      </p:cBhvr>
                                      <p:tavLst>
                                        <p:tav tm="0">
                                          <p:val>
                                            <p:strVal val="1+#ppt_w/2"/>
                                          </p:val>
                                        </p:tav>
                                        <p:tav tm="100000">
                                          <p:val>
                                            <p:strVal val="#ppt_x"/>
                                          </p:val>
                                        </p:tav>
                                      </p:tavLst>
                                    </p:anim>
                                    <p:anim calcmode="lin" valueType="num">
                                      <p:cBhvr additive="base">
                                        <p:cTn id="68" dur="3000" fill="hold"/>
                                        <p:tgtEl>
                                          <p:spTgt spid="16"/>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000" fill="hold"/>
                                        <p:tgtEl>
                                          <p:spTgt spid="16"/>
                                        </p:tgtEl>
                                        <p:attrNameLst>
                                          <p:attrName>r</p:attrName>
                                        </p:attrNameLst>
                                      </p:cBhvr>
                                    </p:animRot>
                                  </p:childTnLst>
                                </p:cTn>
                              </p:par>
                              <p:par>
                                <p:cTn id="71" presetID="2" presetClass="entr" presetSubtype="9" fill="hold" grpId="0" nodeType="withEffect">
                                  <p:stCondLst>
                                    <p:cond delay="0"/>
                                  </p:stCondLst>
                                  <p:childTnLst>
                                    <p:set>
                                      <p:cBhvr>
                                        <p:cTn id="72" dur="1" fill="hold">
                                          <p:stCondLst>
                                            <p:cond delay="0"/>
                                          </p:stCondLst>
                                        </p:cTn>
                                        <p:tgtEl>
                                          <p:spTgt spid="17"/>
                                        </p:tgtEl>
                                        <p:attrNameLst>
                                          <p:attrName>style.visibility</p:attrName>
                                        </p:attrNameLst>
                                      </p:cBhvr>
                                      <p:to>
                                        <p:strVal val="visible"/>
                                      </p:to>
                                    </p:set>
                                    <p:anim calcmode="lin" valueType="num">
                                      <p:cBhvr additive="base">
                                        <p:cTn id="73" dur="3000" fill="hold"/>
                                        <p:tgtEl>
                                          <p:spTgt spid="17"/>
                                        </p:tgtEl>
                                        <p:attrNameLst>
                                          <p:attrName>ppt_x</p:attrName>
                                        </p:attrNameLst>
                                      </p:cBhvr>
                                      <p:tavLst>
                                        <p:tav tm="0">
                                          <p:val>
                                            <p:strVal val="0-#ppt_w/2"/>
                                          </p:val>
                                        </p:tav>
                                        <p:tav tm="100000">
                                          <p:val>
                                            <p:strVal val="#ppt_x"/>
                                          </p:val>
                                        </p:tav>
                                      </p:tavLst>
                                    </p:anim>
                                    <p:anim calcmode="lin" valueType="num">
                                      <p:cBhvr additive="base">
                                        <p:cTn id="74" dur="3000" fill="hold"/>
                                        <p:tgtEl>
                                          <p:spTgt spid="17"/>
                                        </p:tgtEl>
                                        <p:attrNameLst>
                                          <p:attrName>ppt_y</p:attrName>
                                        </p:attrNameLst>
                                      </p:cBhvr>
                                      <p:tavLst>
                                        <p:tav tm="0">
                                          <p:val>
                                            <p:strVal val="0-#ppt_h/2"/>
                                          </p:val>
                                        </p:tav>
                                        <p:tav tm="100000">
                                          <p:val>
                                            <p:strVal val="#ppt_y"/>
                                          </p:val>
                                        </p:tav>
                                      </p:tavLst>
                                    </p:anim>
                                  </p:childTnLst>
                                </p:cTn>
                              </p:par>
                              <p:par>
                                <p:cTn id="75" presetID="8" presetClass="emph" presetSubtype="0" repeatCount="indefinite" fill="hold" grpId="1" nodeType="withEffect">
                                  <p:stCondLst>
                                    <p:cond delay="0"/>
                                  </p:stCondLst>
                                  <p:childTnLst>
                                    <p:animRot by="21600000">
                                      <p:cBhvr>
                                        <p:cTn id="76" dur="3000" fill="hold"/>
                                        <p:tgtEl>
                                          <p:spTgt spid="17"/>
                                        </p:tgtEl>
                                        <p:attrNameLst>
                                          <p:attrName>r</p:attrName>
                                        </p:attrNameLst>
                                      </p:cBhvr>
                                    </p:animRot>
                                  </p:childTnLst>
                                </p:cTn>
                              </p:par>
                              <p:par>
                                <p:cTn id="77" presetID="2" presetClass="exit" presetSubtype="8" fill="hold" grpId="2" nodeType="withEffect">
                                  <p:stCondLst>
                                    <p:cond delay="0"/>
                                  </p:stCondLst>
                                  <p:childTnLst>
                                    <p:anim calcmode="lin" valueType="num">
                                      <p:cBhvr additive="base">
                                        <p:cTn id="78" dur="3500"/>
                                        <p:tgtEl>
                                          <p:spTgt spid="16"/>
                                        </p:tgtEl>
                                        <p:attrNameLst>
                                          <p:attrName>ppt_x</p:attrName>
                                        </p:attrNameLst>
                                      </p:cBhvr>
                                      <p:tavLst>
                                        <p:tav tm="0">
                                          <p:val>
                                            <p:strVal val="ppt_x"/>
                                          </p:val>
                                        </p:tav>
                                        <p:tav tm="100000">
                                          <p:val>
                                            <p:strVal val="0-ppt_w/2"/>
                                          </p:val>
                                        </p:tav>
                                      </p:tavLst>
                                    </p:anim>
                                    <p:anim calcmode="lin" valueType="num">
                                      <p:cBhvr additive="base">
                                        <p:cTn id="79" dur="3500"/>
                                        <p:tgtEl>
                                          <p:spTgt spid="16"/>
                                        </p:tgtEl>
                                        <p:attrNameLst>
                                          <p:attrName>ppt_y</p:attrName>
                                        </p:attrNameLst>
                                      </p:cBhvr>
                                      <p:tavLst>
                                        <p:tav tm="0">
                                          <p:val>
                                            <p:strVal val="ppt_y"/>
                                          </p:val>
                                        </p:tav>
                                        <p:tav tm="100000">
                                          <p:val>
                                            <p:strVal val="ppt_y"/>
                                          </p:val>
                                        </p:tav>
                                      </p:tavLst>
                                    </p:anim>
                                    <p:set>
                                      <p:cBhvr>
                                        <p:cTn id="80" dur="1" fill="hold">
                                          <p:stCondLst>
                                            <p:cond delay="3499"/>
                                          </p:stCondLst>
                                        </p:cTn>
                                        <p:tgtEl>
                                          <p:spTgt spid="16"/>
                                        </p:tgtEl>
                                        <p:attrNameLst>
                                          <p:attrName>style.visibility</p:attrName>
                                        </p:attrNameLst>
                                      </p:cBhvr>
                                      <p:to>
                                        <p:strVal val="hidden"/>
                                      </p:to>
                                    </p:set>
                                  </p:childTnLst>
                                </p:cTn>
                              </p:par>
                              <p:par>
                                <p:cTn id="81" presetID="2" presetClass="exit" presetSubtype="2" fill="hold" grpId="2" nodeType="withEffect">
                                  <p:stCondLst>
                                    <p:cond delay="0"/>
                                  </p:stCondLst>
                                  <p:childTnLst>
                                    <p:anim calcmode="lin" valueType="num">
                                      <p:cBhvr additive="base">
                                        <p:cTn id="82" dur="3500"/>
                                        <p:tgtEl>
                                          <p:spTgt spid="17"/>
                                        </p:tgtEl>
                                        <p:attrNameLst>
                                          <p:attrName>ppt_x</p:attrName>
                                        </p:attrNameLst>
                                      </p:cBhvr>
                                      <p:tavLst>
                                        <p:tav tm="0">
                                          <p:val>
                                            <p:strVal val="ppt_x"/>
                                          </p:val>
                                        </p:tav>
                                        <p:tav tm="100000">
                                          <p:val>
                                            <p:strVal val="1+ppt_w/2"/>
                                          </p:val>
                                        </p:tav>
                                      </p:tavLst>
                                    </p:anim>
                                    <p:anim calcmode="lin" valueType="num">
                                      <p:cBhvr additive="base">
                                        <p:cTn id="83" dur="3500"/>
                                        <p:tgtEl>
                                          <p:spTgt spid="17"/>
                                        </p:tgtEl>
                                        <p:attrNameLst>
                                          <p:attrName>ppt_y</p:attrName>
                                        </p:attrNameLst>
                                      </p:cBhvr>
                                      <p:tavLst>
                                        <p:tav tm="0">
                                          <p:val>
                                            <p:strVal val="ppt_y"/>
                                          </p:val>
                                        </p:tav>
                                        <p:tav tm="100000">
                                          <p:val>
                                            <p:strVal val="ppt_y"/>
                                          </p:val>
                                        </p:tav>
                                      </p:tavLst>
                                    </p:anim>
                                    <p:set>
                                      <p:cBhvr>
                                        <p:cTn id="84" dur="1" fill="hold">
                                          <p:stCondLst>
                                            <p:cond delay="3499"/>
                                          </p:stCondLst>
                                        </p:cTn>
                                        <p:tgtEl>
                                          <p:spTgt spid="17"/>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3500"/>
                                        <p:tgtEl>
                                          <p:spTgt spid="4"/>
                                        </p:tgtEl>
                                        <p:attrNameLst>
                                          <p:attrName>ppt_x</p:attrName>
                                        </p:attrNameLst>
                                      </p:cBhvr>
                                      <p:tavLst>
                                        <p:tav tm="0">
                                          <p:val>
                                            <p:strVal val="ppt_x"/>
                                          </p:val>
                                        </p:tav>
                                        <p:tav tm="100000">
                                          <p:val>
                                            <p:strVal val="0-ppt_w/2"/>
                                          </p:val>
                                        </p:tav>
                                      </p:tavLst>
                                    </p:anim>
                                    <p:anim calcmode="lin" valueType="num">
                                      <p:cBhvr additive="base">
                                        <p:cTn id="87" dur="3500"/>
                                        <p:tgtEl>
                                          <p:spTgt spid="4"/>
                                        </p:tgtEl>
                                        <p:attrNameLst>
                                          <p:attrName>ppt_y</p:attrName>
                                        </p:attrNameLst>
                                      </p:cBhvr>
                                      <p:tavLst>
                                        <p:tav tm="0">
                                          <p:val>
                                            <p:strVal val="ppt_y"/>
                                          </p:val>
                                        </p:tav>
                                        <p:tav tm="100000">
                                          <p:val>
                                            <p:strVal val="ppt_y"/>
                                          </p:val>
                                        </p:tav>
                                      </p:tavLst>
                                    </p:anim>
                                    <p:set>
                                      <p:cBhvr>
                                        <p:cTn id="88" dur="1" fill="hold">
                                          <p:stCondLst>
                                            <p:cond delay="3499"/>
                                          </p:stCondLst>
                                        </p:cTn>
                                        <p:tgtEl>
                                          <p:spTgt spid="4"/>
                                        </p:tgtEl>
                                        <p:attrNameLst>
                                          <p:attrName>style.visibility</p:attrName>
                                        </p:attrNameLst>
                                      </p:cBhvr>
                                      <p:to>
                                        <p:strVal val="hidden"/>
                                      </p:to>
                                    </p:set>
                                  </p:childTnLst>
                                </p:cTn>
                              </p:par>
                              <p:par>
                                <p:cTn id="89" presetID="2" presetClass="exit" presetSubtype="8" fill="hold" grpId="2" nodeType="withEffect">
                                  <p:stCondLst>
                                    <p:cond delay="0"/>
                                  </p:stCondLst>
                                  <p:childTnLst>
                                    <p:anim calcmode="lin" valueType="num">
                                      <p:cBhvr additive="base">
                                        <p:cTn id="90" dur="3500"/>
                                        <p:tgtEl>
                                          <p:spTgt spid="5"/>
                                        </p:tgtEl>
                                        <p:attrNameLst>
                                          <p:attrName>ppt_x</p:attrName>
                                        </p:attrNameLst>
                                      </p:cBhvr>
                                      <p:tavLst>
                                        <p:tav tm="0">
                                          <p:val>
                                            <p:strVal val="ppt_x"/>
                                          </p:val>
                                        </p:tav>
                                        <p:tav tm="100000">
                                          <p:val>
                                            <p:strVal val="0-ppt_w/2"/>
                                          </p:val>
                                        </p:tav>
                                      </p:tavLst>
                                    </p:anim>
                                    <p:anim calcmode="lin" valueType="num">
                                      <p:cBhvr additive="base">
                                        <p:cTn id="91" dur="3500"/>
                                        <p:tgtEl>
                                          <p:spTgt spid="5"/>
                                        </p:tgtEl>
                                        <p:attrNameLst>
                                          <p:attrName>ppt_y</p:attrName>
                                        </p:attrNameLst>
                                      </p:cBhvr>
                                      <p:tavLst>
                                        <p:tav tm="0">
                                          <p:val>
                                            <p:strVal val="ppt_y"/>
                                          </p:val>
                                        </p:tav>
                                        <p:tav tm="100000">
                                          <p:val>
                                            <p:strVal val="ppt_y"/>
                                          </p:val>
                                        </p:tav>
                                      </p:tavLst>
                                    </p:anim>
                                    <p:set>
                                      <p:cBhvr>
                                        <p:cTn id="92" dur="1" fill="hold">
                                          <p:stCondLst>
                                            <p:cond delay="3499"/>
                                          </p:stCondLst>
                                        </p:cTn>
                                        <p:tgtEl>
                                          <p:spTgt spid="5"/>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500"/>
                                        <p:tgtEl>
                                          <p:spTgt spid="6"/>
                                        </p:tgtEl>
                                        <p:attrNameLst>
                                          <p:attrName>ppt_x</p:attrName>
                                        </p:attrNameLst>
                                      </p:cBhvr>
                                      <p:tavLst>
                                        <p:tav tm="0">
                                          <p:val>
                                            <p:strVal val="ppt_x"/>
                                          </p:val>
                                        </p:tav>
                                        <p:tav tm="100000">
                                          <p:val>
                                            <p:strVal val="0-ppt_w/2"/>
                                          </p:val>
                                        </p:tav>
                                      </p:tavLst>
                                    </p:anim>
                                    <p:anim calcmode="lin" valueType="num">
                                      <p:cBhvr additive="base">
                                        <p:cTn id="95" dur="3500"/>
                                        <p:tgtEl>
                                          <p:spTgt spid="6"/>
                                        </p:tgtEl>
                                        <p:attrNameLst>
                                          <p:attrName>ppt_y</p:attrName>
                                        </p:attrNameLst>
                                      </p:cBhvr>
                                      <p:tavLst>
                                        <p:tav tm="0">
                                          <p:val>
                                            <p:strVal val="ppt_y"/>
                                          </p:val>
                                        </p:tav>
                                        <p:tav tm="100000">
                                          <p:val>
                                            <p:strVal val="ppt_y"/>
                                          </p:val>
                                        </p:tav>
                                      </p:tavLst>
                                    </p:anim>
                                    <p:set>
                                      <p:cBhvr>
                                        <p:cTn id="96" dur="1" fill="hold">
                                          <p:stCondLst>
                                            <p:cond delay="3499"/>
                                          </p:stCondLst>
                                        </p:cTn>
                                        <p:tgtEl>
                                          <p:spTgt spid="6"/>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500"/>
                                        <p:tgtEl>
                                          <p:spTgt spid="7"/>
                                        </p:tgtEl>
                                        <p:attrNameLst>
                                          <p:attrName>ppt_x</p:attrName>
                                        </p:attrNameLst>
                                      </p:cBhvr>
                                      <p:tavLst>
                                        <p:tav tm="0">
                                          <p:val>
                                            <p:strVal val="ppt_x"/>
                                          </p:val>
                                        </p:tav>
                                        <p:tav tm="100000">
                                          <p:val>
                                            <p:strVal val="0-ppt_w/2"/>
                                          </p:val>
                                        </p:tav>
                                      </p:tavLst>
                                    </p:anim>
                                    <p:anim calcmode="lin" valueType="num">
                                      <p:cBhvr additive="base">
                                        <p:cTn id="99" dur="3500"/>
                                        <p:tgtEl>
                                          <p:spTgt spid="7"/>
                                        </p:tgtEl>
                                        <p:attrNameLst>
                                          <p:attrName>ppt_y</p:attrName>
                                        </p:attrNameLst>
                                      </p:cBhvr>
                                      <p:tavLst>
                                        <p:tav tm="0">
                                          <p:val>
                                            <p:strVal val="ppt_y"/>
                                          </p:val>
                                        </p:tav>
                                        <p:tav tm="100000">
                                          <p:val>
                                            <p:strVal val="ppt_y"/>
                                          </p:val>
                                        </p:tav>
                                      </p:tavLst>
                                    </p:anim>
                                    <p:set>
                                      <p:cBhvr>
                                        <p:cTn id="100" dur="1" fill="hold">
                                          <p:stCondLst>
                                            <p:cond delay="3499"/>
                                          </p:stCondLst>
                                        </p:cTn>
                                        <p:tgtEl>
                                          <p:spTgt spid="7"/>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500"/>
                                        <p:tgtEl>
                                          <p:spTgt spid="8"/>
                                        </p:tgtEl>
                                        <p:attrNameLst>
                                          <p:attrName>ppt_x</p:attrName>
                                        </p:attrNameLst>
                                      </p:cBhvr>
                                      <p:tavLst>
                                        <p:tav tm="0">
                                          <p:val>
                                            <p:strVal val="ppt_x"/>
                                          </p:val>
                                        </p:tav>
                                        <p:tav tm="100000">
                                          <p:val>
                                            <p:strVal val="0-ppt_w/2"/>
                                          </p:val>
                                        </p:tav>
                                      </p:tavLst>
                                    </p:anim>
                                    <p:anim calcmode="lin" valueType="num">
                                      <p:cBhvr additive="base">
                                        <p:cTn id="103" dur="3500"/>
                                        <p:tgtEl>
                                          <p:spTgt spid="8"/>
                                        </p:tgtEl>
                                        <p:attrNameLst>
                                          <p:attrName>ppt_y</p:attrName>
                                        </p:attrNameLst>
                                      </p:cBhvr>
                                      <p:tavLst>
                                        <p:tav tm="0">
                                          <p:val>
                                            <p:strVal val="ppt_y"/>
                                          </p:val>
                                        </p:tav>
                                        <p:tav tm="100000">
                                          <p:val>
                                            <p:strVal val="ppt_y"/>
                                          </p:val>
                                        </p:tav>
                                      </p:tavLst>
                                    </p:anim>
                                    <p:set>
                                      <p:cBhvr>
                                        <p:cTn id="104" dur="1" fill="hold">
                                          <p:stCondLst>
                                            <p:cond delay="3499"/>
                                          </p:stCondLst>
                                        </p:cTn>
                                        <p:tgtEl>
                                          <p:spTgt spid="8"/>
                                        </p:tgtEl>
                                        <p:attrNameLst>
                                          <p:attrName>style.visibility</p:attrName>
                                        </p:attrNameLst>
                                      </p:cBhvr>
                                      <p:to>
                                        <p:strVal val="hidden"/>
                                      </p:to>
                                    </p:set>
                                  </p:childTnLst>
                                </p:cTn>
                              </p:par>
                              <p:par>
                                <p:cTn id="105" presetID="2" presetClass="exit" presetSubtype="2" fill="hold" grpId="2" nodeType="withEffect">
                                  <p:stCondLst>
                                    <p:cond delay="0"/>
                                  </p:stCondLst>
                                  <p:childTnLst>
                                    <p:anim calcmode="lin" valueType="num">
                                      <p:cBhvr additive="base">
                                        <p:cTn id="106" dur="3500"/>
                                        <p:tgtEl>
                                          <p:spTgt spid="9"/>
                                        </p:tgtEl>
                                        <p:attrNameLst>
                                          <p:attrName>ppt_x</p:attrName>
                                        </p:attrNameLst>
                                      </p:cBhvr>
                                      <p:tavLst>
                                        <p:tav tm="0">
                                          <p:val>
                                            <p:strVal val="ppt_x"/>
                                          </p:val>
                                        </p:tav>
                                        <p:tav tm="100000">
                                          <p:val>
                                            <p:strVal val="1+ppt_w/2"/>
                                          </p:val>
                                        </p:tav>
                                      </p:tavLst>
                                    </p:anim>
                                    <p:anim calcmode="lin" valueType="num">
                                      <p:cBhvr additive="base">
                                        <p:cTn id="107" dur="3500"/>
                                        <p:tgtEl>
                                          <p:spTgt spid="9"/>
                                        </p:tgtEl>
                                        <p:attrNameLst>
                                          <p:attrName>ppt_y</p:attrName>
                                        </p:attrNameLst>
                                      </p:cBhvr>
                                      <p:tavLst>
                                        <p:tav tm="0">
                                          <p:val>
                                            <p:strVal val="ppt_y"/>
                                          </p:val>
                                        </p:tav>
                                        <p:tav tm="100000">
                                          <p:val>
                                            <p:strVal val="ppt_y"/>
                                          </p:val>
                                        </p:tav>
                                      </p:tavLst>
                                    </p:anim>
                                    <p:set>
                                      <p:cBhvr>
                                        <p:cTn id="108" dur="1" fill="hold">
                                          <p:stCondLst>
                                            <p:cond delay="3499"/>
                                          </p:stCondLst>
                                        </p:cTn>
                                        <p:tgtEl>
                                          <p:spTgt spid="9"/>
                                        </p:tgtEl>
                                        <p:attrNameLst>
                                          <p:attrName>style.visibility</p:attrName>
                                        </p:attrNameLst>
                                      </p:cBhvr>
                                      <p:to>
                                        <p:strVal val="hidden"/>
                                      </p:to>
                                    </p:set>
                                  </p:childTnLst>
                                </p:cTn>
                              </p:par>
                              <p:par>
                                <p:cTn id="109" presetID="2" presetClass="exit" presetSubtype="2" fill="hold" grpId="2" nodeType="withEffect">
                                  <p:stCondLst>
                                    <p:cond delay="0"/>
                                  </p:stCondLst>
                                  <p:childTnLst>
                                    <p:anim calcmode="lin" valueType="num">
                                      <p:cBhvr additive="base">
                                        <p:cTn id="110" dur="3500"/>
                                        <p:tgtEl>
                                          <p:spTgt spid="10"/>
                                        </p:tgtEl>
                                        <p:attrNameLst>
                                          <p:attrName>ppt_x</p:attrName>
                                        </p:attrNameLst>
                                      </p:cBhvr>
                                      <p:tavLst>
                                        <p:tav tm="0">
                                          <p:val>
                                            <p:strVal val="ppt_x"/>
                                          </p:val>
                                        </p:tav>
                                        <p:tav tm="100000">
                                          <p:val>
                                            <p:strVal val="1+ppt_w/2"/>
                                          </p:val>
                                        </p:tav>
                                      </p:tavLst>
                                    </p:anim>
                                    <p:anim calcmode="lin" valueType="num">
                                      <p:cBhvr additive="base">
                                        <p:cTn id="111" dur="3500"/>
                                        <p:tgtEl>
                                          <p:spTgt spid="10"/>
                                        </p:tgtEl>
                                        <p:attrNameLst>
                                          <p:attrName>ppt_y</p:attrName>
                                        </p:attrNameLst>
                                      </p:cBhvr>
                                      <p:tavLst>
                                        <p:tav tm="0">
                                          <p:val>
                                            <p:strVal val="ppt_y"/>
                                          </p:val>
                                        </p:tav>
                                        <p:tav tm="100000">
                                          <p:val>
                                            <p:strVal val="ppt_y"/>
                                          </p:val>
                                        </p:tav>
                                      </p:tavLst>
                                    </p:anim>
                                    <p:set>
                                      <p:cBhvr>
                                        <p:cTn id="112" dur="1" fill="hold">
                                          <p:stCondLst>
                                            <p:cond delay="3499"/>
                                          </p:stCondLst>
                                        </p:cTn>
                                        <p:tgtEl>
                                          <p:spTgt spid="10"/>
                                        </p:tgtEl>
                                        <p:attrNameLst>
                                          <p:attrName>style.visibility</p:attrName>
                                        </p:attrNameLst>
                                      </p:cBhvr>
                                      <p:to>
                                        <p:strVal val="hidden"/>
                                      </p:to>
                                    </p:set>
                                  </p:childTnLst>
                                </p:cTn>
                              </p:par>
                              <p:par>
                                <p:cTn id="113" presetID="2" presetClass="exit" presetSubtype="2" fill="hold" grpId="2" nodeType="withEffect">
                                  <p:stCondLst>
                                    <p:cond delay="0"/>
                                  </p:stCondLst>
                                  <p:childTnLst>
                                    <p:anim calcmode="lin" valueType="num">
                                      <p:cBhvr additive="base">
                                        <p:cTn id="114" dur="3500"/>
                                        <p:tgtEl>
                                          <p:spTgt spid="11"/>
                                        </p:tgtEl>
                                        <p:attrNameLst>
                                          <p:attrName>ppt_x</p:attrName>
                                        </p:attrNameLst>
                                      </p:cBhvr>
                                      <p:tavLst>
                                        <p:tav tm="0">
                                          <p:val>
                                            <p:strVal val="ppt_x"/>
                                          </p:val>
                                        </p:tav>
                                        <p:tav tm="100000">
                                          <p:val>
                                            <p:strVal val="1+ppt_w/2"/>
                                          </p:val>
                                        </p:tav>
                                      </p:tavLst>
                                    </p:anim>
                                    <p:anim calcmode="lin" valueType="num">
                                      <p:cBhvr additive="base">
                                        <p:cTn id="115" dur="3500"/>
                                        <p:tgtEl>
                                          <p:spTgt spid="11"/>
                                        </p:tgtEl>
                                        <p:attrNameLst>
                                          <p:attrName>ppt_y</p:attrName>
                                        </p:attrNameLst>
                                      </p:cBhvr>
                                      <p:tavLst>
                                        <p:tav tm="0">
                                          <p:val>
                                            <p:strVal val="ppt_y"/>
                                          </p:val>
                                        </p:tav>
                                        <p:tav tm="100000">
                                          <p:val>
                                            <p:strVal val="ppt_y"/>
                                          </p:val>
                                        </p:tav>
                                      </p:tavLst>
                                    </p:anim>
                                    <p:set>
                                      <p:cBhvr>
                                        <p:cTn id="116" dur="1" fill="hold">
                                          <p:stCondLst>
                                            <p:cond delay="3499"/>
                                          </p:stCondLst>
                                        </p:cTn>
                                        <p:tgtEl>
                                          <p:spTgt spid="11"/>
                                        </p:tgtEl>
                                        <p:attrNameLst>
                                          <p:attrName>style.visibility</p:attrName>
                                        </p:attrNameLst>
                                      </p:cBhvr>
                                      <p:to>
                                        <p:strVal val="hidden"/>
                                      </p:to>
                                    </p:set>
                                  </p:childTnLst>
                                </p:cTn>
                              </p:par>
                              <p:par>
                                <p:cTn id="117" presetID="2" presetClass="exit" presetSubtype="2" fill="hold" grpId="2" nodeType="withEffect">
                                  <p:stCondLst>
                                    <p:cond delay="0"/>
                                  </p:stCondLst>
                                  <p:childTnLst>
                                    <p:anim calcmode="lin" valueType="num">
                                      <p:cBhvr additive="base">
                                        <p:cTn id="118" dur="3500"/>
                                        <p:tgtEl>
                                          <p:spTgt spid="12"/>
                                        </p:tgtEl>
                                        <p:attrNameLst>
                                          <p:attrName>ppt_x</p:attrName>
                                        </p:attrNameLst>
                                      </p:cBhvr>
                                      <p:tavLst>
                                        <p:tav tm="0">
                                          <p:val>
                                            <p:strVal val="ppt_x"/>
                                          </p:val>
                                        </p:tav>
                                        <p:tav tm="100000">
                                          <p:val>
                                            <p:strVal val="1+ppt_w/2"/>
                                          </p:val>
                                        </p:tav>
                                      </p:tavLst>
                                    </p:anim>
                                    <p:anim calcmode="lin" valueType="num">
                                      <p:cBhvr additive="base">
                                        <p:cTn id="119" dur="3500"/>
                                        <p:tgtEl>
                                          <p:spTgt spid="12"/>
                                        </p:tgtEl>
                                        <p:attrNameLst>
                                          <p:attrName>ppt_y</p:attrName>
                                        </p:attrNameLst>
                                      </p:cBhvr>
                                      <p:tavLst>
                                        <p:tav tm="0">
                                          <p:val>
                                            <p:strVal val="ppt_y"/>
                                          </p:val>
                                        </p:tav>
                                        <p:tav tm="100000">
                                          <p:val>
                                            <p:strVal val="ppt_y"/>
                                          </p:val>
                                        </p:tav>
                                      </p:tavLst>
                                    </p:anim>
                                    <p:set>
                                      <p:cBhvr>
                                        <p:cTn id="120" dur="1" fill="hold">
                                          <p:stCondLst>
                                            <p:cond delay="3499"/>
                                          </p:stCondLst>
                                        </p:cTn>
                                        <p:tgtEl>
                                          <p:spTgt spid="12"/>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ppt_y"/>
                                          </p:val>
                                        </p:tav>
                                      </p:tavLst>
                                    </p:anim>
                                    <p:set>
                                      <p:cBhvr>
                                        <p:cTn id="124" dur="1" fill="hold">
                                          <p:stCondLst>
                                            <p:cond delay="3499"/>
                                          </p:stCondLst>
                                        </p:cTn>
                                        <p:tgtEl>
                                          <p:spTgt spid="13"/>
                                        </p:tgtEl>
                                        <p:attrNameLst>
                                          <p:attrName>style.visibility</p:attrName>
                                        </p:attrNameLst>
                                      </p:cBhvr>
                                      <p:to>
                                        <p:strVal val="hidden"/>
                                      </p:to>
                                    </p:set>
                                  </p:childTnLst>
                                </p:cTn>
                              </p:par>
                              <p:par>
                                <p:cTn id="125" presetID="23" presetClass="entr" presetSubtype="272" fill="hold" nodeType="with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p:cTn id="127" dur="3500" fill="hold"/>
                                        <p:tgtEl>
                                          <p:spTgt spid="18"/>
                                        </p:tgtEl>
                                        <p:attrNameLst>
                                          <p:attrName>ppt_w</p:attrName>
                                        </p:attrNameLst>
                                      </p:cBhvr>
                                      <p:tavLst>
                                        <p:tav tm="0">
                                          <p:val>
                                            <p:strVal val="2/3*#ppt_w"/>
                                          </p:val>
                                        </p:tav>
                                        <p:tav tm="100000">
                                          <p:val>
                                            <p:strVal val="#ppt_w"/>
                                          </p:val>
                                        </p:tav>
                                      </p:tavLst>
                                    </p:anim>
                                    <p:anim calcmode="lin" valueType="num">
                                      <p:cBhvr>
                                        <p:cTn id="128" dur="3500" fill="hold"/>
                                        <p:tgtEl>
                                          <p:spTgt spid="18"/>
                                        </p:tgtEl>
                                        <p:attrNameLst>
                                          <p:attrName>ppt_h</p:attrName>
                                        </p:attrNameLst>
                                      </p:cBhvr>
                                      <p:tavLst>
                                        <p:tav tm="0">
                                          <p:val>
                                            <p:strVal val="2/3*#ppt_h"/>
                                          </p:val>
                                        </p:tav>
                                        <p:tav tm="100000">
                                          <p:val>
                                            <p:strVal val="#ppt_h"/>
                                          </p:val>
                                        </p:tav>
                                      </p:tavLst>
                                    </p:anim>
                                  </p:childTnLst>
                                </p:cTn>
                              </p:par>
                              <p:par>
                                <p:cTn id="129" presetID="16" presetClass="entr" presetSubtype="37" fill="hold" nodeType="withEffect">
                                  <p:stCondLst>
                                    <p:cond delay="0"/>
                                  </p:stCondLst>
                                  <p:childTnLst>
                                    <p:set>
                                      <p:cBhvr>
                                        <p:cTn id="130" dur="1" fill="hold">
                                          <p:stCondLst>
                                            <p:cond delay="0"/>
                                          </p:stCondLst>
                                        </p:cTn>
                                        <p:tgtEl>
                                          <p:spTgt spid="18"/>
                                        </p:tgtEl>
                                        <p:attrNameLst>
                                          <p:attrName>style.visibility</p:attrName>
                                        </p:attrNameLst>
                                      </p:cBhvr>
                                      <p:to>
                                        <p:strVal val="visible"/>
                                      </p:to>
                                    </p:set>
                                    <p:animEffect transition="in" filter="barn(outVertical)">
                                      <p:cBhvr>
                                        <p:cTn id="131" dur="3500"/>
                                        <p:tgtEl>
                                          <p:spTgt spid="18"/>
                                        </p:tgtEl>
                                      </p:cBhvr>
                                    </p:animEffect>
                                  </p:childTnLst>
                                </p:cTn>
                              </p:par>
                              <p:par>
                                <p:cTn id="132" presetID="9" presetClass="emph" presetSubtype="0" grpId="0" nodeType="withEffect">
                                  <p:stCondLst>
                                    <p:cond delay="0"/>
                                  </p:stCondLst>
                                  <p:childTnLst>
                                    <p:set>
                                      <p:cBhvr rctx="PPT">
                                        <p:cTn id="133" dur="indefinite"/>
                                        <p:tgtEl>
                                          <p:spTgt spid="19"/>
                                        </p:tgtEl>
                                        <p:attrNameLst>
                                          <p:attrName>style.opacity</p:attrName>
                                        </p:attrNameLst>
                                      </p:cBhvr>
                                      <p:to>
                                        <p:strVal val="0"/>
                                      </p:to>
                                    </p:set>
                                    <p:animEffect filter="image" prLst="opacity: 0">
                                      <p:cBhvr rctx="IE">
                                        <p:cTn id="134" dur="indefinite"/>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6" grpId="0" animBg="1"/>
      <p:bldP spid="16" grpId="1" animBg="1"/>
      <p:bldP spid="16" grpId="2" animBg="1"/>
      <p:bldP spid="17" grpId="0" animBg="1"/>
      <p:bldP spid="17" grpId="1" animBg="1"/>
      <p:bldP spid="17" grpId="2"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627784" y="267494"/>
            <a:ext cx="5760640" cy="3262432"/>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003A00"/>
                </a:solidFill>
                <a:latin typeface="Hobo Std" pitchFamily="34" charset="0"/>
              </a:rPr>
              <a:t>Más </a:t>
            </a:r>
            <a:r>
              <a:rPr lang="es-ES" sz="1400" b="1" i="1" dirty="0">
                <a:solidFill>
                  <a:srgbClr val="003A00"/>
                </a:solidFill>
                <a:latin typeface="Hobo Std" pitchFamily="34" charset="0"/>
              </a:rPr>
              <a:t>propiedades del aguacate</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Esta fruta permite sentirnos saciados por más tiempo, gracias a su aporte de fibras solubles e insolubles, ralentizando la descomposición de los carbohidratos. La gran cantidad de ácido oleico activa las zonas del cerebro que nos hacen sentirnos satisfechos.</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El aguacate mejora el sistema inmune gracias a su alto contenido en carotenoides. La luteína, otro de sus compuestos, actúa como un antioxidante y protege las enfermedades de la vista. Lo bueno es que esta fruta se puede consumir cruda con ensalada, con vegetales, sola, con tostadas, etc.</a:t>
            </a:r>
            <a:endParaRPr lang="es-ES" sz="1200" b="1" i="1" dirty="0">
              <a:solidFill>
                <a:srgbClr val="003A00"/>
              </a:solidFill>
              <a:latin typeface="Monotype Corsiva" panose="03010101010201010101" pitchFamily="66" charset="0"/>
            </a:endParaRPr>
          </a:p>
        </p:txBody>
      </p:sp>
      <p:pic>
        <p:nvPicPr>
          <p:cNvPr id="5" name="Picture 4" descr="Imagen relacionada"/>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2000"/>
                    </a14:imgEffect>
                  </a14:imgLayer>
                </a14:imgProps>
              </a:ext>
              <a:ext uri="{28A0092B-C50C-407E-A947-70E740481C1C}">
                <a14:useLocalDpi xmlns:a14="http://schemas.microsoft.com/office/drawing/2010/main"/>
              </a:ext>
            </a:extLst>
          </a:blip>
          <a:srcRect/>
          <a:stretch/>
        </p:blipFill>
        <p:spPr bwMode="auto">
          <a:xfrm>
            <a:off x="4499992" y="3456633"/>
            <a:ext cx="1728192" cy="1172053"/>
          </a:xfrm>
          <a:prstGeom prst="rect">
            <a:avLst/>
          </a:prstGeom>
          <a:noFill/>
          <a:effectLst>
            <a:outerShdw blurRad="50800" dist="50800" dir="5400000" algn="ctr" rotWithShape="0">
              <a:schemeClr val="tx2">
                <a:lumMod val="25000"/>
                <a:alpha val="45000"/>
              </a:schemeClr>
            </a:outerShdw>
            <a:softEdge rad="127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7589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7 Rectángulo"/>
          <p:cNvSpPr/>
          <p:nvPr/>
        </p:nvSpPr>
        <p:spPr>
          <a:xfrm>
            <a:off x="0" y="-17828"/>
            <a:ext cx="9144000" cy="5161328"/>
          </a:xfrm>
          <a:prstGeom prst="rect">
            <a:avLst/>
          </a:prstGeom>
          <a:gradFill flip="none" rotWithShape="1">
            <a:gsLst>
              <a:gs pos="14000">
                <a:srgbClr val="66FF33">
                  <a:lumMod val="0"/>
                </a:srgbClr>
              </a:gs>
              <a:gs pos="49000">
                <a:srgbClr val="103B00">
                  <a:lumMod val="0"/>
                </a:srgbClr>
              </a:gs>
              <a:gs pos="87000">
                <a:srgbClr val="8CFF58">
                  <a:lumMod val="8000"/>
                </a:srgbClr>
              </a:gs>
              <a:gs pos="0">
                <a:srgbClr val="FFFF00"/>
              </a:gs>
              <a:gs pos="100000">
                <a:srgbClr val="FFFF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9" name="38 Imagen" descr="Diapositiva2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53462"/>
          </a:xfrm>
          <a:prstGeom prst="rect">
            <a:avLst/>
          </a:prstGeom>
          <a:noFill/>
          <a:ln>
            <a:noFill/>
          </a:ln>
        </p:spPr>
      </p:pic>
      <p:pic>
        <p:nvPicPr>
          <p:cNvPr id="2" name="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 y="699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 name="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0"/>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7" name="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8437"/>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8" name="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1443"/>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9" name="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13988"/>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0" name="9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699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2" name="1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4021" y="699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5" name="1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 y="1338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6" name="1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1332001"/>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7" name="1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1340438"/>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8" name="1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133344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19" name="1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1345989"/>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0" name="19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1338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1" name="20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4021" y="1338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3" name="2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178" y="2670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4" name="23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6827" y="2664001"/>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5" name="2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5767" y="2672438"/>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6" name="2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4770" y="266544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7" name="2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4064" y="2677989"/>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8" name="2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3068" y="2670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29" name="2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1843" y="267099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1" name="30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 y="401978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2" name="3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4012791"/>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3" name="3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4021228"/>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4" name="33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4014234"/>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5" name="3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4026779"/>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6" name="3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4019785"/>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pic>
        <p:nvPicPr>
          <p:cNvPr id="37" name="3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7533" y="3965893"/>
            <a:ext cx="1289981" cy="1124639"/>
          </a:xfrm>
          <a:prstGeom prst="rect">
            <a:avLst/>
          </a:prstGeom>
          <a:ln w="34925">
            <a:gradFill>
              <a:gsLst>
                <a:gs pos="0">
                  <a:schemeClr val="accent1">
                    <a:tint val="66000"/>
                    <a:satMod val="160000"/>
                    <a:lumMod val="0"/>
                    <a:lumOff val="100000"/>
                  </a:schemeClr>
                </a:gs>
                <a:gs pos="50000">
                  <a:schemeClr val="accent1">
                    <a:tint val="44500"/>
                    <a:satMod val="160000"/>
                    <a:lumMod val="0"/>
                    <a:lumOff val="100000"/>
                  </a:schemeClr>
                </a:gs>
                <a:gs pos="20850">
                  <a:srgbClr val="FFFFFF">
                    <a:alpha val="0"/>
                  </a:srgbClr>
                </a:gs>
                <a:gs pos="73350">
                  <a:srgbClr val="FFFFFF">
                    <a:alpha val="0"/>
                  </a:srgbClr>
                </a:gs>
                <a:gs pos="100000">
                  <a:schemeClr val="accent1">
                    <a:tint val="23500"/>
                    <a:satMod val="160000"/>
                    <a:lumMod val="0"/>
                    <a:lumOff val="100000"/>
                  </a:schemeClr>
                </a:gs>
              </a:gsLst>
              <a:lin ang="5400000" scaled="0"/>
            </a:gradFill>
            <a:prstDash val="sysDot"/>
          </a:ln>
          <a:effectLst>
            <a:outerShdw blurRad="50800" dist="50800" dir="1800000" algn="ctr" rotWithShape="0">
              <a:srgbClr val="FFC000">
                <a:alpha val="0"/>
              </a:srgbClr>
            </a:outerShdw>
            <a:reflection stA="0" endPos="5000" dir="5400000" sy="-100000" algn="bl" rotWithShape="0"/>
          </a:effectLst>
        </p:spPr>
      </p:pic>
      <p:sp>
        <p:nvSpPr>
          <p:cNvPr id="40" name="39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80987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nodeType="withEffect">
                                  <p:stCondLst>
                                    <p:cond delay="0"/>
                                  </p:stCondLst>
                                  <p:childTnLst>
                                    <p:animRot by="-21600000">
                                      <p:cBhvr>
                                        <p:cTn id="10" dur="2200" fill="hold"/>
                                        <p:tgtEl>
                                          <p:spTgt spid="2"/>
                                        </p:tgtEl>
                                        <p:attrNameLst>
                                          <p:attrName>r</p:attrName>
                                        </p:attrNameLst>
                                      </p:cBhvr>
                                    </p:animRot>
                                  </p:childTnLst>
                                </p:cTn>
                              </p:par>
                              <p:par>
                                <p:cTn id="11" presetID="2" presetClass="entr" presetSubtype="4"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2200" fill="hold"/>
                                        <p:tgtEl>
                                          <p:spTgt spid="15"/>
                                        </p:tgtEl>
                                        <p:attrNameLst>
                                          <p:attrName>ppt_x</p:attrName>
                                        </p:attrNameLst>
                                      </p:cBhvr>
                                      <p:tavLst>
                                        <p:tav tm="0">
                                          <p:val>
                                            <p:strVal val="#ppt_x"/>
                                          </p:val>
                                        </p:tav>
                                        <p:tav tm="100000">
                                          <p:val>
                                            <p:strVal val="#ppt_x"/>
                                          </p:val>
                                        </p:tav>
                                      </p:tavLst>
                                    </p:anim>
                                    <p:anim calcmode="lin" valueType="num">
                                      <p:cBhvr additive="base">
                                        <p:cTn id="14" dur="2200" fill="hold"/>
                                        <p:tgtEl>
                                          <p:spTgt spid="15"/>
                                        </p:tgtEl>
                                        <p:attrNameLst>
                                          <p:attrName>ppt_y</p:attrName>
                                        </p:attrNameLst>
                                      </p:cBhvr>
                                      <p:tavLst>
                                        <p:tav tm="0">
                                          <p:val>
                                            <p:strVal val="1+#ppt_h/2"/>
                                          </p:val>
                                        </p:tav>
                                        <p:tav tm="100000">
                                          <p:val>
                                            <p:strVal val="#ppt_y"/>
                                          </p:val>
                                        </p:tav>
                                      </p:tavLst>
                                    </p:anim>
                                  </p:childTnLst>
                                </p:cTn>
                              </p:par>
                              <p:par>
                                <p:cTn id="15" presetID="8" presetClass="emph" presetSubtype="0" fill="hold" nodeType="withEffect">
                                  <p:stCondLst>
                                    <p:cond delay="0"/>
                                  </p:stCondLst>
                                  <p:childTnLst>
                                    <p:animRot by="-21600000">
                                      <p:cBhvr>
                                        <p:cTn id="16" dur="2200" fill="hold"/>
                                        <p:tgtEl>
                                          <p:spTgt spid="15"/>
                                        </p:tgtEl>
                                        <p:attrNameLst>
                                          <p:attrName>r</p:attrName>
                                        </p:attrNameLst>
                                      </p:cBhvr>
                                    </p:animRot>
                                  </p:childTnLst>
                                </p:cTn>
                              </p:par>
                              <p:par>
                                <p:cTn id="17" presetID="2" presetClass="entr" presetSubtype="4"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200" fill="hold"/>
                                        <p:tgtEl>
                                          <p:spTgt spid="23"/>
                                        </p:tgtEl>
                                        <p:attrNameLst>
                                          <p:attrName>ppt_x</p:attrName>
                                        </p:attrNameLst>
                                      </p:cBhvr>
                                      <p:tavLst>
                                        <p:tav tm="0">
                                          <p:val>
                                            <p:strVal val="#ppt_x"/>
                                          </p:val>
                                        </p:tav>
                                        <p:tav tm="100000">
                                          <p:val>
                                            <p:strVal val="#ppt_x"/>
                                          </p:val>
                                        </p:tav>
                                      </p:tavLst>
                                    </p:anim>
                                    <p:anim calcmode="lin" valueType="num">
                                      <p:cBhvr additive="base">
                                        <p:cTn id="20" dur="2200" fill="hold"/>
                                        <p:tgtEl>
                                          <p:spTgt spid="23"/>
                                        </p:tgtEl>
                                        <p:attrNameLst>
                                          <p:attrName>ppt_y</p:attrName>
                                        </p:attrNameLst>
                                      </p:cBhvr>
                                      <p:tavLst>
                                        <p:tav tm="0">
                                          <p:val>
                                            <p:strVal val="1+#ppt_h/2"/>
                                          </p:val>
                                        </p:tav>
                                        <p:tav tm="100000">
                                          <p:val>
                                            <p:strVal val="#ppt_y"/>
                                          </p:val>
                                        </p:tav>
                                      </p:tavLst>
                                    </p:anim>
                                  </p:childTnLst>
                                </p:cTn>
                              </p:par>
                              <p:par>
                                <p:cTn id="21" presetID="8" presetClass="emph" presetSubtype="0" fill="hold" nodeType="withEffect">
                                  <p:stCondLst>
                                    <p:cond delay="0"/>
                                  </p:stCondLst>
                                  <p:childTnLst>
                                    <p:animRot by="-21600000">
                                      <p:cBhvr>
                                        <p:cTn id="22" dur="2200" fill="hold"/>
                                        <p:tgtEl>
                                          <p:spTgt spid="23"/>
                                        </p:tgtEl>
                                        <p:attrNameLst>
                                          <p:attrName>r</p:attrName>
                                        </p:attrNameLst>
                                      </p:cBhvr>
                                    </p:animRot>
                                  </p:childTnLst>
                                </p:cTn>
                              </p:par>
                              <p:par>
                                <p:cTn id="23" presetID="2" presetClass="entr" presetSubtype="4"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2200" fill="hold"/>
                                        <p:tgtEl>
                                          <p:spTgt spid="31"/>
                                        </p:tgtEl>
                                        <p:attrNameLst>
                                          <p:attrName>ppt_x</p:attrName>
                                        </p:attrNameLst>
                                      </p:cBhvr>
                                      <p:tavLst>
                                        <p:tav tm="0">
                                          <p:val>
                                            <p:strVal val="#ppt_x"/>
                                          </p:val>
                                        </p:tav>
                                        <p:tav tm="100000">
                                          <p:val>
                                            <p:strVal val="#ppt_x"/>
                                          </p:val>
                                        </p:tav>
                                      </p:tavLst>
                                    </p:anim>
                                    <p:anim calcmode="lin" valueType="num">
                                      <p:cBhvr additive="base">
                                        <p:cTn id="26" dur="2200" fill="hold"/>
                                        <p:tgtEl>
                                          <p:spTgt spid="31"/>
                                        </p:tgtEl>
                                        <p:attrNameLst>
                                          <p:attrName>ppt_y</p:attrName>
                                        </p:attrNameLst>
                                      </p:cBhvr>
                                      <p:tavLst>
                                        <p:tav tm="0">
                                          <p:val>
                                            <p:strVal val="1+#ppt_h/2"/>
                                          </p:val>
                                        </p:tav>
                                        <p:tav tm="100000">
                                          <p:val>
                                            <p:strVal val="#ppt_y"/>
                                          </p:val>
                                        </p:tav>
                                      </p:tavLst>
                                    </p:anim>
                                  </p:childTnLst>
                                </p:cTn>
                              </p:par>
                              <p:par>
                                <p:cTn id="27" presetID="8" presetClass="emph" presetSubtype="0" fill="hold" nodeType="withEffect">
                                  <p:stCondLst>
                                    <p:cond delay="0"/>
                                  </p:stCondLst>
                                  <p:childTnLst>
                                    <p:animRot by="-21600000">
                                      <p:cBhvr>
                                        <p:cTn id="28" dur="2200" fill="hold"/>
                                        <p:tgtEl>
                                          <p:spTgt spid="31"/>
                                        </p:tgtEl>
                                        <p:attrNameLst>
                                          <p:attrName>r</p:attrName>
                                        </p:attrNameLst>
                                      </p:cBhvr>
                                    </p:animRot>
                                  </p:childTnLst>
                                </p:cTn>
                              </p:par>
                              <p:par>
                                <p:cTn id="29" presetID="2" presetClass="entr" presetSubtype="4"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200" fill="hold"/>
                                        <p:tgtEl>
                                          <p:spTgt spid="7"/>
                                        </p:tgtEl>
                                        <p:attrNameLst>
                                          <p:attrName>ppt_x</p:attrName>
                                        </p:attrNameLst>
                                      </p:cBhvr>
                                      <p:tavLst>
                                        <p:tav tm="0">
                                          <p:val>
                                            <p:strVal val="#ppt_x"/>
                                          </p:val>
                                        </p:tav>
                                        <p:tav tm="100000">
                                          <p:val>
                                            <p:strVal val="#ppt_x"/>
                                          </p:val>
                                        </p:tav>
                                      </p:tavLst>
                                    </p:anim>
                                    <p:anim calcmode="lin" valueType="num">
                                      <p:cBhvr additive="base">
                                        <p:cTn id="32" dur="2200" fill="hold"/>
                                        <p:tgtEl>
                                          <p:spTgt spid="7"/>
                                        </p:tgtEl>
                                        <p:attrNameLst>
                                          <p:attrName>ppt_y</p:attrName>
                                        </p:attrNameLst>
                                      </p:cBhvr>
                                      <p:tavLst>
                                        <p:tav tm="0">
                                          <p:val>
                                            <p:strVal val="1+#ppt_h/2"/>
                                          </p:val>
                                        </p:tav>
                                        <p:tav tm="100000">
                                          <p:val>
                                            <p:strVal val="#ppt_y"/>
                                          </p:val>
                                        </p:tav>
                                      </p:tavLst>
                                    </p:anim>
                                  </p:childTnLst>
                                </p:cTn>
                              </p:par>
                              <p:par>
                                <p:cTn id="33" presetID="8" presetClass="emph" presetSubtype="0" fill="hold" nodeType="withEffect">
                                  <p:stCondLst>
                                    <p:cond delay="0"/>
                                  </p:stCondLst>
                                  <p:childTnLst>
                                    <p:animRot by="-21600000">
                                      <p:cBhvr>
                                        <p:cTn id="34" dur="2200" fill="hold"/>
                                        <p:tgtEl>
                                          <p:spTgt spid="7"/>
                                        </p:tgtEl>
                                        <p:attrNameLst>
                                          <p:attrName>r</p:attrName>
                                        </p:attrNameLst>
                                      </p:cBhvr>
                                    </p:animRot>
                                  </p:childTnLst>
                                </p:cTn>
                              </p:par>
                              <p:par>
                                <p:cTn id="35" presetID="2" presetClass="entr" presetSubtype="4"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2200" fill="hold"/>
                                        <p:tgtEl>
                                          <p:spTgt spid="17"/>
                                        </p:tgtEl>
                                        <p:attrNameLst>
                                          <p:attrName>ppt_x</p:attrName>
                                        </p:attrNameLst>
                                      </p:cBhvr>
                                      <p:tavLst>
                                        <p:tav tm="0">
                                          <p:val>
                                            <p:strVal val="#ppt_x"/>
                                          </p:val>
                                        </p:tav>
                                        <p:tav tm="100000">
                                          <p:val>
                                            <p:strVal val="#ppt_x"/>
                                          </p:val>
                                        </p:tav>
                                      </p:tavLst>
                                    </p:anim>
                                    <p:anim calcmode="lin" valueType="num">
                                      <p:cBhvr additive="base">
                                        <p:cTn id="38" dur="2200" fill="hold"/>
                                        <p:tgtEl>
                                          <p:spTgt spid="17"/>
                                        </p:tgtEl>
                                        <p:attrNameLst>
                                          <p:attrName>ppt_y</p:attrName>
                                        </p:attrNameLst>
                                      </p:cBhvr>
                                      <p:tavLst>
                                        <p:tav tm="0">
                                          <p:val>
                                            <p:strVal val="1+#ppt_h/2"/>
                                          </p:val>
                                        </p:tav>
                                        <p:tav tm="100000">
                                          <p:val>
                                            <p:strVal val="#ppt_y"/>
                                          </p:val>
                                        </p:tav>
                                      </p:tavLst>
                                    </p:anim>
                                  </p:childTnLst>
                                </p:cTn>
                              </p:par>
                              <p:par>
                                <p:cTn id="39" presetID="8" presetClass="emph" presetSubtype="0" fill="hold" nodeType="withEffect">
                                  <p:stCondLst>
                                    <p:cond delay="0"/>
                                  </p:stCondLst>
                                  <p:childTnLst>
                                    <p:animRot by="-21600000">
                                      <p:cBhvr>
                                        <p:cTn id="40" dur="2200" fill="hold"/>
                                        <p:tgtEl>
                                          <p:spTgt spid="17"/>
                                        </p:tgtEl>
                                        <p:attrNameLst>
                                          <p:attrName>r</p:attrName>
                                        </p:attrNameLst>
                                      </p:cBhvr>
                                    </p:animRot>
                                  </p:childTnLst>
                                </p:cTn>
                              </p:par>
                              <p:par>
                                <p:cTn id="41" presetID="2" presetClass="entr" presetSubtype="4"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2200" fill="hold"/>
                                        <p:tgtEl>
                                          <p:spTgt spid="25"/>
                                        </p:tgtEl>
                                        <p:attrNameLst>
                                          <p:attrName>ppt_x</p:attrName>
                                        </p:attrNameLst>
                                      </p:cBhvr>
                                      <p:tavLst>
                                        <p:tav tm="0">
                                          <p:val>
                                            <p:strVal val="#ppt_x"/>
                                          </p:val>
                                        </p:tav>
                                        <p:tav tm="100000">
                                          <p:val>
                                            <p:strVal val="#ppt_x"/>
                                          </p:val>
                                        </p:tav>
                                      </p:tavLst>
                                    </p:anim>
                                    <p:anim calcmode="lin" valueType="num">
                                      <p:cBhvr additive="base">
                                        <p:cTn id="44" dur="2200" fill="hold"/>
                                        <p:tgtEl>
                                          <p:spTgt spid="25"/>
                                        </p:tgtEl>
                                        <p:attrNameLst>
                                          <p:attrName>ppt_y</p:attrName>
                                        </p:attrNameLst>
                                      </p:cBhvr>
                                      <p:tavLst>
                                        <p:tav tm="0">
                                          <p:val>
                                            <p:strVal val="1+#ppt_h/2"/>
                                          </p:val>
                                        </p:tav>
                                        <p:tav tm="100000">
                                          <p:val>
                                            <p:strVal val="#ppt_y"/>
                                          </p:val>
                                        </p:tav>
                                      </p:tavLst>
                                    </p:anim>
                                  </p:childTnLst>
                                </p:cTn>
                              </p:par>
                              <p:par>
                                <p:cTn id="45" presetID="8" presetClass="emph" presetSubtype="0" fill="hold" nodeType="withEffect">
                                  <p:stCondLst>
                                    <p:cond delay="0"/>
                                  </p:stCondLst>
                                  <p:childTnLst>
                                    <p:animRot by="-21600000">
                                      <p:cBhvr>
                                        <p:cTn id="46" dur="2200" fill="hold"/>
                                        <p:tgtEl>
                                          <p:spTgt spid="25"/>
                                        </p:tgtEl>
                                        <p:attrNameLst>
                                          <p:attrName>r</p:attrName>
                                        </p:attrNameLst>
                                      </p:cBhvr>
                                    </p:animRot>
                                  </p:childTnLst>
                                </p:cTn>
                              </p:par>
                              <p:par>
                                <p:cTn id="47" presetID="2" presetClass="entr" presetSubtype="4" fill="hold"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2200" fill="hold"/>
                                        <p:tgtEl>
                                          <p:spTgt spid="33"/>
                                        </p:tgtEl>
                                        <p:attrNameLst>
                                          <p:attrName>ppt_x</p:attrName>
                                        </p:attrNameLst>
                                      </p:cBhvr>
                                      <p:tavLst>
                                        <p:tav tm="0">
                                          <p:val>
                                            <p:strVal val="#ppt_x"/>
                                          </p:val>
                                        </p:tav>
                                        <p:tav tm="100000">
                                          <p:val>
                                            <p:strVal val="#ppt_x"/>
                                          </p:val>
                                        </p:tav>
                                      </p:tavLst>
                                    </p:anim>
                                    <p:anim calcmode="lin" valueType="num">
                                      <p:cBhvr additive="base">
                                        <p:cTn id="50" dur="2200" fill="hold"/>
                                        <p:tgtEl>
                                          <p:spTgt spid="33"/>
                                        </p:tgtEl>
                                        <p:attrNameLst>
                                          <p:attrName>ppt_y</p:attrName>
                                        </p:attrNameLst>
                                      </p:cBhvr>
                                      <p:tavLst>
                                        <p:tav tm="0">
                                          <p:val>
                                            <p:strVal val="1+#ppt_h/2"/>
                                          </p:val>
                                        </p:tav>
                                        <p:tav tm="100000">
                                          <p:val>
                                            <p:strVal val="#ppt_y"/>
                                          </p:val>
                                        </p:tav>
                                      </p:tavLst>
                                    </p:anim>
                                  </p:childTnLst>
                                </p:cTn>
                              </p:par>
                              <p:par>
                                <p:cTn id="51" presetID="8" presetClass="emph" presetSubtype="0" fill="hold" nodeType="withEffect">
                                  <p:stCondLst>
                                    <p:cond delay="0"/>
                                  </p:stCondLst>
                                  <p:childTnLst>
                                    <p:animRot by="-21600000">
                                      <p:cBhvr>
                                        <p:cTn id="52" dur="2200" fill="hold"/>
                                        <p:tgtEl>
                                          <p:spTgt spid="33"/>
                                        </p:tgtEl>
                                        <p:attrNameLst>
                                          <p:attrName>r</p:attrName>
                                        </p:attrNameLst>
                                      </p:cBhvr>
                                    </p:animRot>
                                  </p:childTnLst>
                                </p:cTn>
                              </p:par>
                              <p:par>
                                <p:cTn id="53" presetID="2" presetClass="entr" presetSubtype="4"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2200" fill="hold"/>
                                        <p:tgtEl>
                                          <p:spTgt spid="9"/>
                                        </p:tgtEl>
                                        <p:attrNameLst>
                                          <p:attrName>ppt_x</p:attrName>
                                        </p:attrNameLst>
                                      </p:cBhvr>
                                      <p:tavLst>
                                        <p:tav tm="0">
                                          <p:val>
                                            <p:strVal val="#ppt_x"/>
                                          </p:val>
                                        </p:tav>
                                        <p:tav tm="100000">
                                          <p:val>
                                            <p:strVal val="#ppt_x"/>
                                          </p:val>
                                        </p:tav>
                                      </p:tavLst>
                                    </p:anim>
                                    <p:anim calcmode="lin" valueType="num">
                                      <p:cBhvr additive="base">
                                        <p:cTn id="56" dur="2200" fill="hold"/>
                                        <p:tgtEl>
                                          <p:spTgt spid="9"/>
                                        </p:tgtEl>
                                        <p:attrNameLst>
                                          <p:attrName>ppt_y</p:attrName>
                                        </p:attrNameLst>
                                      </p:cBhvr>
                                      <p:tavLst>
                                        <p:tav tm="0">
                                          <p:val>
                                            <p:strVal val="1+#ppt_h/2"/>
                                          </p:val>
                                        </p:tav>
                                        <p:tav tm="100000">
                                          <p:val>
                                            <p:strVal val="#ppt_y"/>
                                          </p:val>
                                        </p:tav>
                                      </p:tavLst>
                                    </p:anim>
                                  </p:childTnLst>
                                </p:cTn>
                              </p:par>
                              <p:par>
                                <p:cTn id="57" presetID="8" presetClass="emph" presetSubtype="0" fill="hold" nodeType="withEffect">
                                  <p:stCondLst>
                                    <p:cond delay="0"/>
                                  </p:stCondLst>
                                  <p:childTnLst>
                                    <p:animRot by="-21600000">
                                      <p:cBhvr>
                                        <p:cTn id="58" dur="2200" fill="hold"/>
                                        <p:tgtEl>
                                          <p:spTgt spid="9"/>
                                        </p:tgtEl>
                                        <p:attrNameLst>
                                          <p:attrName>r</p:attrName>
                                        </p:attrNameLst>
                                      </p:cBhvr>
                                    </p:animRot>
                                  </p:childTnLst>
                                </p:cTn>
                              </p:par>
                              <p:par>
                                <p:cTn id="59" presetID="2" presetClass="entr" presetSubtype="4" fill="hold"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2200" fill="hold"/>
                                        <p:tgtEl>
                                          <p:spTgt spid="19"/>
                                        </p:tgtEl>
                                        <p:attrNameLst>
                                          <p:attrName>ppt_x</p:attrName>
                                        </p:attrNameLst>
                                      </p:cBhvr>
                                      <p:tavLst>
                                        <p:tav tm="0">
                                          <p:val>
                                            <p:strVal val="#ppt_x"/>
                                          </p:val>
                                        </p:tav>
                                        <p:tav tm="100000">
                                          <p:val>
                                            <p:strVal val="#ppt_x"/>
                                          </p:val>
                                        </p:tav>
                                      </p:tavLst>
                                    </p:anim>
                                    <p:anim calcmode="lin" valueType="num">
                                      <p:cBhvr additive="base">
                                        <p:cTn id="62" dur="2200" fill="hold"/>
                                        <p:tgtEl>
                                          <p:spTgt spid="19"/>
                                        </p:tgtEl>
                                        <p:attrNameLst>
                                          <p:attrName>ppt_y</p:attrName>
                                        </p:attrNameLst>
                                      </p:cBhvr>
                                      <p:tavLst>
                                        <p:tav tm="0">
                                          <p:val>
                                            <p:strVal val="1+#ppt_h/2"/>
                                          </p:val>
                                        </p:tav>
                                        <p:tav tm="100000">
                                          <p:val>
                                            <p:strVal val="#ppt_y"/>
                                          </p:val>
                                        </p:tav>
                                      </p:tavLst>
                                    </p:anim>
                                  </p:childTnLst>
                                </p:cTn>
                              </p:par>
                              <p:par>
                                <p:cTn id="63" presetID="8" presetClass="emph" presetSubtype="0" fill="hold" nodeType="withEffect">
                                  <p:stCondLst>
                                    <p:cond delay="0"/>
                                  </p:stCondLst>
                                  <p:childTnLst>
                                    <p:animRot by="-21600000">
                                      <p:cBhvr>
                                        <p:cTn id="64" dur="2200" fill="hold"/>
                                        <p:tgtEl>
                                          <p:spTgt spid="19"/>
                                        </p:tgtEl>
                                        <p:attrNameLst>
                                          <p:attrName>r</p:attrName>
                                        </p:attrNameLst>
                                      </p:cBhvr>
                                    </p:animRot>
                                  </p:childTnLst>
                                </p:cTn>
                              </p:par>
                              <p:par>
                                <p:cTn id="65" presetID="2" presetClass="entr" presetSubtype="4"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2200" fill="hold"/>
                                        <p:tgtEl>
                                          <p:spTgt spid="27"/>
                                        </p:tgtEl>
                                        <p:attrNameLst>
                                          <p:attrName>ppt_x</p:attrName>
                                        </p:attrNameLst>
                                      </p:cBhvr>
                                      <p:tavLst>
                                        <p:tav tm="0">
                                          <p:val>
                                            <p:strVal val="#ppt_x"/>
                                          </p:val>
                                        </p:tav>
                                        <p:tav tm="100000">
                                          <p:val>
                                            <p:strVal val="#ppt_x"/>
                                          </p:val>
                                        </p:tav>
                                      </p:tavLst>
                                    </p:anim>
                                    <p:anim calcmode="lin" valueType="num">
                                      <p:cBhvr additive="base">
                                        <p:cTn id="68" dur="2200" fill="hold"/>
                                        <p:tgtEl>
                                          <p:spTgt spid="27"/>
                                        </p:tgtEl>
                                        <p:attrNameLst>
                                          <p:attrName>ppt_y</p:attrName>
                                        </p:attrNameLst>
                                      </p:cBhvr>
                                      <p:tavLst>
                                        <p:tav tm="0">
                                          <p:val>
                                            <p:strVal val="1+#ppt_h/2"/>
                                          </p:val>
                                        </p:tav>
                                        <p:tav tm="100000">
                                          <p:val>
                                            <p:strVal val="#ppt_y"/>
                                          </p:val>
                                        </p:tav>
                                      </p:tavLst>
                                    </p:anim>
                                  </p:childTnLst>
                                </p:cTn>
                              </p:par>
                              <p:par>
                                <p:cTn id="69" presetID="8" presetClass="emph" presetSubtype="0" fill="hold" nodeType="withEffect">
                                  <p:stCondLst>
                                    <p:cond delay="0"/>
                                  </p:stCondLst>
                                  <p:childTnLst>
                                    <p:animRot by="-21600000">
                                      <p:cBhvr>
                                        <p:cTn id="70" dur="2200" fill="hold"/>
                                        <p:tgtEl>
                                          <p:spTgt spid="27"/>
                                        </p:tgtEl>
                                        <p:attrNameLst>
                                          <p:attrName>r</p:attrName>
                                        </p:attrNameLst>
                                      </p:cBhvr>
                                    </p:animRot>
                                  </p:childTnLst>
                                </p:cTn>
                              </p:par>
                              <p:par>
                                <p:cTn id="71" presetID="2" presetClass="entr" presetSubtype="4" fill="hold" nodeType="withEffect">
                                  <p:stCondLst>
                                    <p:cond delay="0"/>
                                  </p:stCondLst>
                                  <p:childTnLst>
                                    <p:set>
                                      <p:cBhvr>
                                        <p:cTn id="72" dur="1" fill="hold">
                                          <p:stCondLst>
                                            <p:cond delay="0"/>
                                          </p:stCondLst>
                                        </p:cTn>
                                        <p:tgtEl>
                                          <p:spTgt spid="35"/>
                                        </p:tgtEl>
                                        <p:attrNameLst>
                                          <p:attrName>style.visibility</p:attrName>
                                        </p:attrNameLst>
                                      </p:cBhvr>
                                      <p:to>
                                        <p:strVal val="visible"/>
                                      </p:to>
                                    </p:set>
                                    <p:anim calcmode="lin" valueType="num">
                                      <p:cBhvr additive="base">
                                        <p:cTn id="73" dur="2200" fill="hold"/>
                                        <p:tgtEl>
                                          <p:spTgt spid="35"/>
                                        </p:tgtEl>
                                        <p:attrNameLst>
                                          <p:attrName>ppt_x</p:attrName>
                                        </p:attrNameLst>
                                      </p:cBhvr>
                                      <p:tavLst>
                                        <p:tav tm="0">
                                          <p:val>
                                            <p:strVal val="#ppt_x"/>
                                          </p:val>
                                        </p:tav>
                                        <p:tav tm="100000">
                                          <p:val>
                                            <p:strVal val="#ppt_x"/>
                                          </p:val>
                                        </p:tav>
                                      </p:tavLst>
                                    </p:anim>
                                    <p:anim calcmode="lin" valueType="num">
                                      <p:cBhvr additive="base">
                                        <p:cTn id="74" dur="2200" fill="hold"/>
                                        <p:tgtEl>
                                          <p:spTgt spid="35"/>
                                        </p:tgtEl>
                                        <p:attrNameLst>
                                          <p:attrName>ppt_y</p:attrName>
                                        </p:attrNameLst>
                                      </p:cBhvr>
                                      <p:tavLst>
                                        <p:tav tm="0">
                                          <p:val>
                                            <p:strVal val="1+#ppt_h/2"/>
                                          </p:val>
                                        </p:tav>
                                        <p:tav tm="100000">
                                          <p:val>
                                            <p:strVal val="#ppt_y"/>
                                          </p:val>
                                        </p:tav>
                                      </p:tavLst>
                                    </p:anim>
                                  </p:childTnLst>
                                </p:cTn>
                              </p:par>
                              <p:par>
                                <p:cTn id="75" presetID="8" presetClass="emph" presetSubtype="0" fill="hold" nodeType="withEffect">
                                  <p:stCondLst>
                                    <p:cond delay="0"/>
                                  </p:stCondLst>
                                  <p:childTnLst>
                                    <p:animRot by="-21600000">
                                      <p:cBhvr>
                                        <p:cTn id="76" dur="2200" fill="hold"/>
                                        <p:tgtEl>
                                          <p:spTgt spid="35"/>
                                        </p:tgtEl>
                                        <p:attrNameLst>
                                          <p:attrName>r</p:attrName>
                                        </p:attrNameLst>
                                      </p:cBhvr>
                                    </p:animRot>
                                  </p:childTnLst>
                                </p:cTn>
                              </p:par>
                              <p:par>
                                <p:cTn id="77" presetID="2" presetClass="entr" presetSubtype="4" fill="hold" nodeType="withEffect">
                                  <p:stCondLst>
                                    <p:cond delay="0"/>
                                  </p:stCondLst>
                                  <p:childTnLst>
                                    <p:set>
                                      <p:cBhvr>
                                        <p:cTn id="78" dur="1" fill="hold">
                                          <p:stCondLst>
                                            <p:cond delay="0"/>
                                          </p:stCondLst>
                                        </p:cTn>
                                        <p:tgtEl>
                                          <p:spTgt spid="12"/>
                                        </p:tgtEl>
                                        <p:attrNameLst>
                                          <p:attrName>style.visibility</p:attrName>
                                        </p:attrNameLst>
                                      </p:cBhvr>
                                      <p:to>
                                        <p:strVal val="visible"/>
                                      </p:to>
                                    </p:set>
                                    <p:anim calcmode="lin" valueType="num">
                                      <p:cBhvr additive="base">
                                        <p:cTn id="79" dur="2200" fill="hold"/>
                                        <p:tgtEl>
                                          <p:spTgt spid="12"/>
                                        </p:tgtEl>
                                        <p:attrNameLst>
                                          <p:attrName>ppt_x</p:attrName>
                                        </p:attrNameLst>
                                      </p:cBhvr>
                                      <p:tavLst>
                                        <p:tav tm="0">
                                          <p:val>
                                            <p:strVal val="#ppt_x"/>
                                          </p:val>
                                        </p:tav>
                                        <p:tav tm="100000">
                                          <p:val>
                                            <p:strVal val="#ppt_x"/>
                                          </p:val>
                                        </p:tav>
                                      </p:tavLst>
                                    </p:anim>
                                    <p:anim calcmode="lin" valueType="num">
                                      <p:cBhvr additive="base">
                                        <p:cTn id="80" dur="2200" fill="hold"/>
                                        <p:tgtEl>
                                          <p:spTgt spid="12"/>
                                        </p:tgtEl>
                                        <p:attrNameLst>
                                          <p:attrName>ppt_y</p:attrName>
                                        </p:attrNameLst>
                                      </p:cBhvr>
                                      <p:tavLst>
                                        <p:tav tm="0">
                                          <p:val>
                                            <p:strVal val="1+#ppt_h/2"/>
                                          </p:val>
                                        </p:tav>
                                        <p:tav tm="100000">
                                          <p:val>
                                            <p:strVal val="#ppt_y"/>
                                          </p:val>
                                        </p:tav>
                                      </p:tavLst>
                                    </p:anim>
                                  </p:childTnLst>
                                </p:cTn>
                              </p:par>
                              <p:par>
                                <p:cTn id="81" presetID="8" presetClass="emph" presetSubtype="0" fill="hold" nodeType="withEffect">
                                  <p:stCondLst>
                                    <p:cond delay="0"/>
                                  </p:stCondLst>
                                  <p:childTnLst>
                                    <p:animRot by="-21600000">
                                      <p:cBhvr>
                                        <p:cTn id="82" dur="2200" fill="hold"/>
                                        <p:tgtEl>
                                          <p:spTgt spid="12"/>
                                        </p:tgtEl>
                                        <p:attrNameLst>
                                          <p:attrName>r</p:attrName>
                                        </p:attrNameLst>
                                      </p:cBhvr>
                                    </p:animRot>
                                  </p:childTnLst>
                                </p:cTn>
                              </p:par>
                              <p:par>
                                <p:cTn id="83" presetID="2" presetClass="entr" presetSubtype="4" fill="hold" nodeType="with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2200" fill="hold"/>
                                        <p:tgtEl>
                                          <p:spTgt spid="21"/>
                                        </p:tgtEl>
                                        <p:attrNameLst>
                                          <p:attrName>ppt_x</p:attrName>
                                        </p:attrNameLst>
                                      </p:cBhvr>
                                      <p:tavLst>
                                        <p:tav tm="0">
                                          <p:val>
                                            <p:strVal val="#ppt_x"/>
                                          </p:val>
                                        </p:tav>
                                        <p:tav tm="100000">
                                          <p:val>
                                            <p:strVal val="#ppt_x"/>
                                          </p:val>
                                        </p:tav>
                                      </p:tavLst>
                                    </p:anim>
                                    <p:anim calcmode="lin" valueType="num">
                                      <p:cBhvr additive="base">
                                        <p:cTn id="86" dur="2200" fill="hold"/>
                                        <p:tgtEl>
                                          <p:spTgt spid="21"/>
                                        </p:tgtEl>
                                        <p:attrNameLst>
                                          <p:attrName>ppt_y</p:attrName>
                                        </p:attrNameLst>
                                      </p:cBhvr>
                                      <p:tavLst>
                                        <p:tav tm="0">
                                          <p:val>
                                            <p:strVal val="1+#ppt_h/2"/>
                                          </p:val>
                                        </p:tav>
                                        <p:tav tm="100000">
                                          <p:val>
                                            <p:strVal val="#ppt_y"/>
                                          </p:val>
                                        </p:tav>
                                      </p:tavLst>
                                    </p:anim>
                                  </p:childTnLst>
                                </p:cTn>
                              </p:par>
                              <p:par>
                                <p:cTn id="87" presetID="8" presetClass="emph" presetSubtype="0" fill="hold" nodeType="withEffect">
                                  <p:stCondLst>
                                    <p:cond delay="0"/>
                                  </p:stCondLst>
                                  <p:childTnLst>
                                    <p:animRot by="-21600000">
                                      <p:cBhvr>
                                        <p:cTn id="88" dur="2200" fill="hold"/>
                                        <p:tgtEl>
                                          <p:spTgt spid="21"/>
                                        </p:tgtEl>
                                        <p:attrNameLst>
                                          <p:attrName>r</p:attrName>
                                        </p:attrNameLst>
                                      </p:cBhvr>
                                    </p:animRot>
                                  </p:childTnLst>
                                </p:cTn>
                              </p:par>
                              <p:par>
                                <p:cTn id="89" presetID="2" presetClass="entr" presetSubtype="4" fill="hold" nodeType="with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2200" fill="hold"/>
                                        <p:tgtEl>
                                          <p:spTgt spid="29"/>
                                        </p:tgtEl>
                                        <p:attrNameLst>
                                          <p:attrName>ppt_x</p:attrName>
                                        </p:attrNameLst>
                                      </p:cBhvr>
                                      <p:tavLst>
                                        <p:tav tm="0">
                                          <p:val>
                                            <p:strVal val="#ppt_x"/>
                                          </p:val>
                                        </p:tav>
                                        <p:tav tm="100000">
                                          <p:val>
                                            <p:strVal val="#ppt_x"/>
                                          </p:val>
                                        </p:tav>
                                      </p:tavLst>
                                    </p:anim>
                                    <p:anim calcmode="lin" valueType="num">
                                      <p:cBhvr additive="base">
                                        <p:cTn id="92" dur="2200" fill="hold"/>
                                        <p:tgtEl>
                                          <p:spTgt spid="29"/>
                                        </p:tgtEl>
                                        <p:attrNameLst>
                                          <p:attrName>ppt_y</p:attrName>
                                        </p:attrNameLst>
                                      </p:cBhvr>
                                      <p:tavLst>
                                        <p:tav tm="0">
                                          <p:val>
                                            <p:strVal val="1+#ppt_h/2"/>
                                          </p:val>
                                        </p:tav>
                                        <p:tav tm="100000">
                                          <p:val>
                                            <p:strVal val="#ppt_y"/>
                                          </p:val>
                                        </p:tav>
                                      </p:tavLst>
                                    </p:anim>
                                  </p:childTnLst>
                                </p:cTn>
                              </p:par>
                              <p:par>
                                <p:cTn id="93" presetID="8" presetClass="emph" presetSubtype="0" fill="hold" nodeType="withEffect">
                                  <p:stCondLst>
                                    <p:cond delay="0"/>
                                  </p:stCondLst>
                                  <p:childTnLst>
                                    <p:animRot by="-21600000">
                                      <p:cBhvr>
                                        <p:cTn id="94" dur="2200" fill="hold"/>
                                        <p:tgtEl>
                                          <p:spTgt spid="29"/>
                                        </p:tgtEl>
                                        <p:attrNameLst>
                                          <p:attrName>r</p:attrName>
                                        </p:attrNameLst>
                                      </p:cBhvr>
                                    </p:animRot>
                                  </p:childTnLst>
                                </p:cTn>
                              </p:par>
                              <p:par>
                                <p:cTn id="95" presetID="2" presetClass="entr" presetSubtype="4" fill="hold" nodeType="withEffect">
                                  <p:stCondLst>
                                    <p:cond delay="0"/>
                                  </p:stCondLst>
                                  <p:childTnLst>
                                    <p:set>
                                      <p:cBhvr>
                                        <p:cTn id="96" dur="1" fill="hold">
                                          <p:stCondLst>
                                            <p:cond delay="0"/>
                                          </p:stCondLst>
                                        </p:cTn>
                                        <p:tgtEl>
                                          <p:spTgt spid="37"/>
                                        </p:tgtEl>
                                        <p:attrNameLst>
                                          <p:attrName>style.visibility</p:attrName>
                                        </p:attrNameLst>
                                      </p:cBhvr>
                                      <p:to>
                                        <p:strVal val="visible"/>
                                      </p:to>
                                    </p:set>
                                    <p:anim calcmode="lin" valueType="num">
                                      <p:cBhvr additive="base">
                                        <p:cTn id="97" dur="2200" fill="hold"/>
                                        <p:tgtEl>
                                          <p:spTgt spid="37"/>
                                        </p:tgtEl>
                                        <p:attrNameLst>
                                          <p:attrName>ppt_x</p:attrName>
                                        </p:attrNameLst>
                                      </p:cBhvr>
                                      <p:tavLst>
                                        <p:tav tm="0">
                                          <p:val>
                                            <p:strVal val="#ppt_x"/>
                                          </p:val>
                                        </p:tav>
                                        <p:tav tm="100000">
                                          <p:val>
                                            <p:strVal val="#ppt_x"/>
                                          </p:val>
                                        </p:tav>
                                      </p:tavLst>
                                    </p:anim>
                                    <p:anim calcmode="lin" valueType="num">
                                      <p:cBhvr additive="base">
                                        <p:cTn id="98" dur="2200" fill="hold"/>
                                        <p:tgtEl>
                                          <p:spTgt spid="37"/>
                                        </p:tgtEl>
                                        <p:attrNameLst>
                                          <p:attrName>ppt_y</p:attrName>
                                        </p:attrNameLst>
                                      </p:cBhvr>
                                      <p:tavLst>
                                        <p:tav tm="0">
                                          <p:val>
                                            <p:strVal val="1+#ppt_h/2"/>
                                          </p:val>
                                        </p:tav>
                                        <p:tav tm="100000">
                                          <p:val>
                                            <p:strVal val="#ppt_y"/>
                                          </p:val>
                                        </p:tav>
                                      </p:tavLst>
                                    </p:anim>
                                  </p:childTnLst>
                                </p:cTn>
                              </p:par>
                              <p:par>
                                <p:cTn id="99" presetID="8" presetClass="emph" presetSubtype="0" fill="hold" nodeType="withEffect">
                                  <p:stCondLst>
                                    <p:cond delay="0"/>
                                  </p:stCondLst>
                                  <p:childTnLst>
                                    <p:animRot by="-21600000">
                                      <p:cBhvr>
                                        <p:cTn id="100" dur="2200" fill="hold"/>
                                        <p:tgtEl>
                                          <p:spTgt spid="37"/>
                                        </p:tgtEl>
                                        <p:attrNameLst>
                                          <p:attrName>r</p:attrName>
                                        </p:attrNameLst>
                                      </p:cBhvr>
                                    </p:animRot>
                                  </p:childTnLst>
                                </p:cTn>
                              </p:par>
                              <p:par>
                                <p:cTn id="101" presetID="2" presetClass="entr" presetSubtype="1" fill="hold" nodeType="withEffect">
                                  <p:stCondLst>
                                    <p:cond delay="0"/>
                                  </p:stCondLst>
                                  <p:childTnLst>
                                    <p:set>
                                      <p:cBhvr>
                                        <p:cTn id="102" dur="1" fill="hold">
                                          <p:stCondLst>
                                            <p:cond delay="0"/>
                                          </p:stCondLst>
                                        </p:cTn>
                                        <p:tgtEl>
                                          <p:spTgt spid="3"/>
                                        </p:tgtEl>
                                        <p:attrNameLst>
                                          <p:attrName>style.visibility</p:attrName>
                                        </p:attrNameLst>
                                      </p:cBhvr>
                                      <p:to>
                                        <p:strVal val="visible"/>
                                      </p:to>
                                    </p:set>
                                    <p:anim calcmode="lin" valueType="num">
                                      <p:cBhvr additive="base">
                                        <p:cTn id="103" dur="2200" fill="hold"/>
                                        <p:tgtEl>
                                          <p:spTgt spid="3"/>
                                        </p:tgtEl>
                                        <p:attrNameLst>
                                          <p:attrName>ppt_x</p:attrName>
                                        </p:attrNameLst>
                                      </p:cBhvr>
                                      <p:tavLst>
                                        <p:tav tm="0">
                                          <p:val>
                                            <p:strVal val="#ppt_x"/>
                                          </p:val>
                                        </p:tav>
                                        <p:tav tm="100000">
                                          <p:val>
                                            <p:strVal val="#ppt_x"/>
                                          </p:val>
                                        </p:tav>
                                      </p:tavLst>
                                    </p:anim>
                                    <p:anim calcmode="lin" valueType="num">
                                      <p:cBhvr additive="base">
                                        <p:cTn id="104" dur="2200" fill="hold"/>
                                        <p:tgtEl>
                                          <p:spTgt spid="3"/>
                                        </p:tgtEl>
                                        <p:attrNameLst>
                                          <p:attrName>ppt_y</p:attrName>
                                        </p:attrNameLst>
                                      </p:cBhvr>
                                      <p:tavLst>
                                        <p:tav tm="0">
                                          <p:val>
                                            <p:strVal val="0-#ppt_h/2"/>
                                          </p:val>
                                        </p:tav>
                                        <p:tav tm="100000">
                                          <p:val>
                                            <p:strVal val="#ppt_y"/>
                                          </p:val>
                                        </p:tav>
                                      </p:tavLst>
                                    </p:anim>
                                  </p:childTnLst>
                                </p:cTn>
                              </p:par>
                              <p:par>
                                <p:cTn id="105" presetID="8" presetClass="emph" presetSubtype="0" fill="hold" nodeType="withEffect">
                                  <p:stCondLst>
                                    <p:cond delay="0"/>
                                  </p:stCondLst>
                                  <p:childTnLst>
                                    <p:animRot by="-21600000">
                                      <p:cBhvr>
                                        <p:cTn id="106" dur="2200" fill="hold"/>
                                        <p:tgtEl>
                                          <p:spTgt spid="3"/>
                                        </p:tgtEl>
                                        <p:attrNameLst>
                                          <p:attrName>r</p:attrName>
                                        </p:attrNameLst>
                                      </p:cBhvr>
                                    </p:animRot>
                                  </p:childTnLst>
                                </p:cTn>
                              </p:par>
                              <p:par>
                                <p:cTn id="107" presetID="2" presetClass="entr" presetSubtype="1" fill="hold" nodeType="withEffect">
                                  <p:stCondLst>
                                    <p:cond delay="0"/>
                                  </p:stCondLst>
                                  <p:childTnLst>
                                    <p:set>
                                      <p:cBhvr>
                                        <p:cTn id="108" dur="1" fill="hold">
                                          <p:stCondLst>
                                            <p:cond delay="0"/>
                                          </p:stCondLst>
                                        </p:cTn>
                                        <p:tgtEl>
                                          <p:spTgt spid="16"/>
                                        </p:tgtEl>
                                        <p:attrNameLst>
                                          <p:attrName>style.visibility</p:attrName>
                                        </p:attrNameLst>
                                      </p:cBhvr>
                                      <p:to>
                                        <p:strVal val="visible"/>
                                      </p:to>
                                    </p:set>
                                    <p:anim calcmode="lin" valueType="num">
                                      <p:cBhvr additive="base">
                                        <p:cTn id="109" dur="2200" fill="hold"/>
                                        <p:tgtEl>
                                          <p:spTgt spid="16"/>
                                        </p:tgtEl>
                                        <p:attrNameLst>
                                          <p:attrName>ppt_x</p:attrName>
                                        </p:attrNameLst>
                                      </p:cBhvr>
                                      <p:tavLst>
                                        <p:tav tm="0">
                                          <p:val>
                                            <p:strVal val="#ppt_x"/>
                                          </p:val>
                                        </p:tav>
                                        <p:tav tm="100000">
                                          <p:val>
                                            <p:strVal val="#ppt_x"/>
                                          </p:val>
                                        </p:tav>
                                      </p:tavLst>
                                    </p:anim>
                                    <p:anim calcmode="lin" valueType="num">
                                      <p:cBhvr additive="base">
                                        <p:cTn id="110" dur="2200" fill="hold"/>
                                        <p:tgtEl>
                                          <p:spTgt spid="16"/>
                                        </p:tgtEl>
                                        <p:attrNameLst>
                                          <p:attrName>ppt_y</p:attrName>
                                        </p:attrNameLst>
                                      </p:cBhvr>
                                      <p:tavLst>
                                        <p:tav tm="0">
                                          <p:val>
                                            <p:strVal val="0-#ppt_h/2"/>
                                          </p:val>
                                        </p:tav>
                                        <p:tav tm="100000">
                                          <p:val>
                                            <p:strVal val="#ppt_y"/>
                                          </p:val>
                                        </p:tav>
                                      </p:tavLst>
                                    </p:anim>
                                  </p:childTnLst>
                                </p:cTn>
                              </p:par>
                              <p:par>
                                <p:cTn id="111" presetID="8" presetClass="emph" presetSubtype="0" fill="hold" nodeType="withEffect">
                                  <p:stCondLst>
                                    <p:cond delay="0"/>
                                  </p:stCondLst>
                                  <p:childTnLst>
                                    <p:animRot by="-21600000">
                                      <p:cBhvr>
                                        <p:cTn id="112" dur="2200" fill="hold"/>
                                        <p:tgtEl>
                                          <p:spTgt spid="16"/>
                                        </p:tgtEl>
                                        <p:attrNameLst>
                                          <p:attrName>r</p:attrName>
                                        </p:attrNameLst>
                                      </p:cBhvr>
                                    </p:animRot>
                                  </p:childTnLst>
                                </p:cTn>
                              </p:par>
                              <p:par>
                                <p:cTn id="113" presetID="2" presetClass="entr" presetSubtype="1" fill="hold" nodeType="withEffect">
                                  <p:stCondLst>
                                    <p:cond delay="0"/>
                                  </p:stCondLst>
                                  <p:childTnLst>
                                    <p:set>
                                      <p:cBhvr>
                                        <p:cTn id="114" dur="1" fill="hold">
                                          <p:stCondLst>
                                            <p:cond delay="0"/>
                                          </p:stCondLst>
                                        </p:cTn>
                                        <p:tgtEl>
                                          <p:spTgt spid="24"/>
                                        </p:tgtEl>
                                        <p:attrNameLst>
                                          <p:attrName>style.visibility</p:attrName>
                                        </p:attrNameLst>
                                      </p:cBhvr>
                                      <p:to>
                                        <p:strVal val="visible"/>
                                      </p:to>
                                    </p:set>
                                    <p:anim calcmode="lin" valueType="num">
                                      <p:cBhvr additive="base">
                                        <p:cTn id="115" dur="2200" fill="hold"/>
                                        <p:tgtEl>
                                          <p:spTgt spid="24"/>
                                        </p:tgtEl>
                                        <p:attrNameLst>
                                          <p:attrName>ppt_x</p:attrName>
                                        </p:attrNameLst>
                                      </p:cBhvr>
                                      <p:tavLst>
                                        <p:tav tm="0">
                                          <p:val>
                                            <p:strVal val="#ppt_x"/>
                                          </p:val>
                                        </p:tav>
                                        <p:tav tm="100000">
                                          <p:val>
                                            <p:strVal val="#ppt_x"/>
                                          </p:val>
                                        </p:tav>
                                      </p:tavLst>
                                    </p:anim>
                                    <p:anim calcmode="lin" valueType="num">
                                      <p:cBhvr additive="base">
                                        <p:cTn id="116" dur="2200" fill="hold"/>
                                        <p:tgtEl>
                                          <p:spTgt spid="24"/>
                                        </p:tgtEl>
                                        <p:attrNameLst>
                                          <p:attrName>ppt_y</p:attrName>
                                        </p:attrNameLst>
                                      </p:cBhvr>
                                      <p:tavLst>
                                        <p:tav tm="0">
                                          <p:val>
                                            <p:strVal val="0-#ppt_h/2"/>
                                          </p:val>
                                        </p:tav>
                                        <p:tav tm="100000">
                                          <p:val>
                                            <p:strVal val="#ppt_y"/>
                                          </p:val>
                                        </p:tav>
                                      </p:tavLst>
                                    </p:anim>
                                  </p:childTnLst>
                                </p:cTn>
                              </p:par>
                              <p:par>
                                <p:cTn id="117" presetID="8" presetClass="emph" presetSubtype="0" fill="hold" nodeType="withEffect">
                                  <p:stCondLst>
                                    <p:cond delay="0"/>
                                  </p:stCondLst>
                                  <p:childTnLst>
                                    <p:animRot by="-21600000">
                                      <p:cBhvr>
                                        <p:cTn id="118" dur="2200" fill="hold"/>
                                        <p:tgtEl>
                                          <p:spTgt spid="24"/>
                                        </p:tgtEl>
                                        <p:attrNameLst>
                                          <p:attrName>r</p:attrName>
                                        </p:attrNameLst>
                                      </p:cBhvr>
                                    </p:animRot>
                                  </p:childTnLst>
                                </p:cTn>
                              </p:par>
                              <p:par>
                                <p:cTn id="119" presetID="2" presetClass="entr" presetSubtype="1" fill="hold" nodeType="withEffect">
                                  <p:stCondLst>
                                    <p:cond delay="0"/>
                                  </p:stCondLst>
                                  <p:childTnLst>
                                    <p:set>
                                      <p:cBhvr>
                                        <p:cTn id="120" dur="1" fill="hold">
                                          <p:stCondLst>
                                            <p:cond delay="0"/>
                                          </p:stCondLst>
                                        </p:cTn>
                                        <p:tgtEl>
                                          <p:spTgt spid="32"/>
                                        </p:tgtEl>
                                        <p:attrNameLst>
                                          <p:attrName>style.visibility</p:attrName>
                                        </p:attrNameLst>
                                      </p:cBhvr>
                                      <p:to>
                                        <p:strVal val="visible"/>
                                      </p:to>
                                    </p:set>
                                    <p:anim calcmode="lin" valueType="num">
                                      <p:cBhvr additive="base">
                                        <p:cTn id="121" dur="2200" fill="hold"/>
                                        <p:tgtEl>
                                          <p:spTgt spid="32"/>
                                        </p:tgtEl>
                                        <p:attrNameLst>
                                          <p:attrName>ppt_x</p:attrName>
                                        </p:attrNameLst>
                                      </p:cBhvr>
                                      <p:tavLst>
                                        <p:tav tm="0">
                                          <p:val>
                                            <p:strVal val="#ppt_x"/>
                                          </p:val>
                                        </p:tav>
                                        <p:tav tm="100000">
                                          <p:val>
                                            <p:strVal val="#ppt_x"/>
                                          </p:val>
                                        </p:tav>
                                      </p:tavLst>
                                    </p:anim>
                                    <p:anim calcmode="lin" valueType="num">
                                      <p:cBhvr additive="base">
                                        <p:cTn id="122" dur="2200" fill="hold"/>
                                        <p:tgtEl>
                                          <p:spTgt spid="32"/>
                                        </p:tgtEl>
                                        <p:attrNameLst>
                                          <p:attrName>ppt_y</p:attrName>
                                        </p:attrNameLst>
                                      </p:cBhvr>
                                      <p:tavLst>
                                        <p:tav tm="0">
                                          <p:val>
                                            <p:strVal val="0-#ppt_h/2"/>
                                          </p:val>
                                        </p:tav>
                                        <p:tav tm="100000">
                                          <p:val>
                                            <p:strVal val="#ppt_y"/>
                                          </p:val>
                                        </p:tav>
                                      </p:tavLst>
                                    </p:anim>
                                  </p:childTnLst>
                                </p:cTn>
                              </p:par>
                              <p:par>
                                <p:cTn id="123" presetID="8" presetClass="emph" presetSubtype="0" fill="hold" nodeType="withEffect">
                                  <p:stCondLst>
                                    <p:cond delay="0"/>
                                  </p:stCondLst>
                                  <p:childTnLst>
                                    <p:animRot by="-21600000">
                                      <p:cBhvr>
                                        <p:cTn id="124" dur="2200" fill="hold"/>
                                        <p:tgtEl>
                                          <p:spTgt spid="32"/>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8"/>
                                        </p:tgtEl>
                                        <p:attrNameLst>
                                          <p:attrName>style.visibility</p:attrName>
                                        </p:attrNameLst>
                                      </p:cBhvr>
                                      <p:to>
                                        <p:strVal val="visible"/>
                                      </p:to>
                                    </p:set>
                                    <p:anim calcmode="lin" valueType="num">
                                      <p:cBhvr additive="base">
                                        <p:cTn id="127" dur="2200" fill="hold"/>
                                        <p:tgtEl>
                                          <p:spTgt spid="8"/>
                                        </p:tgtEl>
                                        <p:attrNameLst>
                                          <p:attrName>ppt_x</p:attrName>
                                        </p:attrNameLst>
                                      </p:cBhvr>
                                      <p:tavLst>
                                        <p:tav tm="0">
                                          <p:val>
                                            <p:strVal val="#ppt_x"/>
                                          </p:val>
                                        </p:tav>
                                        <p:tav tm="100000">
                                          <p:val>
                                            <p:strVal val="#ppt_x"/>
                                          </p:val>
                                        </p:tav>
                                      </p:tavLst>
                                    </p:anim>
                                    <p:anim calcmode="lin" valueType="num">
                                      <p:cBhvr additive="base">
                                        <p:cTn id="128" dur="2200" fill="hold"/>
                                        <p:tgtEl>
                                          <p:spTgt spid="8"/>
                                        </p:tgtEl>
                                        <p:attrNameLst>
                                          <p:attrName>ppt_y</p:attrName>
                                        </p:attrNameLst>
                                      </p:cBhvr>
                                      <p:tavLst>
                                        <p:tav tm="0">
                                          <p:val>
                                            <p:strVal val="0-#ppt_h/2"/>
                                          </p:val>
                                        </p:tav>
                                        <p:tav tm="100000">
                                          <p:val>
                                            <p:strVal val="#ppt_y"/>
                                          </p:val>
                                        </p:tav>
                                      </p:tavLst>
                                    </p:anim>
                                  </p:childTnLst>
                                </p:cTn>
                              </p:par>
                              <p:par>
                                <p:cTn id="129" presetID="8" presetClass="emph" presetSubtype="0" fill="hold" nodeType="withEffect">
                                  <p:stCondLst>
                                    <p:cond delay="0"/>
                                  </p:stCondLst>
                                  <p:childTnLst>
                                    <p:animRot by="-21600000">
                                      <p:cBhvr>
                                        <p:cTn id="130" dur="2200" fill="hold"/>
                                        <p:tgtEl>
                                          <p:spTgt spid="8"/>
                                        </p:tgtEl>
                                        <p:attrNameLst>
                                          <p:attrName>r</p:attrName>
                                        </p:attrNameLst>
                                      </p:cBhvr>
                                    </p:animRot>
                                  </p:childTnLst>
                                </p:cTn>
                              </p:par>
                              <p:par>
                                <p:cTn id="131" presetID="2" presetClass="entr" presetSubtype="1" fill="hold" nodeType="withEffect">
                                  <p:stCondLst>
                                    <p:cond delay="0"/>
                                  </p:stCondLst>
                                  <p:childTnLst>
                                    <p:set>
                                      <p:cBhvr>
                                        <p:cTn id="132" dur="1" fill="hold">
                                          <p:stCondLst>
                                            <p:cond delay="0"/>
                                          </p:stCondLst>
                                        </p:cTn>
                                        <p:tgtEl>
                                          <p:spTgt spid="18"/>
                                        </p:tgtEl>
                                        <p:attrNameLst>
                                          <p:attrName>style.visibility</p:attrName>
                                        </p:attrNameLst>
                                      </p:cBhvr>
                                      <p:to>
                                        <p:strVal val="visible"/>
                                      </p:to>
                                    </p:set>
                                    <p:anim calcmode="lin" valueType="num">
                                      <p:cBhvr additive="base">
                                        <p:cTn id="133" dur="2200" fill="hold"/>
                                        <p:tgtEl>
                                          <p:spTgt spid="18"/>
                                        </p:tgtEl>
                                        <p:attrNameLst>
                                          <p:attrName>ppt_x</p:attrName>
                                        </p:attrNameLst>
                                      </p:cBhvr>
                                      <p:tavLst>
                                        <p:tav tm="0">
                                          <p:val>
                                            <p:strVal val="#ppt_x"/>
                                          </p:val>
                                        </p:tav>
                                        <p:tav tm="100000">
                                          <p:val>
                                            <p:strVal val="#ppt_x"/>
                                          </p:val>
                                        </p:tav>
                                      </p:tavLst>
                                    </p:anim>
                                    <p:anim calcmode="lin" valueType="num">
                                      <p:cBhvr additive="base">
                                        <p:cTn id="134" dur="2200" fill="hold"/>
                                        <p:tgtEl>
                                          <p:spTgt spid="18"/>
                                        </p:tgtEl>
                                        <p:attrNameLst>
                                          <p:attrName>ppt_y</p:attrName>
                                        </p:attrNameLst>
                                      </p:cBhvr>
                                      <p:tavLst>
                                        <p:tav tm="0">
                                          <p:val>
                                            <p:strVal val="0-#ppt_h/2"/>
                                          </p:val>
                                        </p:tav>
                                        <p:tav tm="100000">
                                          <p:val>
                                            <p:strVal val="#ppt_y"/>
                                          </p:val>
                                        </p:tav>
                                      </p:tavLst>
                                    </p:anim>
                                  </p:childTnLst>
                                </p:cTn>
                              </p:par>
                              <p:par>
                                <p:cTn id="135" presetID="8" presetClass="emph" presetSubtype="0" fill="hold" nodeType="withEffect">
                                  <p:stCondLst>
                                    <p:cond delay="0"/>
                                  </p:stCondLst>
                                  <p:childTnLst>
                                    <p:animRot by="-21600000">
                                      <p:cBhvr>
                                        <p:cTn id="136" dur="2200" fill="hold"/>
                                        <p:tgtEl>
                                          <p:spTgt spid="18"/>
                                        </p:tgtEl>
                                        <p:attrNameLst>
                                          <p:attrName>r</p:attrName>
                                        </p:attrNameLst>
                                      </p:cBhvr>
                                    </p:animRot>
                                  </p:childTnLst>
                                </p:cTn>
                              </p:par>
                              <p:par>
                                <p:cTn id="137" presetID="2" presetClass="entr" presetSubtype="1" fill="hold"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200" fill="hold"/>
                                        <p:tgtEl>
                                          <p:spTgt spid="26"/>
                                        </p:tgtEl>
                                        <p:attrNameLst>
                                          <p:attrName>ppt_x</p:attrName>
                                        </p:attrNameLst>
                                      </p:cBhvr>
                                      <p:tavLst>
                                        <p:tav tm="0">
                                          <p:val>
                                            <p:strVal val="#ppt_x"/>
                                          </p:val>
                                        </p:tav>
                                        <p:tav tm="100000">
                                          <p:val>
                                            <p:strVal val="#ppt_x"/>
                                          </p:val>
                                        </p:tav>
                                      </p:tavLst>
                                    </p:anim>
                                    <p:anim calcmode="lin" valueType="num">
                                      <p:cBhvr additive="base">
                                        <p:cTn id="140" dur="2200" fill="hold"/>
                                        <p:tgtEl>
                                          <p:spTgt spid="26"/>
                                        </p:tgtEl>
                                        <p:attrNameLst>
                                          <p:attrName>ppt_y</p:attrName>
                                        </p:attrNameLst>
                                      </p:cBhvr>
                                      <p:tavLst>
                                        <p:tav tm="0">
                                          <p:val>
                                            <p:strVal val="0-#ppt_h/2"/>
                                          </p:val>
                                        </p:tav>
                                        <p:tav tm="100000">
                                          <p:val>
                                            <p:strVal val="#ppt_y"/>
                                          </p:val>
                                        </p:tav>
                                      </p:tavLst>
                                    </p:anim>
                                  </p:childTnLst>
                                </p:cTn>
                              </p:par>
                              <p:par>
                                <p:cTn id="141" presetID="8" presetClass="emph" presetSubtype="0" fill="hold" nodeType="withEffect">
                                  <p:stCondLst>
                                    <p:cond delay="0"/>
                                  </p:stCondLst>
                                  <p:childTnLst>
                                    <p:animRot by="-21600000">
                                      <p:cBhvr>
                                        <p:cTn id="142" dur="2200" fill="hold"/>
                                        <p:tgtEl>
                                          <p:spTgt spid="26"/>
                                        </p:tgtEl>
                                        <p:attrNameLst>
                                          <p:attrName>r</p:attrName>
                                        </p:attrNameLst>
                                      </p:cBhvr>
                                    </p:animRot>
                                  </p:childTnLst>
                                </p:cTn>
                              </p:par>
                              <p:par>
                                <p:cTn id="143" presetID="2" presetClass="entr" presetSubtype="1" fill="hold" nodeType="withEffect">
                                  <p:stCondLst>
                                    <p:cond delay="0"/>
                                  </p:stCondLst>
                                  <p:childTnLst>
                                    <p:set>
                                      <p:cBhvr>
                                        <p:cTn id="144" dur="1" fill="hold">
                                          <p:stCondLst>
                                            <p:cond delay="0"/>
                                          </p:stCondLst>
                                        </p:cTn>
                                        <p:tgtEl>
                                          <p:spTgt spid="34"/>
                                        </p:tgtEl>
                                        <p:attrNameLst>
                                          <p:attrName>style.visibility</p:attrName>
                                        </p:attrNameLst>
                                      </p:cBhvr>
                                      <p:to>
                                        <p:strVal val="visible"/>
                                      </p:to>
                                    </p:set>
                                    <p:anim calcmode="lin" valueType="num">
                                      <p:cBhvr additive="base">
                                        <p:cTn id="145" dur="2200" fill="hold"/>
                                        <p:tgtEl>
                                          <p:spTgt spid="34"/>
                                        </p:tgtEl>
                                        <p:attrNameLst>
                                          <p:attrName>ppt_x</p:attrName>
                                        </p:attrNameLst>
                                      </p:cBhvr>
                                      <p:tavLst>
                                        <p:tav tm="0">
                                          <p:val>
                                            <p:strVal val="#ppt_x"/>
                                          </p:val>
                                        </p:tav>
                                        <p:tav tm="100000">
                                          <p:val>
                                            <p:strVal val="#ppt_x"/>
                                          </p:val>
                                        </p:tav>
                                      </p:tavLst>
                                    </p:anim>
                                    <p:anim calcmode="lin" valueType="num">
                                      <p:cBhvr additive="base">
                                        <p:cTn id="146" dur="2200" fill="hold"/>
                                        <p:tgtEl>
                                          <p:spTgt spid="34"/>
                                        </p:tgtEl>
                                        <p:attrNameLst>
                                          <p:attrName>ppt_y</p:attrName>
                                        </p:attrNameLst>
                                      </p:cBhvr>
                                      <p:tavLst>
                                        <p:tav tm="0">
                                          <p:val>
                                            <p:strVal val="0-#ppt_h/2"/>
                                          </p:val>
                                        </p:tav>
                                        <p:tav tm="100000">
                                          <p:val>
                                            <p:strVal val="#ppt_y"/>
                                          </p:val>
                                        </p:tav>
                                      </p:tavLst>
                                    </p:anim>
                                  </p:childTnLst>
                                </p:cTn>
                              </p:par>
                              <p:par>
                                <p:cTn id="147" presetID="8" presetClass="emph" presetSubtype="0" fill="hold" nodeType="withEffect">
                                  <p:stCondLst>
                                    <p:cond delay="0"/>
                                  </p:stCondLst>
                                  <p:childTnLst>
                                    <p:animRot by="-21600000">
                                      <p:cBhvr>
                                        <p:cTn id="148" dur="2200" fill="hold"/>
                                        <p:tgtEl>
                                          <p:spTgt spid="34"/>
                                        </p:tgtEl>
                                        <p:attrNameLst>
                                          <p:attrName>r</p:attrName>
                                        </p:attrNameLst>
                                      </p:cBhvr>
                                    </p:animRot>
                                  </p:childTnLst>
                                </p:cTn>
                              </p:par>
                              <p:par>
                                <p:cTn id="149" presetID="2" presetClass="entr" presetSubtype="1" fill="hold"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additive="base">
                                        <p:cTn id="151" dur="2200" fill="hold"/>
                                        <p:tgtEl>
                                          <p:spTgt spid="10"/>
                                        </p:tgtEl>
                                        <p:attrNameLst>
                                          <p:attrName>ppt_x</p:attrName>
                                        </p:attrNameLst>
                                      </p:cBhvr>
                                      <p:tavLst>
                                        <p:tav tm="0">
                                          <p:val>
                                            <p:strVal val="#ppt_x"/>
                                          </p:val>
                                        </p:tav>
                                        <p:tav tm="100000">
                                          <p:val>
                                            <p:strVal val="#ppt_x"/>
                                          </p:val>
                                        </p:tav>
                                      </p:tavLst>
                                    </p:anim>
                                    <p:anim calcmode="lin" valueType="num">
                                      <p:cBhvr additive="base">
                                        <p:cTn id="152" dur="2200" fill="hold"/>
                                        <p:tgtEl>
                                          <p:spTgt spid="10"/>
                                        </p:tgtEl>
                                        <p:attrNameLst>
                                          <p:attrName>ppt_y</p:attrName>
                                        </p:attrNameLst>
                                      </p:cBhvr>
                                      <p:tavLst>
                                        <p:tav tm="0">
                                          <p:val>
                                            <p:strVal val="0-#ppt_h/2"/>
                                          </p:val>
                                        </p:tav>
                                        <p:tav tm="100000">
                                          <p:val>
                                            <p:strVal val="#ppt_y"/>
                                          </p:val>
                                        </p:tav>
                                      </p:tavLst>
                                    </p:anim>
                                  </p:childTnLst>
                                </p:cTn>
                              </p:par>
                              <p:par>
                                <p:cTn id="153" presetID="8" presetClass="emph" presetSubtype="0" fill="hold" nodeType="withEffect">
                                  <p:stCondLst>
                                    <p:cond delay="0"/>
                                  </p:stCondLst>
                                  <p:childTnLst>
                                    <p:animRot by="-21600000">
                                      <p:cBhvr>
                                        <p:cTn id="154" dur="2200" fill="hold"/>
                                        <p:tgtEl>
                                          <p:spTgt spid="10"/>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20"/>
                                        </p:tgtEl>
                                        <p:attrNameLst>
                                          <p:attrName>style.visibility</p:attrName>
                                        </p:attrNameLst>
                                      </p:cBhvr>
                                      <p:to>
                                        <p:strVal val="visible"/>
                                      </p:to>
                                    </p:set>
                                    <p:anim calcmode="lin" valueType="num">
                                      <p:cBhvr additive="base">
                                        <p:cTn id="157" dur="2200" fill="hold"/>
                                        <p:tgtEl>
                                          <p:spTgt spid="20"/>
                                        </p:tgtEl>
                                        <p:attrNameLst>
                                          <p:attrName>ppt_x</p:attrName>
                                        </p:attrNameLst>
                                      </p:cBhvr>
                                      <p:tavLst>
                                        <p:tav tm="0">
                                          <p:val>
                                            <p:strVal val="#ppt_x"/>
                                          </p:val>
                                        </p:tav>
                                        <p:tav tm="100000">
                                          <p:val>
                                            <p:strVal val="#ppt_x"/>
                                          </p:val>
                                        </p:tav>
                                      </p:tavLst>
                                    </p:anim>
                                    <p:anim calcmode="lin" valueType="num">
                                      <p:cBhvr additive="base">
                                        <p:cTn id="158" dur="2200" fill="hold"/>
                                        <p:tgtEl>
                                          <p:spTgt spid="20"/>
                                        </p:tgtEl>
                                        <p:attrNameLst>
                                          <p:attrName>ppt_y</p:attrName>
                                        </p:attrNameLst>
                                      </p:cBhvr>
                                      <p:tavLst>
                                        <p:tav tm="0">
                                          <p:val>
                                            <p:strVal val="0-#ppt_h/2"/>
                                          </p:val>
                                        </p:tav>
                                        <p:tav tm="100000">
                                          <p:val>
                                            <p:strVal val="#ppt_y"/>
                                          </p:val>
                                        </p:tav>
                                      </p:tavLst>
                                    </p:anim>
                                  </p:childTnLst>
                                </p:cTn>
                              </p:par>
                              <p:par>
                                <p:cTn id="159" presetID="8" presetClass="emph" presetSubtype="0" fill="hold" nodeType="withEffect">
                                  <p:stCondLst>
                                    <p:cond delay="0"/>
                                  </p:stCondLst>
                                  <p:childTnLst>
                                    <p:animRot by="-21600000">
                                      <p:cBhvr>
                                        <p:cTn id="160" dur="2200" fill="hold"/>
                                        <p:tgtEl>
                                          <p:spTgt spid="20"/>
                                        </p:tgtEl>
                                        <p:attrNameLst>
                                          <p:attrName>r</p:attrName>
                                        </p:attrNameLst>
                                      </p:cBhvr>
                                    </p:animRot>
                                  </p:childTnLst>
                                </p:cTn>
                              </p:par>
                              <p:par>
                                <p:cTn id="161" presetID="2" presetClass="entr" presetSubtype="1" fill="hold"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200" fill="hold"/>
                                        <p:tgtEl>
                                          <p:spTgt spid="28"/>
                                        </p:tgtEl>
                                        <p:attrNameLst>
                                          <p:attrName>ppt_x</p:attrName>
                                        </p:attrNameLst>
                                      </p:cBhvr>
                                      <p:tavLst>
                                        <p:tav tm="0">
                                          <p:val>
                                            <p:strVal val="#ppt_x"/>
                                          </p:val>
                                        </p:tav>
                                        <p:tav tm="100000">
                                          <p:val>
                                            <p:strVal val="#ppt_x"/>
                                          </p:val>
                                        </p:tav>
                                      </p:tavLst>
                                    </p:anim>
                                    <p:anim calcmode="lin" valueType="num">
                                      <p:cBhvr additive="base">
                                        <p:cTn id="164" dur="2200" fill="hold"/>
                                        <p:tgtEl>
                                          <p:spTgt spid="28"/>
                                        </p:tgtEl>
                                        <p:attrNameLst>
                                          <p:attrName>ppt_y</p:attrName>
                                        </p:attrNameLst>
                                      </p:cBhvr>
                                      <p:tavLst>
                                        <p:tav tm="0">
                                          <p:val>
                                            <p:strVal val="0-#ppt_h/2"/>
                                          </p:val>
                                        </p:tav>
                                        <p:tav tm="100000">
                                          <p:val>
                                            <p:strVal val="#ppt_y"/>
                                          </p:val>
                                        </p:tav>
                                      </p:tavLst>
                                    </p:anim>
                                  </p:childTnLst>
                                </p:cTn>
                              </p:par>
                              <p:par>
                                <p:cTn id="165" presetID="8" presetClass="emph" presetSubtype="0" fill="hold" nodeType="withEffect">
                                  <p:stCondLst>
                                    <p:cond delay="0"/>
                                  </p:stCondLst>
                                  <p:childTnLst>
                                    <p:animRot by="-21600000">
                                      <p:cBhvr>
                                        <p:cTn id="166" dur="2200" fill="hold"/>
                                        <p:tgtEl>
                                          <p:spTgt spid="28"/>
                                        </p:tgtEl>
                                        <p:attrNameLst>
                                          <p:attrName>r</p:attrName>
                                        </p:attrNameLst>
                                      </p:cBhvr>
                                    </p:animRot>
                                  </p:childTnLst>
                                </p:cTn>
                              </p:par>
                              <p:par>
                                <p:cTn id="167" presetID="2" presetClass="entr" presetSubtype="1" fill="hold" nodeType="withEffect">
                                  <p:stCondLst>
                                    <p:cond delay="0"/>
                                  </p:stCondLst>
                                  <p:childTnLst>
                                    <p:set>
                                      <p:cBhvr>
                                        <p:cTn id="168" dur="1" fill="hold">
                                          <p:stCondLst>
                                            <p:cond delay="0"/>
                                          </p:stCondLst>
                                        </p:cTn>
                                        <p:tgtEl>
                                          <p:spTgt spid="36"/>
                                        </p:tgtEl>
                                        <p:attrNameLst>
                                          <p:attrName>style.visibility</p:attrName>
                                        </p:attrNameLst>
                                      </p:cBhvr>
                                      <p:to>
                                        <p:strVal val="visible"/>
                                      </p:to>
                                    </p:set>
                                    <p:anim calcmode="lin" valueType="num">
                                      <p:cBhvr additive="base">
                                        <p:cTn id="169" dur="2200" fill="hold"/>
                                        <p:tgtEl>
                                          <p:spTgt spid="36"/>
                                        </p:tgtEl>
                                        <p:attrNameLst>
                                          <p:attrName>ppt_x</p:attrName>
                                        </p:attrNameLst>
                                      </p:cBhvr>
                                      <p:tavLst>
                                        <p:tav tm="0">
                                          <p:val>
                                            <p:strVal val="#ppt_x"/>
                                          </p:val>
                                        </p:tav>
                                        <p:tav tm="100000">
                                          <p:val>
                                            <p:strVal val="#ppt_x"/>
                                          </p:val>
                                        </p:tav>
                                      </p:tavLst>
                                    </p:anim>
                                    <p:anim calcmode="lin" valueType="num">
                                      <p:cBhvr additive="base">
                                        <p:cTn id="170" dur="2200" fill="hold"/>
                                        <p:tgtEl>
                                          <p:spTgt spid="36"/>
                                        </p:tgtEl>
                                        <p:attrNameLst>
                                          <p:attrName>ppt_y</p:attrName>
                                        </p:attrNameLst>
                                      </p:cBhvr>
                                      <p:tavLst>
                                        <p:tav tm="0">
                                          <p:val>
                                            <p:strVal val="0-#ppt_h/2"/>
                                          </p:val>
                                        </p:tav>
                                        <p:tav tm="100000">
                                          <p:val>
                                            <p:strVal val="#ppt_y"/>
                                          </p:val>
                                        </p:tav>
                                      </p:tavLst>
                                    </p:anim>
                                  </p:childTnLst>
                                </p:cTn>
                              </p:par>
                              <p:par>
                                <p:cTn id="171" presetID="8" presetClass="emph" presetSubtype="0" fill="hold" nodeType="withEffect">
                                  <p:stCondLst>
                                    <p:cond delay="0"/>
                                  </p:stCondLst>
                                  <p:childTnLst>
                                    <p:animRot by="-21600000">
                                      <p:cBhvr>
                                        <p:cTn id="172" dur="2200" fill="hold"/>
                                        <p:tgtEl>
                                          <p:spTgt spid="36"/>
                                        </p:tgtEl>
                                        <p:attrNameLst>
                                          <p:attrName>r</p:attrName>
                                        </p:attrNameLst>
                                      </p:cBhvr>
                                    </p:animRot>
                                  </p:childTnLst>
                                </p:cTn>
                              </p:par>
                              <p:par>
                                <p:cTn id="173" presetID="9" presetClass="emph" presetSubtype="0" grpId="0" nodeType="withEffect">
                                  <p:stCondLst>
                                    <p:cond delay="0"/>
                                  </p:stCondLst>
                                  <p:childTnLst>
                                    <p:set>
                                      <p:cBhvr rctx="PPT">
                                        <p:cTn id="174" dur="indefinite"/>
                                        <p:tgtEl>
                                          <p:spTgt spid="40"/>
                                        </p:tgtEl>
                                        <p:attrNameLst>
                                          <p:attrName>style.opacity</p:attrName>
                                        </p:attrNameLst>
                                      </p:cBhvr>
                                      <p:to>
                                        <p:strVal val="0"/>
                                      </p:to>
                                    </p:set>
                                    <p:animEffect filter="image" prLst="opacity: 0">
                                      <p:cBhvr rctx="IE">
                                        <p:cTn id="175" dur="indefinite"/>
                                        <p:tgtEl>
                                          <p:spTgt spid="40"/>
                                        </p:tgtEl>
                                      </p:cBhvr>
                                    </p:animEffect>
                                  </p:childTnLst>
                                </p:cTn>
                              </p:par>
                            </p:childTnLst>
                          </p:cTn>
                        </p:par>
                        <p:par>
                          <p:cTn id="176" fill="hold">
                            <p:stCondLst>
                              <p:cond delay="2200"/>
                            </p:stCondLst>
                            <p:childTnLst>
                              <p:par>
                                <p:cTn id="177" presetID="2" presetClass="exit" presetSubtype="1" fill="hold" nodeType="after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ppt_x"/>
                                          </p:val>
                                        </p:tav>
                                      </p:tavLst>
                                    </p:anim>
                                    <p:anim calcmode="lin" valueType="num">
                                      <p:cBhvr additive="base">
                                        <p:cTn id="179" dur="2250"/>
                                        <p:tgtEl>
                                          <p:spTgt spid="2"/>
                                        </p:tgtEl>
                                        <p:attrNameLst>
                                          <p:attrName>ppt_y</p:attrName>
                                        </p:attrNameLst>
                                      </p:cBhvr>
                                      <p:tavLst>
                                        <p:tav tm="0">
                                          <p:val>
                                            <p:strVal val="ppt_y"/>
                                          </p:val>
                                        </p:tav>
                                        <p:tav tm="100000">
                                          <p:val>
                                            <p:strVal val="0-ppt_h/2"/>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1" fill="hold" nodeType="withEffect">
                                  <p:stCondLst>
                                    <p:cond delay="0"/>
                                  </p:stCondLst>
                                  <p:childTnLst>
                                    <p:anim calcmode="lin" valueType="num">
                                      <p:cBhvr additive="base">
                                        <p:cTn id="182" dur="2250"/>
                                        <p:tgtEl>
                                          <p:spTgt spid="15"/>
                                        </p:tgtEl>
                                        <p:attrNameLst>
                                          <p:attrName>ppt_x</p:attrName>
                                        </p:attrNameLst>
                                      </p:cBhvr>
                                      <p:tavLst>
                                        <p:tav tm="0">
                                          <p:val>
                                            <p:strVal val="ppt_x"/>
                                          </p:val>
                                        </p:tav>
                                        <p:tav tm="100000">
                                          <p:val>
                                            <p:strVal val="ppt_x"/>
                                          </p:val>
                                        </p:tav>
                                      </p:tavLst>
                                    </p:anim>
                                    <p:anim calcmode="lin" valueType="num">
                                      <p:cBhvr additive="base">
                                        <p:cTn id="183" dur="2250"/>
                                        <p:tgtEl>
                                          <p:spTgt spid="15"/>
                                        </p:tgtEl>
                                        <p:attrNameLst>
                                          <p:attrName>ppt_y</p:attrName>
                                        </p:attrNameLst>
                                      </p:cBhvr>
                                      <p:tavLst>
                                        <p:tav tm="0">
                                          <p:val>
                                            <p:strVal val="ppt_y"/>
                                          </p:val>
                                        </p:tav>
                                        <p:tav tm="100000">
                                          <p:val>
                                            <p:strVal val="0-ppt_h/2"/>
                                          </p:val>
                                        </p:tav>
                                      </p:tavLst>
                                    </p:anim>
                                    <p:set>
                                      <p:cBhvr>
                                        <p:cTn id="184" dur="1" fill="hold">
                                          <p:stCondLst>
                                            <p:cond delay="2249"/>
                                          </p:stCondLst>
                                        </p:cTn>
                                        <p:tgtEl>
                                          <p:spTgt spid="15"/>
                                        </p:tgtEl>
                                        <p:attrNameLst>
                                          <p:attrName>style.visibility</p:attrName>
                                        </p:attrNameLst>
                                      </p:cBhvr>
                                      <p:to>
                                        <p:strVal val="hidden"/>
                                      </p:to>
                                    </p:set>
                                  </p:childTnLst>
                                </p:cTn>
                              </p:par>
                              <p:par>
                                <p:cTn id="185" presetID="2" presetClass="exit" presetSubtype="1" fill="hold" nodeType="withEffect">
                                  <p:stCondLst>
                                    <p:cond delay="0"/>
                                  </p:stCondLst>
                                  <p:childTnLst>
                                    <p:anim calcmode="lin" valueType="num">
                                      <p:cBhvr additive="base">
                                        <p:cTn id="186" dur="2250"/>
                                        <p:tgtEl>
                                          <p:spTgt spid="23"/>
                                        </p:tgtEl>
                                        <p:attrNameLst>
                                          <p:attrName>ppt_x</p:attrName>
                                        </p:attrNameLst>
                                      </p:cBhvr>
                                      <p:tavLst>
                                        <p:tav tm="0">
                                          <p:val>
                                            <p:strVal val="ppt_x"/>
                                          </p:val>
                                        </p:tav>
                                        <p:tav tm="100000">
                                          <p:val>
                                            <p:strVal val="ppt_x"/>
                                          </p:val>
                                        </p:tav>
                                      </p:tavLst>
                                    </p:anim>
                                    <p:anim calcmode="lin" valueType="num">
                                      <p:cBhvr additive="base">
                                        <p:cTn id="187" dur="2250"/>
                                        <p:tgtEl>
                                          <p:spTgt spid="23"/>
                                        </p:tgtEl>
                                        <p:attrNameLst>
                                          <p:attrName>ppt_y</p:attrName>
                                        </p:attrNameLst>
                                      </p:cBhvr>
                                      <p:tavLst>
                                        <p:tav tm="0">
                                          <p:val>
                                            <p:strVal val="ppt_y"/>
                                          </p:val>
                                        </p:tav>
                                        <p:tav tm="100000">
                                          <p:val>
                                            <p:strVal val="0-ppt_h/2"/>
                                          </p:val>
                                        </p:tav>
                                      </p:tavLst>
                                    </p:anim>
                                    <p:set>
                                      <p:cBhvr>
                                        <p:cTn id="188" dur="1" fill="hold">
                                          <p:stCondLst>
                                            <p:cond delay="2249"/>
                                          </p:stCondLst>
                                        </p:cTn>
                                        <p:tgtEl>
                                          <p:spTgt spid="23"/>
                                        </p:tgtEl>
                                        <p:attrNameLst>
                                          <p:attrName>style.visibility</p:attrName>
                                        </p:attrNameLst>
                                      </p:cBhvr>
                                      <p:to>
                                        <p:strVal val="hidden"/>
                                      </p:to>
                                    </p:set>
                                  </p:childTnLst>
                                </p:cTn>
                              </p:par>
                              <p:par>
                                <p:cTn id="189" presetID="2" presetClass="exit" presetSubtype="1" fill="hold" nodeType="withEffect">
                                  <p:stCondLst>
                                    <p:cond delay="0"/>
                                  </p:stCondLst>
                                  <p:childTnLst>
                                    <p:anim calcmode="lin" valueType="num">
                                      <p:cBhvr additive="base">
                                        <p:cTn id="190" dur="2250"/>
                                        <p:tgtEl>
                                          <p:spTgt spid="31"/>
                                        </p:tgtEl>
                                        <p:attrNameLst>
                                          <p:attrName>ppt_x</p:attrName>
                                        </p:attrNameLst>
                                      </p:cBhvr>
                                      <p:tavLst>
                                        <p:tav tm="0">
                                          <p:val>
                                            <p:strVal val="ppt_x"/>
                                          </p:val>
                                        </p:tav>
                                        <p:tav tm="100000">
                                          <p:val>
                                            <p:strVal val="ppt_x"/>
                                          </p:val>
                                        </p:tav>
                                      </p:tavLst>
                                    </p:anim>
                                    <p:anim calcmode="lin" valueType="num">
                                      <p:cBhvr additive="base">
                                        <p:cTn id="191" dur="2250"/>
                                        <p:tgtEl>
                                          <p:spTgt spid="31"/>
                                        </p:tgtEl>
                                        <p:attrNameLst>
                                          <p:attrName>ppt_y</p:attrName>
                                        </p:attrNameLst>
                                      </p:cBhvr>
                                      <p:tavLst>
                                        <p:tav tm="0">
                                          <p:val>
                                            <p:strVal val="ppt_y"/>
                                          </p:val>
                                        </p:tav>
                                        <p:tav tm="100000">
                                          <p:val>
                                            <p:strVal val="0-ppt_h/2"/>
                                          </p:val>
                                        </p:tav>
                                      </p:tavLst>
                                    </p:anim>
                                    <p:set>
                                      <p:cBhvr>
                                        <p:cTn id="192" dur="1" fill="hold">
                                          <p:stCondLst>
                                            <p:cond delay="2249"/>
                                          </p:stCondLst>
                                        </p:cTn>
                                        <p:tgtEl>
                                          <p:spTgt spid="31"/>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2250" fill="hold"/>
                                        <p:tgtEl>
                                          <p:spTgt spid="2"/>
                                        </p:tgtEl>
                                        <p:attrNameLst>
                                          <p:attrName>r</p:attrName>
                                        </p:attrNameLst>
                                      </p:cBhvr>
                                    </p:animRot>
                                  </p:childTnLst>
                                </p:cTn>
                              </p:par>
                              <p:par>
                                <p:cTn id="195" presetID="8" presetClass="emph" presetSubtype="0" fill="hold" nodeType="withEffect">
                                  <p:stCondLst>
                                    <p:cond delay="0"/>
                                  </p:stCondLst>
                                  <p:childTnLst>
                                    <p:animRot by="21600000">
                                      <p:cBhvr>
                                        <p:cTn id="196" dur="2250" fill="hold"/>
                                        <p:tgtEl>
                                          <p:spTgt spid="15"/>
                                        </p:tgtEl>
                                        <p:attrNameLst>
                                          <p:attrName>r</p:attrName>
                                        </p:attrNameLst>
                                      </p:cBhvr>
                                    </p:animRot>
                                  </p:childTnLst>
                                </p:cTn>
                              </p:par>
                              <p:par>
                                <p:cTn id="197" presetID="8" presetClass="emph" presetSubtype="0" fill="hold" nodeType="withEffect">
                                  <p:stCondLst>
                                    <p:cond delay="0"/>
                                  </p:stCondLst>
                                  <p:childTnLst>
                                    <p:animRot by="21600000">
                                      <p:cBhvr>
                                        <p:cTn id="198" dur="2250" fill="hold"/>
                                        <p:tgtEl>
                                          <p:spTgt spid="23"/>
                                        </p:tgtEl>
                                        <p:attrNameLst>
                                          <p:attrName>r</p:attrName>
                                        </p:attrNameLst>
                                      </p:cBhvr>
                                    </p:animRot>
                                  </p:childTnLst>
                                </p:cTn>
                              </p:par>
                              <p:par>
                                <p:cTn id="199" presetID="8" presetClass="emph" presetSubtype="0" fill="hold" nodeType="withEffect">
                                  <p:stCondLst>
                                    <p:cond delay="0"/>
                                  </p:stCondLst>
                                  <p:childTnLst>
                                    <p:animRot by="21600000">
                                      <p:cBhvr>
                                        <p:cTn id="200" dur="2250" fill="hold"/>
                                        <p:tgtEl>
                                          <p:spTgt spid="31"/>
                                        </p:tgtEl>
                                        <p:attrNameLst>
                                          <p:attrName>r</p:attrName>
                                        </p:attrNameLst>
                                      </p:cBhvr>
                                    </p:animRot>
                                  </p:childTnLst>
                                </p:cTn>
                              </p:par>
                              <p:par>
                                <p:cTn id="201" presetID="2" presetClass="exit" presetSubtype="4" fill="hold" nodeType="withEffect">
                                  <p:stCondLst>
                                    <p:cond delay="0"/>
                                  </p:stCondLst>
                                  <p:childTnLst>
                                    <p:anim calcmode="lin" valueType="num">
                                      <p:cBhvr additive="base">
                                        <p:cTn id="202" dur="2250"/>
                                        <p:tgtEl>
                                          <p:spTgt spid="3"/>
                                        </p:tgtEl>
                                        <p:attrNameLst>
                                          <p:attrName>ppt_x</p:attrName>
                                        </p:attrNameLst>
                                      </p:cBhvr>
                                      <p:tavLst>
                                        <p:tav tm="0">
                                          <p:val>
                                            <p:strVal val="ppt_x"/>
                                          </p:val>
                                        </p:tav>
                                        <p:tav tm="100000">
                                          <p:val>
                                            <p:strVal val="ppt_x"/>
                                          </p:val>
                                        </p:tav>
                                      </p:tavLst>
                                    </p:anim>
                                    <p:anim calcmode="lin" valueType="num">
                                      <p:cBhvr additive="base">
                                        <p:cTn id="203" dur="2250"/>
                                        <p:tgtEl>
                                          <p:spTgt spid="3"/>
                                        </p:tgtEl>
                                        <p:attrNameLst>
                                          <p:attrName>ppt_y</p:attrName>
                                        </p:attrNameLst>
                                      </p:cBhvr>
                                      <p:tavLst>
                                        <p:tav tm="0">
                                          <p:val>
                                            <p:strVal val="ppt_y"/>
                                          </p:val>
                                        </p:tav>
                                        <p:tav tm="100000">
                                          <p:val>
                                            <p:strVal val="1+ppt_h/2"/>
                                          </p:val>
                                        </p:tav>
                                      </p:tavLst>
                                    </p:anim>
                                    <p:set>
                                      <p:cBhvr>
                                        <p:cTn id="204" dur="1" fill="hold">
                                          <p:stCondLst>
                                            <p:cond delay="2249"/>
                                          </p:stCondLst>
                                        </p:cTn>
                                        <p:tgtEl>
                                          <p:spTgt spid="3"/>
                                        </p:tgtEl>
                                        <p:attrNameLst>
                                          <p:attrName>style.visibility</p:attrName>
                                        </p:attrNameLst>
                                      </p:cBhvr>
                                      <p:to>
                                        <p:strVal val="hidden"/>
                                      </p:to>
                                    </p:set>
                                  </p:childTnLst>
                                </p:cTn>
                              </p:par>
                              <p:par>
                                <p:cTn id="205" presetID="2" presetClass="exit" presetSubtype="4" fill="hold" nodeType="withEffect">
                                  <p:stCondLst>
                                    <p:cond delay="0"/>
                                  </p:stCondLst>
                                  <p:childTnLst>
                                    <p:anim calcmode="lin" valueType="num">
                                      <p:cBhvr additive="base">
                                        <p:cTn id="206" dur="2250"/>
                                        <p:tgtEl>
                                          <p:spTgt spid="16"/>
                                        </p:tgtEl>
                                        <p:attrNameLst>
                                          <p:attrName>ppt_x</p:attrName>
                                        </p:attrNameLst>
                                      </p:cBhvr>
                                      <p:tavLst>
                                        <p:tav tm="0">
                                          <p:val>
                                            <p:strVal val="ppt_x"/>
                                          </p:val>
                                        </p:tav>
                                        <p:tav tm="100000">
                                          <p:val>
                                            <p:strVal val="ppt_x"/>
                                          </p:val>
                                        </p:tav>
                                      </p:tavLst>
                                    </p:anim>
                                    <p:anim calcmode="lin" valueType="num">
                                      <p:cBhvr additive="base">
                                        <p:cTn id="207" dur="2250"/>
                                        <p:tgtEl>
                                          <p:spTgt spid="16"/>
                                        </p:tgtEl>
                                        <p:attrNameLst>
                                          <p:attrName>ppt_y</p:attrName>
                                        </p:attrNameLst>
                                      </p:cBhvr>
                                      <p:tavLst>
                                        <p:tav tm="0">
                                          <p:val>
                                            <p:strVal val="ppt_y"/>
                                          </p:val>
                                        </p:tav>
                                        <p:tav tm="100000">
                                          <p:val>
                                            <p:strVal val="1+ppt_h/2"/>
                                          </p:val>
                                        </p:tav>
                                      </p:tavLst>
                                    </p:anim>
                                    <p:set>
                                      <p:cBhvr>
                                        <p:cTn id="208" dur="1" fill="hold">
                                          <p:stCondLst>
                                            <p:cond delay="2249"/>
                                          </p:stCondLst>
                                        </p:cTn>
                                        <p:tgtEl>
                                          <p:spTgt spid="16"/>
                                        </p:tgtEl>
                                        <p:attrNameLst>
                                          <p:attrName>style.visibility</p:attrName>
                                        </p:attrNameLst>
                                      </p:cBhvr>
                                      <p:to>
                                        <p:strVal val="hidden"/>
                                      </p:to>
                                    </p:set>
                                  </p:childTnLst>
                                </p:cTn>
                              </p:par>
                              <p:par>
                                <p:cTn id="209" presetID="2" presetClass="exit" presetSubtype="4" fill="hold" nodeType="withEffect">
                                  <p:stCondLst>
                                    <p:cond delay="0"/>
                                  </p:stCondLst>
                                  <p:childTnLst>
                                    <p:anim calcmode="lin" valueType="num">
                                      <p:cBhvr additive="base">
                                        <p:cTn id="210" dur="2250"/>
                                        <p:tgtEl>
                                          <p:spTgt spid="24"/>
                                        </p:tgtEl>
                                        <p:attrNameLst>
                                          <p:attrName>ppt_x</p:attrName>
                                        </p:attrNameLst>
                                      </p:cBhvr>
                                      <p:tavLst>
                                        <p:tav tm="0">
                                          <p:val>
                                            <p:strVal val="ppt_x"/>
                                          </p:val>
                                        </p:tav>
                                        <p:tav tm="100000">
                                          <p:val>
                                            <p:strVal val="ppt_x"/>
                                          </p:val>
                                        </p:tav>
                                      </p:tavLst>
                                    </p:anim>
                                    <p:anim calcmode="lin" valueType="num">
                                      <p:cBhvr additive="base">
                                        <p:cTn id="211" dur="2250"/>
                                        <p:tgtEl>
                                          <p:spTgt spid="24"/>
                                        </p:tgtEl>
                                        <p:attrNameLst>
                                          <p:attrName>ppt_y</p:attrName>
                                        </p:attrNameLst>
                                      </p:cBhvr>
                                      <p:tavLst>
                                        <p:tav tm="0">
                                          <p:val>
                                            <p:strVal val="ppt_y"/>
                                          </p:val>
                                        </p:tav>
                                        <p:tav tm="100000">
                                          <p:val>
                                            <p:strVal val="1+ppt_h/2"/>
                                          </p:val>
                                        </p:tav>
                                      </p:tavLst>
                                    </p:anim>
                                    <p:set>
                                      <p:cBhvr>
                                        <p:cTn id="212" dur="1" fill="hold">
                                          <p:stCondLst>
                                            <p:cond delay="2249"/>
                                          </p:stCondLst>
                                        </p:cTn>
                                        <p:tgtEl>
                                          <p:spTgt spid="24"/>
                                        </p:tgtEl>
                                        <p:attrNameLst>
                                          <p:attrName>style.visibility</p:attrName>
                                        </p:attrNameLst>
                                      </p:cBhvr>
                                      <p:to>
                                        <p:strVal val="hidden"/>
                                      </p:to>
                                    </p:set>
                                  </p:childTnLst>
                                </p:cTn>
                              </p:par>
                              <p:par>
                                <p:cTn id="213" presetID="2" presetClass="exit" presetSubtype="4" fill="hold" nodeType="withEffect">
                                  <p:stCondLst>
                                    <p:cond delay="0"/>
                                  </p:stCondLst>
                                  <p:childTnLst>
                                    <p:anim calcmode="lin" valueType="num">
                                      <p:cBhvr additive="base">
                                        <p:cTn id="214" dur="2250"/>
                                        <p:tgtEl>
                                          <p:spTgt spid="32"/>
                                        </p:tgtEl>
                                        <p:attrNameLst>
                                          <p:attrName>ppt_x</p:attrName>
                                        </p:attrNameLst>
                                      </p:cBhvr>
                                      <p:tavLst>
                                        <p:tav tm="0">
                                          <p:val>
                                            <p:strVal val="ppt_x"/>
                                          </p:val>
                                        </p:tav>
                                        <p:tav tm="100000">
                                          <p:val>
                                            <p:strVal val="ppt_x"/>
                                          </p:val>
                                        </p:tav>
                                      </p:tavLst>
                                    </p:anim>
                                    <p:anim calcmode="lin" valueType="num">
                                      <p:cBhvr additive="base">
                                        <p:cTn id="215" dur="2250"/>
                                        <p:tgtEl>
                                          <p:spTgt spid="32"/>
                                        </p:tgtEl>
                                        <p:attrNameLst>
                                          <p:attrName>ppt_y</p:attrName>
                                        </p:attrNameLst>
                                      </p:cBhvr>
                                      <p:tavLst>
                                        <p:tav tm="0">
                                          <p:val>
                                            <p:strVal val="ppt_y"/>
                                          </p:val>
                                        </p:tav>
                                        <p:tav tm="100000">
                                          <p:val>
                                            <p:strVal val="1+ppt_h/2"/>
                                          </p:val>
                                        </p:tav>
                                      </p:tavLst>
                                    </p:anim>
                                    <p:set>
                                      <p:cBhvr>
                                        <p:cTn id="216" dur="1" fill="hold">
                                          <p:stCondLst>
                                            <p:cond delay="2249"/>
                                          </p:stCondLst>
                                        </p:cTn>
                                        <p:tgtEl>
                                          <p:spTgt spid="32"/>
                                        </p:tgtEl>
                                        <p:attrNameLst>
                                          <p:attrName>style.visibility</p:attrName>
                                        </p:attrNameLst>
                                      </p:cBhvr>
                                      <p:to>
                                        <p:strVal val="hidden"/>
                                      </p:to>
                                    </p:set>
                                  </p:childTnLst>
                                </p:cTn>
                              </p:par>
                              <p:par>
                                <p:cTn id="217" presetID="8" presetClass="emph" presetSubtype="0" fill="hold" nodeType="withEffect">
                                  <p:stCondLst>
                                    <p:cond delay="0"/>
                                  </p:stCondLst>
                                  <p:childTnLst>
                                    <p:animRot by="21600000">
                                      <p:cBhvr>
                                        <p:cTn id="218" dur="2250" fill="hold"/>
                                        <p:tgtEl>
                                          <p:spTgt spid="3"/>
                                        </p:tgtEl>
                                        <p:attrNameLst>
                                          <p:attrName>r</p:attrName>
                                        </p:attrNameLst>
                                      </p:cBhvr>
                                    </p:animRot>
                                  </p:childTnLst>
                                </p:cTn>
                              </p:par>
                              <p:par>
                                <p:cTn id="219" presetID="8" presetClass="emph" presetSubtype="0" fill="hold" nodeType="withEffect">
                                  <p:stCondLst>
                                    <p:cond delay="0"/>
                                  </p:stCondLst>
                                  <p:childTnLst>
                                    <p:animRot by="21600000">
                                      <p:cBhvr>
                                        <p:cTn id="220" dur="2250" fill="hold"/>
                                        <p:tgtEl>
                                          <p:spTgt spid="16"/>
                                        </p:tgtEl>
                                        <p:attrNameLst>
                                          <p:attrName>r</p:attrName>
                                        </p:attrNameLst>
                                      </p:cBhvr>
                                    </p:animRot>
                                  </p:childTnLst>
                                </p:cTn>
                              </p:par>
                              <p:par>
                                <p:cTn id="221" presetID="8" presetClass="emph" presetSubtype="0" fill="hold" nodeType="withEffect">
                                  <p:stCondLst>
                                    <p:cond delay="0"/>
                                  </p:stCondLst>
                                  <p:childTnLst>
                                    <p:animRot by="21600000">
                                      <p:cBhvr>
                                        <p:cTn id="222" dur="2250" fill="hold"/>
                                        <p:tgtEl>
                                          <p:spTgt spid="24"/>
                                        </p:tgtEl>
                                        <p:attrNameLst>
                                          <p:attrName>r</p:attrName>
                                        </p:attrNameLst>
                                      </p:cBhvr>
                                    </p:animRot>
                                  </p:childTnLst>
                                </p:cTn>
                              </p:par>
                              <p:par>
                                <p:cTn id="223" presetID="8" presetClass="emph" presetSubtype="0" fill="hold" nodeType="withEffect">
                                  <p:stCondLst>
                                    <p:cond delay="0"/>
                                  </p:stCondLst>
                                  <p:childTnLst>
                                    <p:animRot by="21600000">
                                      <p:cBhvr>
                                        <p:cTn id="224" dur="2250" fill="hold"/>
                                        <p:tgtEl>
                                          <p:spTgt spid="32"/>
                                        </p:tgtEl>
                                        <p:attrNameLst>
                                          <p:attrName>r</p:attrName>
                                        </p:attrNameLst>
                                      </p:cBhvr>
                                    </p:animRot>
                                  </p:childTnLst>
                                </p:cTn>
                              </p:par>
                              <p:par>
                                <p:cTn id="225" presetID="2" presetClass="exit" presetSubtype="1" fill="hold" nodeType="withEffect">
                                  <p:stCondLst>
                                    <p:cond delay="0"/>
                                  </p:stCondLst>
                                  <p:childTnLst>
                                    <p:anim calcmode="lin" valueType="num">
                                      <p:cBhvr additive="base">
                                        <p:cTn id="226" dur="2250"/>
                                        <p:tgtEl>
                                          <p:spTgt spid="7"/>
                                        </p:tgtEl>
                                        <p:attrNameLst>
                                          <p:attrName>ppt_x</p:attrName>
                                        </p:attrNameLst>
                                      </p:cBhvr>
                                      <p:tavLst>
                                        <p:tav tm="0">
                                          <p:val>
                                            <p:strVal val="ppt_x"/>
                                          </p:val>
                                        </p:tav>
                                        <p:tav tm="100000">
                                          <p:val>
                                            <p:strVal val="ppt_x"/>
                                          </p:val>
                                        </p:tav>
                                      </p:tavLst>
                                    </p:anim>
                                    <p:anim calcmode="lin" valueType="num">
                                      <p:cBhvr additive="base">
                                        <p:cTn id="227" dur="2250"/>
                                        <p:tgtEl>
                                          <p:spTgt spid="7"/>
                                        </p:tgtEl>
                                        <p:attrNameLst>
                                          <p:attrName>ppt_y</p:attrName>
                                        </p:attrNameLst>
                                      </p:cBhvr>
                                      <p:tavLst>
                                        <p:tav tm="0">
                                          <p:val>
                                            <p:strVal val="ppt_y"/>
                                          </p:val>
                                        </p:tav>
                                        <p:tav tm="100000">
                                          <p:val>
                                            <p:strVal val="0-ppt_h/2"/>
                                          </p:val>
                                        </p:tav>
                                      </p:tavLst>
                                    </p:anim>
                                    <p:set>
                                      <p:cBhvr>
                                        <p:cTn id="228" dur="1" fill="hold">
                                          <p:stCondLst>
                                            <p:cond delay="2249"/>
                                          </p:stCondLst>
                                        </p:cTn>
                                        <p:tgtEl>
                                          <p:spTgt spid="7"/>
                                        </p:tgtEl>
                                        <p:attrNameLst>
                                          <p:attrName>style.visibility</p:attrName>
                                        </p:attrNameLst>
                                      </p:cBhvr>
                                      <p:to>
                                        <p:strVal val="hidden"/>
                                      </p:to>
                                    </p:set>
                                  </p:childTnLst>
                                </p:cTn>
                              </p:par>
                              <p:par>
                                <p:cTn id="229" presetID="2" presetClass="exit" presetSubtype="1" fill="hold" nodeType="withEffect">
                                  <p:stCondLst>
                                    <p:cond delay="0"/>
                                  </p:stCondLst>
                                  <p:childTnLst>
                                    <p:anim calcmode="lin" valueType="num">
                                      <p:cBhvr additive="base">
                                        <p:cTn id="230" dur="2250"/>
                                        <p:tgtEl>
                                          <p:spTgt spid="17"/>
                                        </p:tgtEl>
                                        <p:attrNameLst>
                                          <p:attrName>ppt_x</p:attrName>
                                        </p:attrNameLst>
                                      </p:cBhvr>
                                      <p:tavLst>
                                        <p:tav tm="0">
                                          <p:val>
                                            <p:strVal val="ppt_x"/>
                                          </p:val>
                                        </p:tav>
                                        <p:tav tm="100000">
                                          <p:val>
                                            <p:strVal val="ppt_x"/>
                                          </p:val>
                                        </p:tav>
                                      </p:tavLst>
                                    </p:anim>
                                    <p:anim calcmode="lin" valueType="num">
                                      <p:cBhvr additive="base">
                                        <p:cTn id="231" dur="2250"/>
                                        <p:tgtEl>
                                          <p:spTgt spid="17"/>
                                        </p:tgtEl>
                                        <p:attrNameLst>
                                          <p:attrName>ppt_y</p:attrName>
                                        </p:attrNameLst>
                                      </p:cBhvr>
                                      <p:tavLst>
                                        <p:tav tm="0">
                                          <p:val>
                                            <p:strVal val="ppt_y"/>
                                          </p:val>
                                        </p:tav>
                                        <p:tav tm="100000">
                                          <p:val>
                                            <p:strVal val="0-ppt_h/2"/>
                                          </p:val>
                                        </p:tav>
                                      </p:tavLst>
                                    </p:anim>
                                    <p:set>
                                      <p:cBhvr>
                                        <p:cTn id="232" dur="1" fill="hold">
                                          <p:stCondLst>
                                            <p:cond delay="2249"/>
                                          </p:stCondLst>
                                        </p:cTn>
                                        <p:tgtEl>
                                          <p:spTgt spid="17"/>
                                        </p:tgtEl>
                                        <p:attrNameLst>
                                          <p:attrName>style.visibility</p:attrName>
                                        </p:attrNameLst>
                                      </p:cBhvr>
                                      <p:to>
                                        <p:strVal val="hidden"/>
                                      </p:to>
                                    </p:set>
                                  </p:childTnLst>
                                </p:cTn>
                              </p:par>
                              <p:par>
                                <p:cTn id="233" presetID="2" presetClass="exit" presetSubtype="1" fill="hold" nodeType="withEffect">
                                  <p:stCondLst>
                                    <p:cond delay="0"/>
                                  </p:stCondLst>
                                  <p:childTnLst>
                                    <p:anim calcmode="lin" valueType="num">
                                      <p:cBhvr additive="base">
                                        <p:cTn id="234" dur="2250"/>
                                        <p:tgtEl>
                                          <p:spTgt spid="25"/>
                                        </p:tgtEl>
                                        <p:attrNameLst>
                                          <p:attrName>ppt_x</p:attrName>
                                        </p:attrNameLst>
                                      </p:cBhvr>
                                      <p:tavLst>
                                        <p:tav tm="0">
                                          <p:val>
                                            <p:strVal val="ppt_x"/>
                                          </p:val>
                                        </p:tav>
                                        <p:tav tm="100000">
                                          <p:val>
                                            <p:strVal val="ppt_x"/>
                                          </p:val>
                                        </p:tav>
                                      </p:tavLst>
                                    </p:anim>
                                    <p:anim calcmode="lin" valueType="num">
                                      <p:cBhvr additive="base">
                                        <p:cTn id="235" dur="2250"/>
                                        <p:tgtEl>
                                          <p:spTgt spid="25"/>
                                        </p:tgtEl>
                                        <p:attrNameLst>
                                          <p:attrName>ppt_y</p:attrName>
                                        </p:attrNameLst>
                                      </p:cBhvr>
                                      <p:tavLst>
                                        <p:tav tm="0">
                                          <p:val>
                                            <p:strVal val="ppt_y"/>
                                          </p:val>
                                        </p:tav>
                                        <p:tav tm="100000">
                                          <p:val>
                                            <p:strVal val="0-ppt_h/2"/>
                                          </p:val>
                                        </p:tav>
                                      </p:tavLst>
                                    </p:anim>
                                    <p:set>
                                      <p:cBhvr>
                                        <p:cTn id="236" dur="1" fill="hold">
                                          <p:stCondLst>
                                            <p:cond delay="2249"/>
                                          </p:stCondLst>
                                        </p:cTn>
                                        <p:tgtEl>
                                          <p:spTgt spid="25"/>
                                        </p:tgtEl>
                                        <p:attrNameLst>
                                          <p:attrName>style.visibility</p:attrName>
                                        </p:attrNameLst>
                                      </p:cBhvr>
                                      <p:to>
                                        <p:strVal val="hidden"/>
                                      </p:to>
                                    </p:set>
                                  </p:childTnLst>
                                </p:cTn>
                              </p:par>
                              <p:par>
                                <p:cTn id="237" presetID="2" presetClass="exit" presetSubtype="1" fill="hold" nodeType="withEffect">
                                  <p:stCondLst>
                                    <p:cond delay="0"/>
                                  </p:stCondLst>
                                  <p:childTnLst>
                                    <p:anim calcmode="lin" valueType="num">
                                      <p:cBhvr additive="base">
                                        <p:cTn id="238" dur="2250"/>
                                        <p:tgtEl>
                                          <p:spTgt spid="33"/>
                                        </p:tgtEl>
                                        <p:attrNameLst>
                                          <p:attrName>ppt_x</p:attrName>
                                        </p:attrNameLst>
                                      </p:cBhvr>
                                      <p:tavLst>
                                        <p:tav tm="0">
                                          <p:val>
                                            <p:strVal val="ppt_x"/>
                                          </p:val>
                                        </p:tav>
                                        <p:tav tm="100000">
                                          <p:val>
                                            <p:strVal val="ppt_x"/>
                                          </p:val>
                                        </p:tav>
                                      </p:tavLst>
                                    </p:anim>
                                    <p:anim calcmode="lin" valueType="num">
                                      <p:cBhvr additive="base">
                                        <p:cTn id="239" dur="2250"/>
                                        <p:tgtEl>
                                          <p:spTgt spid="33"/>
                                        </p:tgtEl>
                                        <p:attrNameLst>
                                          <p:attrName>ppt_y</p:attrName>
                                        </p:attrNameLst>
                                      </p:cBhvr>
                                      <p:tavLst>
                                        <p:tav tm="0">
                                          <p:val>
                                            <p:strVal val="ppt_y"/>
                                          </p:val>
                                        </p:tav>
                                        <p:tav tm="100000">
                                          <p:val>
                                            <p:strVal val="0-ppt_h/2"/>
                                          </p:val>
                                        </p:tav>
                                      </p:tavLst>
                                    </p:anim>
                                    <p:set>
                                      <p:cBhvr>
                                        <p:cTn id="240" dur="1" fill="hold">
                                          <p:stCondLst>
                                            <p:cond delay="2249"/>
                                          </p:stCondLst>
                                        </p:cTn>
                                        <p:tgtEl>
                                          <p:spTgt spid="33"/>
                                        </p:tgtEl>
                                        <p:attrNameLst>
                                          <p:attrName>style.visibility</p:attrName>
                                        </p:attrNameLst>
                                      </p:cBhvr>
                                      <p:to>
                                        <p:strVal val="hidden"/>
                                      </p:to>
                                    </p:set>
                                  </p:childTnLst>
                                </p:cTn>
                              </p:par>
                              <p:par>
                                <p:cTn id="241" presetID="8" presetClass="emph" presetSubtype="0" fill="hold" nodeType="withEffect">
                                  <p:stCondLst>
                                    <p:cond delay="0"/>
                                  </p:stCondLst>
                                  <p:childTnLst>
                                    <p:animRot by="21600000">
                                      <p:cBhvr>
                                        <p:cTn id="242" dur="2250" fill="hold"/>
                                        <p:tgtEl>
                                          <p:spTgt spid="7"/>
                                        </p:tgtEl>
                                        <p:attrNameLst>
                                          <p:attrName>r</p:attrName>
                                        </p:attrNameLst>
                                      </p:cBhvr>
                                    </p:animRot>
                                  </p:childTnLst>
                                </p:cTn>
                              </p:par>
                              <p:par>
                                <p:cTn id="243" presetID="8" presetClass="emph" presetSubtype="0" fill="hold" nodeType="withEffect">
                                  <p:stCondLst>
                                    <p:cond delay="0"/>
                                  </p:stCondLst>
                                  <p:childTnLst>
                                    <p:animRot by="21600000">
                                      <p:cBhvr>
                                        <p:cTn id="244" dur="2250" fill="hold"/>
                                        <p:tgtEl>
                                          <p:spTgt spid="17"/>
                                        </p:tgtEl>
                                        <p:attrNameLst>
                                          <p:attrName>r</p:attrName>
                                        </p:attrNameLst>
                                      </p:cBhvr>
                                    </p:animRot>
                                  </p:childTnLst>
                                </p:cTn>
                              </p:par>
                              <p:par>
                                <p:cTn id="245" presetID="8" presetClass="emph" presetSubtype="0" fill="hold" nodeType="withEffect">
                                  <p:stCondLst>
                                    <p:cond delay="0"/>
                                  </p:stCondLst>
                                  <p:childTnLst>
                                    <p:animRot by="21600000">
                                      <p:cBhvr>
                                        <p:cTn id="246" dur="2250" fill="hold"/>
                                        <p:tgtEl>
                                          <p:spTgt spid="25"/>
                                        </p:tgtEl>
                                        <p:attrNameLst>
                                          <p:attrName>r</p:attrName>
                                        </p:attrNameLst>
                                      </p:cBhvr>
                                    </p:animRot>
                                  </p:childTnLst>
                                </p:cTn>
                              </p:par>
                              <p:par>
                                <p:cTn id="247" presetID="8" presetClass="emph" presetSubtype="0" fill="hold" nodeType="withEffect">
                                  <p:stCondLst>
                                    <p:cond delay="0"/>
                                  </p:stCondLst>
                                  <p:childTnLst>
                                    <p:animRot by="21600000">
                                      <p:cBhvr>
                                        <p:cTn id="248" dur="2250" fill="hold"/>
                                        <p:tgtEl>
                                          <p:spTgt spid="33"/>
                                        </p:tgtEl>
                                        <p:attrNameLst>
                                          <p:attrName>r</p:attrName>
                                        </p:attrNameLst>
                                      </p:cBhvr>
                                    </p:animRot>
                                  </p:childTnLst>
                                </p:cTn>
                              </p:par>
                              <p:par>
                                <p:cTn id="249" presetID="2" presetClass="exit" presetSubtype="4" fill="hold" nodeType="withEffect">
                                  <p:stCondLst>
                                    <p:cond delay="0"/>
                                  </p:stCondLst>
                                  <p:childTnLst>
                                    <p:anim calcmode="lin" valueType="num">
                                      <p:cBhvr additive="base">
                                        <p:cTn id="250" dur="2250"/>
                                        <p:tgtEl>
                                          <p:spTgt spid="8"/>
                                        </p:tgtEl>
                                        <p:attrNameLst>
                                          <p:attrName>ppt_x</p:attrName>
                                        </p:attrNameLst>
                                      </p:cBhvr>
                                      <p:tavLst>
                                        <p:tav tm="0">
                                          <p:val>
                                            <p:strVal val="ppt_x"/>
                                          </p:val>
                                        </p:tav>
                                        <p:tav tm="100000">
                                          <p:val>
                                            <p:strVal val="ppt_x"/>
                                          </p:val>
                                        </p:tav>
                                      </p:tavLst>
                                    </p:anim>
                                    <p:anim calcmode="lin" valueType="num">
                                      <p:cBhvr additive="base">
                                        <p:cTn id="251" dur="2250"/>
                                        <p:tgtEl>
                                          <p:spTgt spid="8"/>
                                        </p:tgtEl>
                                        <p:attrNameLst>
                                          <p:attrName>ppt_y</p:attrName>
                                        </p:attrNameLst>
                                      </p:cBhvr>
                                      <p:tavLst>
                                        <p:tav tm="0">
                                          <p:val>
                                            <p:strVal val="ppt_y"/>
                                          </p:val>
                                        </p:tav>
                                        <p:tav tm="100000">
                                          <p:val>
                                            <p:strVal val="1+ppt_h/2"/>
                                          </p:val>
                                        </p:tav>
                                      </p:tavLst>
                                    </p:anim>
                                    <p:set>
                                      <p:cBhvr>
                                        <p:cTn id="252" dur="1" fill="hold">
                                          <p:stCondLst>
                                            <p:cond delay="2249"/>
                                          </p:stCondLst>
                                        </p:cTn>
                                        <p:tgtEl>
                                          <p:spTgt spid="8"/>
                                        </p:tgtEl>
                                        <p:attrNameLst>
                                          <p:attrName>style.visibility</p:attrName>
                                        </p:attrNameLst>
                                      </p:cBhvr>
                                      <p:to>
                                        <p:strVal val="hidden"/>
                                      </p:to>
                                    </p:set>
                                  </p:childTnLst>
                                </p:cTn>
                              </p:par>
                              <p:par>
                                <p:cTn id="253" presetID="2" presetClass="exit" presetSubtype="4" fill="hold" nodeType="withEffect">
                                  <p:stCondLst>
                                    <p:cond delay="0"/>
                                  </p:stCondLst>
                                  <p:childTnLst>
                                    <p:anim calcmode="lin" valueType="num">
                                      <p:cBhvr additive="base">
                                        <p:cTn id="254" dur="2250"/>
                                        <p:tgtEl>
                                          <p:spTgt spid="18"/>
                                        </p:tgtEl>
                                        <p:attrNameLst>
                                          <p:attrName>ppt_x</p:attrName>
                                        </p:attrNameLst>
                                      </p:cBhvr>
                                      <p:tavLst>
                                        <p:tav tm="0">
                                          <p:val>
                                            <p:strVal val="ppt_x"/>
                                          </p:val>
                                        </p:tav>
                                        <p:tav tm="100000">
                                          <p:val>
                                            <p:strVal val="ppt_x"/>
                                          </p:val>
                                        </p:tav>
                                      </p:tavLst>
                                    </p:anim>
                                    <p:anim calcmode="lin" valueType="num">
                                      <p:cBhvr additive="base">
                                        <p:cTn id="255" dur="2250"/>
                                        <p:tgtEl>
                                          <p:spTgt spid="18"/>
                                        </p:tgtEl>
                                        <p:attrNameLst>
                                          <p:attrName>ppt_y</p:attrName>
                                        </p:attrNameLst>
                                      </p:cBhvr>
                                      <p:tavLst>
                                        <p:tav tm="0">
                                          <p:val>
                                            <p:strVal val="ppt_y"/>
                                          </p:val>
                                        </p:tav>
                                        <p:tav tm="100000">
                                          <p:val>
                                            <p:strVal val="1+ppt_h/2"/>
                                          </p:val>
                                        </p:tav>
                                      </p:tavLst>
                                    </p:anim>
                                    <p:set>
                                      <p:cBhvr>
                                        <p:cTn id="256" dur="1" fill="hold">
                                          <p:stCondLst>
                                            <p:cond delay="2249"/>
                                          </p:stCondLst>
                                        </p:cTn>
                                        <p:tgtEl>
                                          <p:spTgt spid="18"/>
                                        </p:tgtEl>
                                        <p:attrNameLst>
                                          <p:attrName>style.visibility</p:attrName>
                                        </p:attrNameLst>
                                      </p:cBhvr>
                                      <p:to>
                                        <p:strVal val="hidden"/>
                                      </p:to>
                                    </p:set>
                                  </p:childTnLst>
                                </p:cTn>
                              </p:par>
                              <p:par>
                                <p:cTn id="257" presetID="2" presetClass="exit" presetSubtype="4" fill="hold" nodeType="withEffect">
                                  <p:stCondLst>
                                    <p:cond delay="0"/>
                                  </p:stCondLst>
                                  <p:childTnLst>
                                    <p:anim calcmode="lin" valueType="num">
                                      <p:cBhvr additive="base">
                                        <p:cTn id="258" dur="2250"/>
                                        <p:tgtEl>
                                          <p:spTgt spid="26"/>
                                        </p:tgtEl>
                                        <p:attrNameLst>
                                          <p:attrName>ppt_x</p:attrName>
                                        </p:attrNameLst>
                                      </p:cBhvr>
                                      <p:tavLst>
                                        <p:tav tm="0">
                                          <p:val>
                                            <p:strVal val="ppt_x"/>
                                          </p:val>
                                        </p:tav>
                                        <p:tav tm="100000">
                                          <p:val>
                                            <p:strVal val="ppt_x"/>
                                          </p:val>
                                        </p:tav>
                                      </p:tavLst>
                                    </p:anim>
                                    <p:anim calcmode="lin" valueType="num">
                                      <p:cBhvr additive="base">
                                        <p:cTn id="259" dur="2250"/>
                                        <p:tgtEl>
                                          <p:spTgt spid="26"/>
                                        </p:tgtEl>
                                        <p:attrNameLst>
                                          <p:attrName>ppt_y</p:attrName>
                                        </p:attrNameLst>
                                      </p:cBhvr>
                                      <p:tavLst>
                                        <p:tav tm="0">
                                          <p:val>
                                            <p:strVal val="ppt_y"/>
                                          </p:val>
                                        </p:tav>
                                        <p:tav tm="100000">
                                          <p:val>
                                            <p:strVal val="1+ppt_h/2"/>
                                          </p:val>
                                        </p:tav>
                                      </p:tavLst>
                                    </p:anim>
                                    <p:set>
                                      <p:cBhvr>
                                        <p:cTn id="260" dur="1" fill="hold">
                                          <p:stCondLst>
                                            <p:cond delay="2249"/>
                                          </p:stCondLst>
                                        </p:cTn>
                                        <p:tgtEl>
                                          <p:spTgt spid="26"/>
                                        </p:tgtEl>
                                        <p:attrNameLst>
                                          <p:attrName>style.visibility</p:attrName>
                                        </p:attrNameLst>
                                      </p:cBhvr>
                                      <p:to>
                                        <p:strVal val="hidden"/>
                                      </p:to>
                                    </p:set>
                                  </p:childTnLst>
                                </p:cTn>
                              </p:par>
                              <p:par>
                                <p:cTn id="261" presetID="2" presetClass="exit" presetSubtype="4" fill="hold"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ppt_x"/>
                                          </p:val>
                                        </p:tav>
                                      </p:tavLst>
                                    </p:anim>
                                    <p:anim calcmode="lin" valueType="num">
                                      <p:cBhvr additive="base">
                                        <p:cTn id="263" dur="2250"/>
                                        <p:tgtEl>
                                          <p:spTgt spid="34"/>
                                        </p:tgtEl>
                                        <p:attrNameLst>
                                          <p:attrName>ppt_y</p:attrName>
                                        </p:attrNameLst>
                                      </p:cBhvr>
                                      <p:tavLst>
                                        <p:tav tm="0">
                                          <p:val>
                                            <p:strVal val="ppt_y"/>
                                          </p:val>
                                        </p:tav>
                                        <p:tav tm="100000">
                                          <p:val>
                                            <p:strVal val="1+ppt_h/2"/>
                                          </p:val>
                                        </p:tav>
                                      </p:tavLst>
                                    </p:anim>
                                    <p:set>
                                      <p:cBhvr>
                                        <p:cTn id="264" dur="1" fill="hold">
                                          <p:stCondLst>
                                            <p:cond delay="2249"/>
                                          </p:stCondLst>
                                        </p:cTn>
                                        <p:tgtEl>
                                          <p:spTgt spid="34"/>
                                        </p:tgtEl>
                                        <p:attrNameLst>
                                          <p:attrName>style.visibility</p:attrName>
                                        </p:attrNameLst>
                                      </p:cBhvr>
                                      <p:to>
                                        <p:strVal val="hidden"/>
                                      </p:to>
                                    </p:set>
                                  </p:childTnLst>
                                </p:cTn>
                              </p:par>
                              <p:par>
                                <p:cTn id="265" presetID="8" presetClass="emph" presetSubtype="0" fill="hold" nodeType="withEffect">
                                  <p:stCondLst>
                                    <p:cond delay="0"/>
                                  </p:stCondLst>
                                  <p:childTnLst>
                                    <p:animRot by="21600000">
                                      <p:cBhvr>
                                        <p:cTn id="266" dur="2250" fill="hold"/>
                                        <p:tgtEl>
                                          <p:spTgt spid="8"/>
                                        </p:tgtEl>
                                        <p:attrNameLst>
                                          <p:attrName>r</p:attrName>
                                        </p:attrNameLst>
                                      </p:cBhvr>
                                    </p:animRot>
                                  </p:childTnLst>
                                </p:cTn>
                              </p:par>
                              <p:par>
                                <p:cTn id="267" presetID="8" presetClass="emph" presetSubtype="0" fill="hold" nodeType="withEffect">
                                  <p:stCondLst>
                                    <p:cond delay="0"/>
                                  </p:stCondLst>
                                  <p:childTnLst>
                                    <p:animRot by="21600000">
                                      <p:cBhvr>
                                        <p:cTn id="268" dur="2250" fill="hold"/>
                                        <p:tgtEl>
                                          <p:spTgt spid="18"/>
                                        </p:tgtEl>
                                        <p:attrNameLst>
                                          <p:attrName>r</p:attrName>
                                        </p:attrNameLst>
                                      </p:cBhvr>
                                    </p:animRot>
                                  </p:childTnLst>
                                </p:cTn>
                              </p:par>
                              <p:par>
                                <p:cTn id="269" presetID="8" presetClass="emph" presetSubtype="0" fill="hold" nodeType="withEffect">
                                  <p:stCondLst>
                                    <p:cond delay="0"/>
                                  </p:stCondLst>
                                  <p:childTnLst>
                                    <p:animRot by="21600000">
                                      <p:cBhvr>
                                        <p:cTn id="270" dur="2250" fill="hold"/>
                                        <p:tgtEl>
                                          <p:spTgt spid="26"/>
                                        </p:tgtEl>
                                        <p:attrNameLst>
                                          <p:attrName>r</p:attrName>
                                        </p:attrNameLst>
                                      </p:cBhvr>
                                    </p:animRot>
                                  </p:childTnLst>
                                </p:cTn>
                              </p:par>
                              <p:par>
                                <p:cTn id="271" presetID="8" presetClass="emph" presetSubtype="0" fill="hold" nodeType="withEffect">
                                  <p:stCondLst>
                                    <p:cond delay="0"/>
                                  </p:stCondLst>
                                  <p:childTnLst>
                                    <p:animRot by="21600000">
                                      <p:cBhvr>
                                        <p:cTn id="272" dur="2250" fill="hold"/>
                                        <p:tgtEl>
                                          <p:spTgt spid="34"/>
                                        </p:tgtEl>
                                        <p:attrNameLst>
                                          <p:attrName>r</p:attrName>
                                        </p:attrNameLst>
                                      </p:cBhvr>
                                    </p:animRot>
                                  </p:childTnLst>
                                </p:cTn>
                              </p:par>
                              <p:par>
                                <p:cTn id="273" presetID="2" presetClass="exit" presetSubtype="1" fill="hold" nodeType="withEffect">
                                  <p:stCondLst>
                                    <p:cond delay="0"/>
                                  </p:stCondLst>
                                  <p:childTnLst>
                                    <p:anim calcmode="lin" valueType="num">
                                      <p:cBhvr additive="base">
                                        <p:cTn id="274" dur="2250"/>
                                        <p:tgtEl>
                                          <p:spTgt spid="9"/>
                                        </p:tgtEl>
                                        <p:attrNameLst>
                                          <p:attrName>ppt_x</p:attrName>
                                        </p:attrNameLst>
                                      </p:cBhvr>
                                      <p:tavLst>
                                        <p:tav tm="0">
                                          <p:val>
                                            <p:strVal val="ppt_x"/>
                                          </p:val>
                                        </p:tav>
                                        <p:tav tm="100000">
                                          <p:val>
                                            <p:strVal val="ppt_x"/>
                                          </p:val>
                                        </p:tav>
                                      </p:tavLst>
                                    </p:anim>
                                    <p:anim calcmode="lin" valueType="num">
                                      <p:cBhvr additive="base">
                                        <p:cTn id="275" dur="2250"/>
                                        <p:tgtEl>
                                          <p:spTgt spid="9"/>
                                        </p:tgtEl>
                                        <p:attrNameLst>
                                          <p:attrName>ppt_y</p:attrName>
                                        </p:attrNameLst>
                                      </p:cBhvr>
                                      <p:tavLst>
                                        <p:tav tm="0">
                                          <p:val>
                                            <p:strVal val="ppt_y"/>
                                          </p:val>
                                        </p:tav>
                                        <p:tav tm="100000">
                                          <p:val>
                                            <p:strVal val="0-ppt_h/2"/>
                                          </p:val>
                                        </p:tav>
                                      </p:tavLst>
                                    </p:anim>
                                    <p:set>
                                      <p:cBhvr>
                                        <p:cTn id="276" dur="1" fill="hold">
                                          <p:stCondLst>
                                            <p:cond delay="2249"/>
                                          </p:stCondLst>
                                        </p:cTn>
                                        <p:tgtEl>
                                          <p:spTgt spid="9"/>
                                        </p:tgtEl>
                                        <p:attrNameLst>
                                          <p:attrName>style.visibility</p:attrName>
                                        </p:attrNameLst>
                                      </p:cBhvr>
                                      <p:to>
                                        <p:strVal val="hidden"/>
                                      </p:to>
                                    </p:set>
                                  </p:childTnLst>
                                </p:cTn>
                              </p:par>
                              <p:par>
                                <p:cTn id="277" presetID="2" presetClass="exit" presetSubtype="1" fill="hold" nodeType="withEffect">
                                  <p:stCondLst>
                                    <p:cond delay="0"/>
                                  </p:stCondLst>
                                  <p:childTnLst>
                                    <p:anim calcmode="lin" valueType="num">
                                      <p:cBhvr additive="base">
                                        <p:cTn id="278" dur="2250"/>
                                        <p:tgtEl>
                                          <p:spTgt spid="19"/>
                                        </p:tgtEl>
                                        <p:attrNameLst>
                                          <p:attrName>ppt_x</p:attrName>
                                        </p:attrNameLst>
                                      </p:cBhvr>
                                      <p:tavLst>
                                        <p:tav tm="0">
                                          <p:val>
                                            <p:strVal val="ppt_x"/>
                                          </p:val>
                                        </p:tav>
                                        <p:tav tm="100000">
                                          <p:val>
                                            <p:strVal val="ppt_x"/>
                                          </p:val>
                                        </p:tav>
                                      </p:tavLst>
                                    </p:anim>
                                    <p:anim calcmode="lin" valueType="num">
                                      <p:cBhvr additive="base">
                                        <p:cTn id="279" dur="2250"/>
                                        <p:tgtEl>
                                          <p:spTgt spid="19"/>
                                        </p:tgtEl>
                                        <p:attrNameLst>
                                          <p:attrName>ppt_y</p:attrName>
                                        </p:attrNameLst>
                                      </p:cBhvr>
                                      <p:tavLst>
                                        <p:tav tm="0">
                                          <p:val>
                                            <p:strVal val="ppt_y"/>
                                          </p:val>
                                        </p:tav>
                                        <p:tav tm="100000">
                                          <p:val>
                                            <p:strVal val="0-ppt_h/2"/>
                                          </p:val>
                                        </p:tav>
                                      </p:tavLst>
                                    </p:anim>
                                    <p:set>
                                      <p:cBhvr>
                                        <p:cTn id="280" dur="1" fill="hold">
                                          <p:stCondLst>
                                            <p:cond delay="2249"/>
                                          </p:stCondLst>
                                        </p:cTn>
                                        <p:tgtEl>
                                          <p:spTgt spid="19"/>
                                        </p:tgtEl>
                                        <p:attrNameLst>
                                          <p:attrName>style.visibility</p:attrName>
                                        </p:attrNameLst>
                                      </p:cBhvr>
                                      <p:to>
                                        <p:strVal val="hidden"/>
                                      </p:to>
                                    </p:set>
                                  </p:childTnLst>
                                </p:cTn>
                              </p:par>
                              <p:par>
                                <p:cTn id="281" presetID="2" presetClass="exit" presetSubtype="1" fill="hold" nodeType="withEffect">
                                  <p:stCondLst>
                                    <p:cond delay="0"/>
                                  </p:stCondLst>
                                  <p:childTnLst>
                                    <p:anim calcmode="lin" valueType="num">
                                      <p:cBhvr additive="base">
                                        <p:cTn id="282" dur="2250"/>
                                        <p:tgtEl>
                                          <p:spTgt spid="27"/>
                                        </p:tgtEl>
                                        <p:attrNameLst>
                                          <p:attrName>ppt_x</p:attrName>
                                        </p:attrNameLst>
                                      </p:cBhvr>
                                      <p:tavLst>
                                        <p:tav tm="0">
                                          <p:val>
                                            <p:strVal val="ppt_x"/>
                                          </p:val>
                                        </p:tav>
                                        <p:tav tm="100000">
                                          <p:val>
                                            <p:strVal val="ppt_x"/>
                                          </p:val>
                                        </p:tav>
                                      </p:tavLst>
                                    </p:anim>
                                    <p:anim calcmode="lin" valueType="num">
                                      <p:cBhvr additive="base">
                                        <p:cTn id="283" dur="2250"/>
                                        <p:tgtEl>
                                          <p:spTgt spid="27"/>
                                        </p:tgtEl>
                                        <p:attrNameLst>
                                          <p:attrName>ppt_y</p:attrName>
                                        </p:attrNameLst>
                                      </p:cBhvr>
                                      <p:tavLst>
                                        <p:tav tm="0">
                                          <p:val>
                                            <p:strVal val="ppt_y"/>
                                          </p:val>
                                        </p:tav>
                                        <p:tav tm="100000">
                                          <p:val>
                                            <p:strVal val="0-ppt_h/2"/>
                                          </p:val>
                                        </p:tav>
                                      </p:tavLst>
                                    </p:anim>
                                    <p:set>
                                      <p:cBhvr>
                                        <p:cTn id="284" dur="1" fill="hold">
                                          <p:stCondLst>
                                            <p:cond delay="2249"/>
                                          </p:stCondLst>
                                        </p:cTn>
                                        <p:tgtEl>
                                          <p:spTgt spid="27"/>
                                        </p:tgtEl>
                                        <p:attrNameLst>
                                          <p:attrName>style.visibility</p:attrName>
                                        </p:attrNameLst>
                                      </p:cBhvr>
                                      <p:to>
                                        <p:strVal val="hidden"/>
                                      </p:to>
                                    </p:set>
                                  </p:childTnLst>
                                </p:cTn>
                              </p:par>
                              <p:par>
                                <p:cTn id="285" presetID="2" presetClass="exit" presetSubtype="1" fill="hold" nodeType="withEffect">
                                  <p:stCondLst>
                                    <p:cond delay="0"/>
                                  </p:stCondLst>
                                  <p:childTnLst>
                                    <p:anim calcmode="lin" valueType="num">
                                      <p:cBhvr additive="base">
                                        <p:cTn id="286" dur="2250"/>
                                        <p:tgtEl>
                                          <p:spTgt spid="35"/>
                                        </p:tgtEl>
                                        <p:attrNameLst>
                                          <p:attrName>ppt_x</p:attrName>
                                        </p:attrNameLst>
                                      </p:cBhvr>
                                      <p:tavLst>
                                        <p:tav tm="0">
                                          <p:val>
                                            <p:strVal val="ppt_x"/>
                                          </p:val>
                                        </p:tav>
                                        <p:tav tm="100000">
                                          <p:val>
                                            <p:strVal val="ppt_x"/>
                                          </p:val>
                                        </p:tav>
                                      </p:tavLst>
                                    </p:anim>
                                    <p:anim calcmode="lin" valueType="num">
                                      <p:cBhvr additive="base">
                                        <p:cTn id="287" dur="2250"/>
                                        <p:tgtEl>
                                          <p:spTgt spid="35"/>
                                        </p:tgtEl>
                                        <p:attrNameLst>
                                          <p:attrName>ppt_y</p:attrName>
                                        </p:attrNameLst>
                                      </p:cBhvr>
                                      <p:tavLst>
                                        <p:tav tm="0">
                                          <p:val>
                                            <p:strVal val="ppt_y"/>
                                          </p:val>
                                        </p:tav>
                                        <p:tav tm="100000">
                                          <p:val>
                                            <p:strVal val="0-ppt_h/2"/>
                                          </p:val>
                                        </p:tav>
                                      </p:tavLst>
                                    </p:anim>
                                    <p:set>
                                      <p:cBhvr>
                                        <p:cTn id="288" dur="1" fill="hold">
                                          <p:stCondLst>
                                            <p:cond delay="2249"/>
                                          </p:stCondLst>
                                        </p:cTn>
                                        <p:tgtEl>
                                          <p:spTgt spid="35"/>
                                        </p:tgtEl>
                                        <p:attrNameLst>
                                          <p:attrName>style.visibility</p:attrName>
                                        </p:attrNameLst>
                                      </p:cBhvr>
                                      <p:to>
                                        <p:strVal val="hidden"/>
                                      </p:to>
                                    </p:set>
                                  </p:childTnLst>
                                </p:cTn>
                              </p:par>
                              <p:par>
                                <p:cTn id="289" presetID="8" presetClass="emph" presetSubtype="0" fill="hold" nodeType="withEffect">
                                  <p:stCondLst>
                                    <p:cond delay="0"/>
                                  </p:stCondLst>
                                  <p:childTnLst>
                                    <p:animRot by="21600000">
                                      <p:cBhvr>
                                        <p:cTn id="290" dur="2250" fill="hold"/>
                                        <p:tgtEl>
                                          <p:spTgt spid="9"/>
                                        </p:tgtEl>
                                        <p:attrNameLst>
                                          <p:attrName>r</p:attrName>
                                        </p:attrNameLst>
                                      </p:cBhvr>
                                    </p:animRot>
                                  </p:childTnLst>
                                </p:cTn>
                              </p:par>
                              <p:par>
                                <p:cTn id="291" presetID="8" presetClass="emph" presetSubtype="0" fill="hold" nodeType="withEffect">
                                  <p:stCondLst>
                                    <p:cond delay="0"/>
                                  </p:stCondLst>
                                  <p:childTnLst>
                                    <p:animRot by="21600000">
                                      <p:cBhvr>
                                        <p:cTn id="292" dur="2250" fill="hold"/>
                                        <p:tgtEl>
                                          <p:spTgt spid="19"/>
                                        </p:tgtEl>
                                        <p:attrNameLst>
                                          <p:attrName>r</p:attrName>
                                        </p:attrNameLst>
                                      </p:cBhvr>
                                    </p:animRot>
                                  </p:childTnLst>
                                </p:cTn>
                              </p:par>
                              <p:par>
                                <p:cTn id="293" presetID="8" presetClass="emph" presetSubtype="0" fill="hold" nodeType="withEffect">
                                  <p:stCondLst>
                                    <p:cond delay="0"/>
                                  </p:stCondLst>
                                  <p:childTnLst>
                                    <p:animRot by="21600000">
                                      <p:cBhvr>
                                        <p:cTn id="294" dur="2250" fill="hold"/>
                                        <p:tgtEl>
                                          <p:spTgt spid="27"/>
                                        </p:tgtEl>
                                        <p:attrNameLst>
                                          <p:attrName>r</p:attrName>
                                        </p:attrNameLst>
                                      </p:cBhvr>
                                    </p:animRot>
                                  </p:childTnLst>
                                </p:cTn>
                              </p:par>
                              <p:par>
                                <p:cTn id="295" presetID="8" presetClass="emph" presetSubtype="0" fill="hold" nodeType="withEffect">
                                  <p:stCondLst>
                                    <p:cond delay="0"/>
                                  </p:stCondLst>
                                  <p:childTnLst>
                                    <p:animRot by="21600000">
                                      <p:cBhvr>
                                        <p:cTn id="296" dur="2250" fill="hold"/>
                                        <p:tgtEl>
                                          <p:spTgt spid="35"/>
                                        </p:tgtEl>
                                        <p:attrNameLst>
                                          <p:attrName>r</p:attrName>
                                        </p:attrNameLst>
                                      </p:cBhvr>
                                    </p:animRot>
                                  </p:childTnLst>
                                </p:cTn>
                              </p:par>
                              <p:par>
                                <p:cTn id="297" presetID="2" presetClass="exit" presetSubtype="4" fill="hold" nodeType="withEffect">
                                  <p:stCondLst>
                                    <p:cond delay="0"/>
                                  </p:stCondLst>
                                  <p:childTnLst>
                                    <p:anim calcmode="lin" valueType="num">
                                      <p:cBhvr additive="base">
                                        <p:cTn id="298" dur="2250"/>
                                        <p:tgtEl>
                                          <p:spTgt spid="10"/>
                                        </p:tgtEl>
                                        <p:attrNameLst>
                                          <p:attrName>ppt_x</p:attrName>
                                        </p:attrNameLst>
                                      </p:cBhvr>
                                      <p:tavLst>
                                        <p:tav tm="0">
                                          <p:val>
                                            <p:strVal val="ppt_x"/>
                                          </p:val>
                                        </p:tav>
                                        <p:tav tm="100000">
                                          <p:val>
                                            <p:strVal val="ppt_x"/>
                                          </p:val>
                                        </p:tav>
                                      </p:tavLst>
                                    </p:anim>
                                    <p:anim calcmode="lin" valueType="num">
                                      <p:cBhvr additive="base">
                                        <p:cTn id="299" dur="2250"/>
                                        <p:tgtEl>
                                          <p:spTgt spid="10"/>
                                        </p:tgtEl>
                                        <p:attrNameLst>
                                          <p:attrName>ppt_y</p:attrName>
                                        </p:attrNameLst>
                                      </p:cBhvr>
                                      <p:tavLst>
                                        <p:tav tm="0">
                                          <p:val>
                                            <p:strVal val="ppt_y"/>
                                          </p:val>
                                        </p:tav>
                                        <p:tav tm="100000">
                                          <p:val>
                                            <p:strVal val="1+ppt_h/2"/>
                                          </p:val>
                                        </p:tav>
                                      </p:tavLst>
                                    </p:anim>
                                    <p:set>
                                      <p:cBhvr>
                                        <p:cTn id="300" dur="1" fill="hold">
                                          <p:stCondLst>
                                            <p:cond delay="2249"/>
                                          </p:stCondLst>
                                        </p:cTn>
                                        <p:tgtEl>
                                          <p:spTgt spid="10"/>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250"/>
                                        <p:tgtEl>
                                          <p:spTgt spid="20"/>
                                        </p:tgtEl>
                                        <p:attrNameLst>
                                          <p:attrName>ppt_x</p:attrName>
                                        </p:attrNameLst>
                                      </p:cBhvr>
                                      <p:tavLst>
                                        <p:tav tm="0">
                                          <p:val>
                                            <p:strVal val="ppt_x"/>
                                          </p:val>
                                        </p:tav>
                                        <p:tav tm="100000">
                                          <p:val>
                                            <p:strVal val="ppt_x"/>
                                          </p:val>
                                        </p:tav>
                                      </p:tavLst>
                                    </p:anim>
                                    <p:anim calcmode="lin" valueType="num">
                                      <p:cBhvr additive="base">
                                        <p:cTn id="303" dur="2250"/>
                                        <p:tgtEl>
                                          <p:spTgt spid="20"/>
                                        </p:tgtEl>
                                        <p:attrNameLst>
                                          <p:attrName>ppt_y</p:attrName>
                                        </p:attrNameLst>
                                      </p:cBhvr>
                                      <p:tavLst>
                                        <p:tav tm="0">
                                          <p:val>
                                            <p:strVal val="ppt_y"/>
                                          </p:val>
                                        </p:tav>
                                        <p:tav tm="100000">
                                          <p:val>
                                            <p:strVal val="1+ppt_h/2"/>
                                          </p:val>
                                        </p:tav>
                                      </p:tavLst>
                                    </p:anim>
                                    <p:set>
                                      <p:cBhvr>
                                        <p:cTn id="304" dur="1" fill="hold">
                                          <p:stCondLst>
                                            <p:cond delay="2249"/>
                                          </p:stCondLst>
                                        </p:cTn>
                                        <p:tgtEl>
                                          <p:spTgt spid="20"/>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250"/>
                                        <p:tgtEl>
                                          <p:spTgt spid="28"/>
                                        </p:tgtEl>
                                        <p:attrNameLst>
                                          <p:attrName>ppt_x</p:attrName>
                                        </p:attrNameLst>
                                      </p:cBhvr>
                                      <p:tavLst>
                                        <p:tav tm="0">
                                          <p:val>
                                            <p:strVal val="ppt_x"/>
                                          </p:val>
                                        </p:tav>
                                        <p:tav tm="100000">
                                          <p:val>
                                            <p:strVal val="ppt_x"/>
                                          </p:val>
                                        </p:tav>
                                      </p:tavLst>
                                    </p:anim>
                                    <p:anim calcmode="lin" valueType="num">
                                      <p:cBhvr additive="base">
                                        <p:cTn id="307" dur="2250"/>
                                        <p:tgtEl>
                                          <p:spTgt spid="28"/>
                                        </p:tgtEl>
                                        <p:attrNameLst>
                                          <p:attrName>ppt_y</p:attrName>
                                        </p:attrNameLst>
                                      </p:cBhvr>
                                      <p:tavLst>
                                        <p:tav tm="0">
                                          <p:val>
                                            <p:strVal val="ppt_y"/>
                                          </p:val>
                                        </p:tav>
                                        <p:tav tm="100000">
                                          <p:val>
                                            <p:strVal val="1+ppt_h/2"/>
                                          </p:val>
                                        </p:tav>
                                      </p:tavLst>
                                    </p:anim>
                                    <p:set>
                                      <p:cBhvr>
                                        <p:cTn id="308" dur="1" fill="hold">
                                          <p:stCondLst>
                                            <p:cond delay="2249"/>
                                          </p:stCondLst>
                                        </p:cTn>
                                        <p:tgtEl>
                                          <p:spTgt spid="28"/>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250"/>
                                        <p:tgtEl>
                                          <p:spTgt spid="36"/>
                                        </p:tgtEl>
                                        <p:attrNameLst>
                                          <p:attrName>ppt_x</p:attrName>
                                        </p:attrNameLst>
                                      </p:cBhvr>
                                      <p:tavLst>
                                        <p:tav tm="0">
                                          <p:val>
                                            <p:strVal val="ppt_x"/>
                                          </p:val>
                                        </p:tav>
                                        <p:tav tm="100000">
                                          <p:val>
                                            <p:strVal val="ppt_x"/>
                                          </p:val>
                                        </p:tav>
                                      </p:tavLst>
                                    </p:anim>
                                    <p:anim calcmode="lin" valueType="num">
                                      <p:cBhvr additive="base">
                                        <p:cTn id="311" dur="2250"/>
                                        <p:tgtEl>
                                          <p:spTgt spid="36"/>
                                        </p:tgtEl>
                                        <p:attrNameLst>
                                          <p:attrName>ppt_y</p:attrName>
                                        </p:attrNameLst>
                                      </p:cBhvr>
                                      <p:tavLst>
                                        <p:tav tm="0">
                                          <p:val>
                                            <p:strVal val="ppt_y"/>
                                          </p:val>
                                        </p:tav>
                                        <p:tav tm="100000">
                                          <p:val>
                                            <p:strVal val="1+ppt_h/2"/>
                                          </p:val>
                                        </p:tav>
                                      </p:tavLst>
                                    </p:anim>
                                    <p:set>
                                      <p:cBhvr>
                                        <p:cTn id="312" dur="1" fill="hold">
                                          <p:stCondLst>
                                            <p:cond delay="2249"/>
                                          </p:stCondLst>
                                        </p:cTn>
                                        <p:tgtEl>
                                          <p:spTgt spid="3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2250" fill="hold"/>
                                        <p:tgtEl>
                                          <p:spTgt spid="10"/>
                                        </p:tgtEl>
                                        <p:attrNameLst>
                                          <p:attrName>r</p:attrName>
                                        </p:attrNameLst>
                                      </p:cBhvr>
                                    </p:animRot>
                                  </p:childTnLst>
                                </p:cTn>
                              </p:par>
                              <p:par>
                                <p:cTn id="315" presetID="8" presetClass="emph" presetSubtype="0" fill="hold" nodeType="withEffect">
                                  <p:stCondLst>
                                    <p:cond delay="0"/>
                                  </p:stCondLst>
                                  <p:childTnLst>
                                    <p:animRot by="21600000">
                                      <p:cBhvr>
                                        <p:cTn id="316" dur="2250" fill="hold"/>
                                        <p:tgtEl>
                                          <p:spTgt spid="20"/>
                                        </p:tgtEl>
                                        <p:attrNameLst>
                                          <p:attrName>r</p:attrName>
                                        </p:attrNameLst>
                                      </p:cBhvr>
                                    </p:animRot>
                                  </p:childTnLst>
                                </p:cTn>
                              </p:par>
                              <p:par>
                                <p:cTn id="317" presetID="8" presetClass="emph" presetSubtype="0" fill="hold" nodeType="withEffect">
                                  <p:stCondLst>
                                    <p:cond delay="0"/>
                                  </p:stCondLst>
                                  <p:childTnLst>
                                    <p:animRot by="21600000">
                                      <p:cBhvr>
                                        <p:cTn id="318" dur="2250" fill="hold"/>
                                        <p:tgtEl>
                                          <p:spTgt spid="28"/>
                                        </p:tgtEl>
                                        <p:attrNameLst>
                                          <p:attrName>r</p:attrName>
                                        </p:attrNameLst>
                                      </p:cBhvr>
                                    </p:animRot>
                                  </p:childTnLst>
                                </p:cTn>
                              </p:par>
                              <p:par>
                                <p:cTn id="319" presetID="8" presetClass="emph" presetSubtype="0" fill="hold" nodeType="withEffect">
                                  <p:stCondLst>
                                    <p:cond delay="0"/>
                                  </p:stCondLst>
                                  <p:childTnLst>
                                    <p:animRot by="21600000">
                                      <p:cBhvr>
                                        <p:cTn id="320" dur="2250" fill="hold"/>
                                        <p:tgtEl>
                                          <p:spTgt spid="36"/>
                                        </p:tgtEl>
                                        <p:attrNameLst>
                                          <p:attrName>r</p:attrName>
                                        </p:attrNameLst>
                                      </p:cBhvr>
                                    </p:animRot>
                                  </p:childTnLst>
                                </p:cTn>
                              </p:par>
                              <p:par>
                                <p:cTn id="321" presetID="2" presetClass="exit" presetSubtype="1" fill="hold" nodeType="withEffect">
                                  <p:stCondLst>
                                    <p:cond delay="0"/>
                                  </p:stCondLst>
                                  <p:childTnLst>
                                    <p:anim calcmode="lin" valueType="num">
                                      <p:cBhvr additive="base">
                                        <p:cTn id="322" dur="2250"/>
                                        <p:tgtEl>
                                          <p:spTgt spid="12"/>
                                        </p:tgtEl>
                                        <p:attrNameLst>
                                          <p:attrName>ppt_x</p:attrName>
                                        </p:attrNameLst>
                                      </p:cBhvr>
                                      <p:tavLst>
                                        <p:tav tm="0">
                                          <p:val>
                                            <p:strVal val="ppt_x"/>
                                          </p:val>
                                        </p:tav>
                                        <p:tav tm="100000">
                                          <p:val>
                                            <p:strVal val="ppt_x"/>
                                          </p:val>
                                        </p:tav>
                                      </p:tavLst>
                                    </p:anim>
                                    <p:anim calcmode="lin" valueType="num">
                                      <p:cBhvr additive="base">
                                        <p:cTn id="323" dur="2250"/>
                                        <p:tgtEl>
                                          <p:spTgt spid="12"/>
                                        </p:tgtEl>
                                        <p:attrNameLst>
                                          <p:attrName>ppt_y</p:attrName>
                                        </p:attrNameLst>
                                      </p:cBhvr>
                                      <p:tavLst>
                                        <p:tav tm="0">
                                          <p:val>
                                            <p:strVal val="ppt_y"/>
                                          </p:val>
                                        </p:tav>
                                        <p:tav tm="100000">
                                          <p:val>
                                            <p:strVal val="0-ppt_h/2"/>
                                          </p:val>
                                        </p:tav>
                                      </p:tavLst>
                                    </p:anim>
                                    <p:set>
                                      <p:cBhvr>
                                        <p:cTn id="324" dur="1" fill="hold">
                                          <p:stCondLst>
                                            <p:cond delay="2249"/>
                                          </p:stCondLst>
                                        </p:cTn>
                                        <p:tgtEl>
                                          <p:spTgt spid="12"/>
                                        </p:tgtEl>
                                        <p:attrNameLst>
                                          <p:attrName>style.visibility</p:attrName>
                                        </p:attrNameLst>
                                      </p:cBhvr>
                                      <p:to>
                                        <p:strVal val="hidden"/>
                                      </p:to>
                                    </p:set>
                                  </p:childTnLst>
                                </p:cTn>
                              </p:par>
                              <p:par>
                                <p:cTn id="325" presetID="2" presetClass="exit" presetSubtype="1" fill="hold" nodeType="withEffect">
                                  <p:stCondLst>
                                    <p:cond delay="0"/>
                                  </p:stCondLst>
                                  <p:childTnLst>
                                    <p:anim calcmode="lin" valueType="num">
                                      <p:cBhvr additive="base">
                                        <p:cTn id="326" dur="2250"/>
                                        <p:tgtEl>
                                          <p:spTgt spid="21"/>
                                        </p:tgtEl>
                                        <p:attrNameLst>
                                          <p:attrName>ppt_x</p:attrName>
                                        </p:attrNameLst>
                                      </p:cBhvr>
                                      <p:tavLst>
                                        <p:tav tm="0">
                                          <p:val>
                                            <p:strVal val="ppt_x"/>
                                          </p:val>
                                        </p:tav>
                                        <p:tav tm="100000">
                                          <p:val>
                                            <p:strVal val="ppt_x"/>
                                          </p:val>
                                        </p:tav>
                                      </p:tavLst>
                                    </p:anim>
                                    <p:anim calcmode="lin" valueType="num">
                                      <p:cBhvr additive="base">
                                        <p:cTn id="327" dur="2250"/>
                                        <p:tgtEl>
                                          <p:spTgt spid="21"/>
                                        </p:tgtEl>
                                        <p:attrNameLst>
                                          <p:attrName>ppt_y</p:attrName>
                                        </p:attrNameLst>
                                      </p:cBhvr>
                                      <p:tavLst>
                                        <p:tav tm="0">
                                          <p:val>
                                            <p:strVal val="ppt_y"/>
                                          </p:val>
                                        </p:tav>
                                        <p:tav tm="100000">
                                          <p:val>
                                            <p:strVal val="0-ppt_h/2"/>
                                          </p:val>
                                        </p:tav>
                                      </p:tavLst>
                                    </p:anim>
                                    <p:set>
                                      <p:cBhvr>
                                        <p:cTn id="328" dur="1" fill="hold">
                                          <p:stCondLst>
                                            <p:cond delay="2249"/>
                                          </p:stCondLst>
                                        </p:cTn>
                                        <p:tgtEl>
                                          <p:spTgt spid="21"/>
                                        </p:tgtEl>
                                        <p:attrNameLst>
                                          <p:attrName>style.visibility</p:attrName>
                                        </p:attrNameLst>
                                      </p:cBhvr>
                                      <p:to>
                                        <p:strVal val="hidden"/>
                                      </p:to>
                                    </p:set>
                                  </p:childTnLst>
                                </p:cTn>
                              </p:par>
                              <p:par>
                                <p:cTn id="329" presetID="2" presetClass="exit" presetSubtype="1" fill="hold" nodeType="withEffect">
                                  <p:stCondLst>
                                    <p:cond delay="0"/>
                                  </p:stCondLst>
                                  <p:childTnLst>
                                    <p:anim calcmode="lin" valueType="num">
                                      <p:cBhvr additive="base">
                                        <p:cTn id="330" dur="2250"/>
                                        <p:tgtEl>
                                          <p:spTgt spid="29"/>
                                        </p:tgtEl>
                                        <p:attrNameLst>
                                          <p:attrName>ppt_x</p:attrName>
                                        </p:attrNameLst>
                                      </p:cBhvr>
                                      <p:tavLst>
                                        <p:tav tm="0">
                                          <p:val>
                                            <p:strVal val="ppt_x"/>
                                          </p:val>
                                        </p:tav>
                                        <p:tav tm="100000">
                                          <p:val>
                                            <p:strVal val="ppt_x"/>
                                          </p:val>
                                        </p:tav>
                                      </p:tavLst>
                                    </p:anim>
                                    <p:anim calcmode="lin" valueType="num">
                                      <p:cBhvr additive="base">
                                        <p:cTn id="331" dur="2250"/>
                                        <p:tgtEl>
                                          <p:spTgt spid="29"/>
                                        </p:tgtEl>
                                        <p:attrNameLst>
                                          <p:attrName>ppt_y</p:attrName>
                                        </p:attrNameLst>
                                      </p:cBhvr>
                                      <p:tavLst>
                                        <p:tav tm="0">
                                          <p:val>
                                            <p:strVal val="ppt_y"/>
                                          </p:val>
                                        </p:tav>
                                        <p:tav tm="100000">
                                          <p:val>
                                            <p:strVal val="0-ppt_h/2"/>
                                          </p:val>
                                        </p:tav>
                                      </p:tavLst>
                                    </p:anim>
                                    <p:set>
                                      <p:cBhvr>
                                        <p:cTn id="332" dur="1" fill="hold">
                                          <p:stCondLst>
                                            <p:cond delay="2249"/>
                                          </p:stCondLst>
                                        </p:cTn>
                                        <p:tgtEl>
                                          <p:spTgt spid="29"/>
                                        </p:tgtEl>
                                        <p:attrNameLst>
                                          <p:attrName>style.visibility</p:attrName>
                                        </p:attrNameLst>
                                      </p:cBhvr>
                                      <p:to>
                                        <p:strVal val="hidden"/>
                                      </p:to>
                                    </p:set>
                                  </p:childTnLst>
                                </p:cTn>
                              </p:par>
                              <p:par>
                                <p:cTn id="333" presetID="2" presetClass="exit" presetSubtype="1" fill="hold" nodeType="withEffect">
                                  <p:stCondLst>
                                    <p:cond delay="0"/>
                                  </p:stCondLst>
                                  <p:childTnLst>
                                    <p:anim calcmode="lin" valueType="num">
                                      <p:cBhvr additive="base">
                                        <p:cTn id="334" dur="2250"/>
                                        <p:tgtEl>
                                          <p:spTgt spid="37"/>
                                        </p:tgtEl>
                                        <p:attrNameLst>
                                          <p:attrName>ppt_x</p:attrName>
                                        </p:attrNameLst>
                                      </p:cBhvr>
                                      <p:tavLst>
                                        <p:tav tm="0">
                                          <p:val>
                                            <p:strVal val="ppt_x"/>
                                          </p:val>
                                        </p:tav>
                                        <p:tav tm="100000">
                                          <p:val>
                                            <p:strVal val="ppt_x"/>
                                          </p:val>
                                        </p:tav>
                                      </p:tavLst>
                                    </p:anim>
                                    <p:anim calcmode="lin" valueType="num">
                                      <p:cBhvr additive="base">
                                        <p:cTn id="335" dur="2250"/>
                                        <p:tgtEl>
                                          <p:spTgt spid="37"/>
                                        </p:tgtEl>
                                        <p:attrNameLst>
                                          <p:attrName>ppt_y</p:attrName>
                                        </p:attrNameLst>
                                      </p:cBhvr>
                                      <p:tavLst>
                                        <p:tav tm="0">
                                          <p:val>
                                            <p:strVal val="ppt_y"/>
                                          </p:val>
                                        </p:tav>
                                        <p:tav tm="100000">
                                          <p:val>
                                            <p:strVal val="0-ppt_h/2"/>
                                          </p:val>
                                        </p:tav>
                                      </p:tavLst>
                                    </p:anim>
                                    <p:set>
                                      <p:cBhvr>
                                        <p:cTn id="336" dur="1" fill="hold">
                                          <p:stCondLst>
                                            <p:cond delay="2249"/>
                                          </p:stCondLst>
                                        </p:cTn>
                                        <p:tgtEl>
                                          <p:spTgt spid="37"/>
                                        </p:tgtEl>
                                        <p:attrNameLst>
                                          <p:attrName>style.visibility</p:attrName>
                                        </p:attrNameLst>
                                      </p:cBhvr>
                                      <p:to>
                                        <p:strVal val="hidden"/>
                                      </p:to>
                                    </p:set>
                                  </p:childTnLst>
                                </p:cTn>
                              </p:par>
                              <p:par>
                                <p:cTn id="337" presetID="8" presetClass="emph" presetSubtype="0" fill="hold" nodeType="withEffect">
                                  <p:stCondLst>
                                    <p:cond delay="0"/>
                                  </p:stCondLst>
                                  <p:childTnLst>
                                    <p:animRot by="21600000">
                                      <p:cBhvr>
                                        <p:cTn id="338" dur="2250" fill="hold"/>
                                        <p:tgtEl>
                                          <p:spTgt spid="12"/>
                                        </p:tgtEl>
                                        <p:attrNameLst>
                                          <p:attrName>r</p:attrName>
                                        </p:attrNameLst>
                                      </p:cBhvr>
                                    </p:animRot>
                                  </p:childTnLst>
                                </p:cTn>
                              </p:par>
                              <p:par>
                                <p:cTn id="339" presetID="8" presetClass="emph" presetSubtype="0" fill="hold" nodeType="withEffect">
                                  <p:stCondLst>
                                    <p:cond delay="0"/>
                                  </p:stCondLst>
                                  <p:childTnLst>
                                    <p:animRot by="21600000">
                                      <p:cBhvr>
                                        <p:cTn id="340" dur="2250" fill="hold"/>
                                        <p:tgtEl>
                                          <p:spTgt spid="21"/>
                                        </p:tgtEl>
                                        <p:attrNameLst>
                                          <p:attrName>r</p:attrName>
                                        </p:attrNameLst>
                                      </p:cBhvr>
                                    </p:animRot>
                                  </p:childTnLst>
                                </p:cTn>
                              </p:par>
                              <p:par>
                                <p:cTn id="341" presetID="8" presetClass="emph" presetSubtype="0" fill="hold" nodeType="withEffect">
                                  <p:stCondLst>
                                    <p:cond delay="0"/>
                                  </p:stCondLst>
                                  <p:childTnLst>
                                    <p:animRot by="21600000">
                                      <p:cBhvr>
                                        <p:cTn id="342" dur="2250" fill="hold"/>
                                        <p:tgtEl>
                                          <p:spTgt spid="29"/>
                                        </p:tgtEl>
                                        <p:attrNameLst>
                                          <p:attrName>r</p:attrName>
                                        </p:attrNameLst>
                                      </p:cBhvr>
                                    </p:animRot>
                                  </p:childTnLst>
                                </p:cTn>
                              </p:par>
                              <p:par>
                                <p:cTn id="343" presetID="8" presetClass="emph" presetSubtype="0" fill="hold" nodeType="withEffect">
                                  <p:stCondLst>
                                    <p:cond delay="0"/>
                                  </p:stCondLst>
                                  <p:childTnLst>
                                    <p:animRot by="21600000">
                                      <p:cBhvr>
                                        <p:cTn id="344" dur="2250" fill="hold"/>
                                        <p:tgtEl>
                                          <p:spTgt spid="37"/>
                                        </p:tgtEl>
                                        <p:attrNameLst>
                                          <p:attrName>r</p:attrName>
                                        </p:attrNameLst>
                                      </p:cBhvr>
                                    </p:animRot>
                                  </p:childTnLst>
                                </p:cTn>
                              </p:par>
                              <p:par>
                                <p:cTn id="345" presetID="23" presetClass="entr" presetSubtype="288" fill="hold" nodeType="withEffect">
                                  <p:stCondLst>
                                    <p:cond delay="0"/>
                                  </p:stCondLst>
                                  <p:childTnLst>
                                    <p:set>
                                      <p:cBhvr>
                                        <p:cTn id="346" dur="1" fill="hold">
                                          <p:stCondLst>
                                            <p:cond delay="0"/>
                                          </p:stCondLst>
                                        </p:cTn>
                                        <p:tgtEl>
                                          <p:spTgt spid="39"/>
                                        </p:tgtEl>
                                        <p:attrNameLst>
                                          <p:attrName>style.visibility</p:attrName>
                                        </p:attrNameLst>
                                      </p:cBhvr>
                                      <p:to>
                                        <p:strVal val="visible"/>
                                      </p:to>
                                    </p:set>
                                    <p:anim calcmode="lin" valueType="num">
                                      <p:cBhvr>
                                        <p:cTn id="347" dur="2250" fill="hold"/>
                                        <p:tgtEl>
                                          <p:spTgt spid="39"/>
                                        </p:tgtEl>
                                        <p:attrNameLst>
                                          <p:attrName>ppt_w</p:attrName>
                                        </p:attrNameLst>
                                      </p:cBhvr>
                                      <p:tavLst>
                                        <p:tav tm="0">
                                          <p:val>
                                            <p:strVal val="4/3*#ppt_w"/>
                                          </p:val>
                                        </p:tav>
                                        <p:tav tm="100000">
                                          <p:val>
                                            <p:strVal val="#ppt_w"/>
                                          </p:val>
                                        </p:tav>
                                      </p:tavLst>
                                    </p:anim>
                                    <p:anim calcmode="lin" valueType="num">
                                      <p:cBhvr>
                                        <p:cTn id="348" dur="2250" fill="hold"/>
                                        <p:tgtEl>
                                          <p:spTgt spid="39"/>
                                        </p:tgtEl>
                                        <p:attrNameLst>
                                          <p:attrName>ppt_h</p:attrName>
                                        </p:attrNameLst>
                                      </p:cBhvr>
                                      <p:tavLst>
                                        <p:tav tm="0">
                                          <p:val>
                                            <p:strVal val="4/3*#ppt_h"/>
                                          </p:val>
                                        </p:tav>
                                        <p:tav tm="100000">
                                          <p:val>
                                            <p:strVal val="#ppt_h"/>
                                          </p:val>
                                        </p:tav>
                                      </p:tavLst>
                                    </p:anim>
                                  </p:childTnLst>
                                </p:cTn>
                              </p:par>
                              <p:par>
                                <p:cTn id="349" presetID="16" presetClass="entr" presetSubtype="42" fill="hold" nodeType="withEffect">
                                  <p:stCondLst>
                                    <p:cond delay="0"/>
                                  </p:stCondLst>
                                  <p:childTnLst>
                                    <p:set>
                                      <p:cBhvr>
                                        <p:cTn id="350" dur="1" fill="hold">
                                          <p:stCondLst>
                                            <p:cond delay="0"/>
                                          </p:stCondLst>
                                        </p:cTn>
                                        <p:tgtEl>
                                          <p:spTgt spid="39"/>
                                        </p:tgtEl>
                                        <p:attrNameLst>
                                          <p:attrName>style.visibility</p:attrName>
                                        </p:attrNameLst>
                                      </p:cBhvr>
                                      <p:to>
                                        <p:strVal val="visible"/>
                                      </p:to>
                                    </p:set>
                                    <p:animEffect transition="in" filter="barn(outHorizontal)">
                                      <p:cBhvr>
                                        <p:cTn id="351" dur="22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a:off x="0" y="-17828"/>
            <a:ext cx="9144000" cy="5161328"/>
          </a:xfrm>
          <a:prstGeom prst="rect">
            <a:avLst/>
          </a:prstGeom>
          <a:gradFill flip="none" rotWithShape="1">
            <a:gsLst>
              <a:gs pos="13000">
                <a:srgbClr val="66FF33">
                  <a:lumMod val="3000"/>
                </a:srgbClr>
              </a:gs>
              <a:gs pos="49000">
                <a:srgbClr val="103B00">
                  <a:lumMod val="0"/>
                </a:srgbClr>
              </a:gs>
              <a:gs pos="89000">
                <a:srgbClr val="8CFF58">
                  <a:lumMod val="2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5" name="34 Imagen" descr="Diapositiva2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32193" y="-29284"/>
            <a:ext cx="9176193" cy="5172785"/>
          </a:xfrm>
          <a:prstGeom prst="rect">
            <a:avLst/>
          </a:prstGeom>
          <a:noFill/>
          <a:ln>
            <a:noFill/>
          </a:ln>
        </p:spPr>
      </p:pic>
      <p:sp>
        <p:nvSpPr>
          <p:cNvPr id="3" name="2 Paralelogramo"/>
          <p:cNvSpPr/>
          <p:nvPr/>
        </p:nvSpPr>
        <p:spPr>
          <a:xfrm rot="16200000" flipH="1" flipV="1">
            <a:off x="-54357"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flipV="1">
            <a:off x="7758099"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flipV="1">
            <a:off x="1061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flipV="1">
            <a:off x="2177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flipV="1">
            <a:off x="3293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flipV="1">
            <a:off x="6641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flipV="1">
            <a:off x="4409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H="1" flipV="1">
            <a:off x="5525643" y="2479340"/>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V="1">
            <a:off x="0" y="25042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V="1">
            <a:off x="1115616"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flipV="1">
            <a:off x="3347864"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V="1">
            <a:off x="5544000" y="249395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flipV="1">
            <a:off x="2232000" y="25042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flipV="1">
            <a:off x="4427984" y="2490524"/>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7758100"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flipV="1">
            <a:off x="6660232" y="2499742"/>
            <a:ext cx="1374984"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5400000" flipH="1">
            <a:off x="-15479"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5400000" flipH="1">
            <a:off x="7796979"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1100523"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5400000" flipH="1">
            <a:off x="2216523"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H="1">
            <a:off x="3332521"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5400000" flipH="1">
            <a:off x="6680523"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H="1">
            <a:off x="4448523"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5400000" flipH="1">
            <a:off x="5564523" y="1255204"/>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a:off x="38878" y="12801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5400000">
            <a:off x="1154495"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a:off x="3386743"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a:off x="5582879" y="126981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a:off x="2270879" y="12801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a:off x="4466863" y="1266388"/>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a:off x="7796979"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a:off x="6699111" y="1275606"/>
            <a:ext cx="1347023" cy="1224136"/>
          </a:xfrm>
          <a:prstGeom prst="parallelogram">
            <a:avLst>
              <a:gd name="adj" fmla="val 60658"/>
            </a:avLst>
          </a:prstGeom>
          <a:gradFill flip="none" rotWithShape="1">
            <a:gsLst>
              <a:gs pos="37000">
                <a:schemeClr val="accent1">
                  <a:tint val="66000"/>
                  <a:satMod val="160000"/>
                  <a:lumMod val="0"/>
                  <a:alpha val="0"/>
                </a:schemeClr>
              </a:gs>
              <a:gs pos="67000">
                <a:schemeClr val="accent1">
                  <a:tint val="66000"/>
                  <a:satMod val="160000"/>
                  <a:lumMod val="0"/>
                  <a:alpha val="0"/>
                </a:schemeClr>
              </a:gs>
              <a:gs pos="75000">
                <a:srgbClr val="FF0000">
                  <a:lumMod val="81000"/>
                  <a:lumOff val="19000"/>
                </a:srgbClr>
              </a:gs>
              <a:gs pos="81000">
                <a:srgbClr val="C00000">
                  <a:lumMod val="96000"/>
                  <a:lumOff val="4000"/>
                </a:srgbClr>
              </a:gs>
              <a:gs pos="100000">
                <a:schemeClr val="accent1">
                  <a:tint val="23500"/>
                  <a:satMod val="160000"/>
                  <a:alpha val="0"/>
                </a:schemeClr>
              </a:gs>
            </a:gsLst>
            <a:lin ang="8100000" scaled="1"/>
            <a:tileRect/>
          </a:gradFill>
          <a:ln w="19050">
            <a:solidFill>
              <a:srgbClr val="99FF33"/>
            </a:solidFill>
            <a:prstDash val="dash"/>
          </a:ln>
          <a:effectLst>
            <a:glow>
              <a:srgbClr val="99FF33"/>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1637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2250"/>
                                        <p:tgtEl>
                                          <p:spTgt spid="3"/>
                                        </p:tgtEl>
                                      </p:cBhvr>
                                    </p:animEffect>
                                    <p:set>
                                      <p:cBhvr>
                                        <p:cTn id="171" dur="1" fill="hold">
                                          <p:stCondLst>
                                            <p:cond delay="2249"/>
                                          </p:stCondLst>
                                        </p:cTn>
                                        <p:tgtEl>
                                          <p:spTgt spid="3"/>
                                        </p:tgtEl>
                                        <p:attrNameLst>
                                          <p:attrName>style.visibility</p:attrName>
                                        </p:attrNameLst>
                                      </p:cBhvr>
                                      <p:to>
                                        <p:strVal val="hidden"/>
                                      </p:to>
                                    </p:set>
                                  </p:childTnLst>
                                </p:cTn>
                              </p:par>
                              <p:par>
                                <p:cTn id="172" presetID="3" presetClass="exit" presetSubtype="5" fill="hold" grpId="2" nodeType="withEffect">
                                  <p:stCondLst>
                                    <p:cond delay="0"/>
                                  </p:stCondLst>
                                  <p:childTnLst>
                                    <p:animEffect transition="out" filter="blinds(vertical)">
                                      <p:cBhvr>
                                        <p:cTn id="173" dur="2250"/>
                                        <p:tgtEl>
                                          <p:spTgt spid="4"/>
                                        </p:tgtEl>
                                      </p:cBhvr>
                                    </p:animEffect>
                                    <p:set>
                                      <p:cBhvr>
                                        <p:cTn id="174" dur="1" fill="hold">
                                          <p:stCondLst>
                                            <p:cond delay="2249"/>
                                          </p:stCondLst>
                                        </p:cTn>
                                        <p:tgtEl>
                                          <p:spTgt spid="4"/>
                                        </p:tgtEl>
                                        <p:attrNameLst>
                                          <p:attrName>style.visibility</p:attrName>
                                        </p:attrNameLst>
                                      </p:cBhvr>
                                      <p:to>
                                        <p:strVal val="hidden"/>
                                      </p:to>
                                    </p:set>
                                  </p:childTnLst>
                                </p:cTn>
                              </p:par>
                              <p:par>
                                <p:cTn id="175" presetID="3" presetClass="exit" presetSubtype="5" fill="hold" grpId="2" nodeType="withEffect">
                                  <p:stCondLst>
                                    <p:cond delay="0"/>
                                  </p:stCondLst>
                                  <p:childTnLst>
                                    <p:animEffect transition="out" filter="blinds(vertical)">
                                      <p:cBhvr>
                                        <p:cTn id="176" dur="2250"/>
                                        <p:tgtEl>
                                          <p:spTgt spid="5"/>
                                        </p:tgtEl>
                                      </p:cBhvr>
                                    </p:animEffect>
                                    <p:set>
                                      <p:cBhvr>
                                        <p:cTn id="177" dur="1" fill="hold">
                                          <p:stCondLst>
                                            <p:cond delay="2249"/>
                                          </p:stCondLst>
                                        </p:cTn>
                                        <p:tgtEl>
                                          <p:spTgt spid="5"/>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2250"/>
                                        <p:tgtEl>
                                          <p:spTgt spid="6"/>
                                        </p:tgtEl>
                                      </p:cBhvr>
                                    </p:animEffect>
                                    <p:set>
                                      <p:cBhvr>
                                        <p:cTn id="180" dur="1" fill="hold">
                                          <p:stCondLst>
                                            <p:cond delay="2249"/>
                                          </p:stCondLst>
                                        </p:cTn>
                                        <p:tgtEl>
                                          <p:spTgt spid="6"/>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2250"/>
                                        <p:tgtEl>
                                          <p:spTgt spid="7"/>
                                        </p:tgtEl>
                                      </p:cBhvr>
                                    </p:animEffect>
                                    <p:set>
                                      <p:cBhvr>
                                        <p:cTn id="183" dur="1" fill="hold">
                                          <p:stCondLst>
                                            <p:cond delay="2249"/>
                                          </p:stCondLst>
                                        </p:cTn>
                                        <p:tgtEl>
                                          <p:spTgt spid="7"/>
                                        </p:tgtEl>
                                        <p:attrNameLst>
                                          <p:attrName>style.visibility</p:attrName>
                                        </p:attrNameLst>
                                      </p:cBhvr>
                                      <p:to>
                                        <p:strVal val="hidden"/>
                                      </p:to>
                                    </p:set>
                                  </p:childTnLst>
                                </p:cTn>
                              </p:par>
                              <p:par>
                                <p:cTn id="184" presetID="3" presetClass="exit" presetSubtype="5" fill="hold" grpId="2" nodeType="withEffect">
                                  <p:stCondLst>
                                    <p:cond delay="0"/>
                                  </p:stCondLst>
                                  <p:childTnLst>
                                    <p:animEffect transition="out" filter="blinds(vertical)">
                                      <p:cBhvr>
                                        <p:cTn id="185" dur="2250"/>
                                        <p:tgtEl>
                                          <p:spTgt spid="8"/>
                                        </p:tgtEl>
                                      </p:cBhvr>
                                    </p:animEffect>
                                    <p:set>
                                      <p:cBhvr>
                                        <p:cTn id="186" dur="1" fill="hold">
                                          <p:stCondLst>
                                            <p:cond delay="2249"/>
                                          </p:stCondLst>
                                        </p:cTn>
                                        <p:tgtEl>
                                          <p:spTgt spid="8"/>
                                        </p:tgtEl>
                                        <p:attrNameLst>
                                          <p:attrName>style.visibility</p:attrName>
                                        </p:attrNameLst>
                                      </p:cBhvr>
                                      <p:to>
                                        <p:strVal val="hidden"/>
                                      </p:to>
                                    </p:set>
                                  </p:childTnLst>
                                </p:cTn>
                              </p:par>
                              <p:par>
                                <p:cTn id="187" presetID="3" presetClass="exit" presetSubtype="5" fill="hold" grpId="2" nodeType="withEffect">
                                  <p:stCondLst>
                                    <p:cond delay="0"/>
                                  </p:stCondLst>
                                  <p:childTnLst>
                                    <p:animEffect transition="out" filter="blinds(vertical)">
                                      <p:cBhvr>
                                        <p:cTn id="188" dur="2250"/>
                                        <p:tgtEl>
                                          <p:spTgt spid="9"/>
                                        </p:tgtEl>
                                      </p:cBhvr>
                                    </p:animEffect>
                                    <p:set>
                                      <p:cBhvr>
                                        <p:cTn id="189" dur="1" fill="hold">
                                          <p:stCondLst>
                                            <p:cond delay="2249"/>
                                          </p:stCondLst>
                                        </p:cTn>
                                        <p:tgtEl>
                                          <p:spTgt spid="9"/>
                                        </p:tgtEl>
                                        <p:attrNameLst>
                                          <p:attrName>style.visibility</p:attrName>
                                        </p:attrNameLst>
                                      </p:cBhvr>
                                      <p:to>
                                        <p:strVal val="hidden"/>
                                      </p:to>
                                    </p:set>
                                  </p:childTnLst>
                                </p:cTn>
                              </p:par>
                              <p:par>
                                <p:cTn id="190" presetID="3" presetClass="exit" presetSubtype="5" fill="hold" grpId="2" nodeType="withEffect">
                                  <p:stCondLst>
                                    <p:cond delay="0"/>
                                  </p:stCondLst>
                                  <p:childTnLst>
                                    <p:animEffect transition="out" filter="blinds(vertical)">
                                      <p:cBhvr>
                                        <p:cTn id="191" dur="2250"/>
                                        <p:tgtEl>
                                          <p:spTgt spid="10"/>
                                        </p:tgtEl>
                                      </p:cBhvr>
                                    </p:animEffect>
                                    <p:set>
                                      <p:cBhvr>
                                        <p:cTn id="192" dur="1" fill="hold">
                                          <p:stCondLst>
                                            <p:cond delay="2249"/>
                                          </p:stCondLst>
                                        </p:cTn>
                                        <p:tgtEl>
                                          <p:spTgt spid="1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1"/>
                                        </p:tgtEl>
                                        <p:attrNameLst>
                                          <p:attrName>ppt_x</p:attrName>
                                        </p:attrNameLst>
                                      </p:cBhvr>
                                      <p:tavLst>
                                        <p:tav tm="0">
                                          <p:val>
                                            <p:strVal val="ppt_x"/>
                                          </p:val>
                                        </p:tav>
                                        <p:tav tm="100000">
                                          <p:val>
                                            <p:strVal val="1+ppt_w/2"/>
                                          </p:val>
                                        </p:tav>
                                      </p:tavLst>
                                    </p:anim>
                                    <p:anim calcmode="lin" valueType="num">
                                      <p:cBhvr additive="base">
                                        <p:cTn id="195" dur="2250"/>
                                        <p:tgtEl>
                                          <p:spTgt spid="11"/>
                                        </p:tgtEl>
                                        <p:attrNameLst>
                                          <p:attrName>ppt_y</p:attrName>
                                        </p:attrNameLst>
                                      </p:cBhvr>
                                      <p:tavLst>
                                        <p:tav tm="0">
                                          <p:val>
                                            <p:strVal val="ppt_y"/>
                                          </p:val>
                                        </p:tav>
                                        <p:tav tm="100000">
                                          <p:val>
                                            <p:strVal val="ppt_y"/>
                                          </p:val>
                                        </p:tav>
                                      </p:tavLst>
                                    </p:anim>
                                    <p:set>
                                      <p:cBhvr>
                                        <p:cTn id="196" dur="1" fill="hold">
                                          <p:stCondLst>
                                            <p:cond delay="2249"/>
                                          </p:stCondLst>
                                        </p:cTn>
                                        <p:tgtEl>
                                          <p:spTgt spid="1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2"/>
                                        </p:tgtEl>
                                        <p:attrNameLst>
                                          <p:attrName>ppt_x</p:attrName>
                                        </p:attrNameLst>
                                      </p:cBhvr>
                                      <p:tavLst>
                                        <p:tav tm="0">
                                          <p:val>
                                            <p:strVal val="ppt_x"/>
                                          </p:val>
                                        </p:tav>
                                        <p:tav tm="100000">
                                          <p:val>
                                            <p:strVal val="1+ppt_w/2"/>
                                          </p:val>
                                        </p:tav>
                                      </p:tavLst>
                                    </p:anim>
                                    <p:anim calcmode="lin" valueType="num">
                                      <p:cBhvr additive="base">
                                        <p:cTn id="199" dur="2250"/>
                                        <p:tgtEl>
                                          <p:spTgt spid="12"/>
                                        </p:tgtEl>
                                        <p:attrNameLst>
                                          <p:attrName>ppt_y</p:attrName>
                                        </p:attrNameLst>
                                      </p:cBhvr>
                                      <p:tavLst>
                                        <p:tav tm="0">
                                          <p:val>
                                            <p:strVal val="ppt_y"/>
                                          </p:val>
                                        </p:tav>
                                        <p:tav tm="100000">
                                          <p:val>
                                            <p:strVal val="ppt_y"/>
                                          </p:val>
                                        </p:tav>
                                      </p:tavLst>
                                    </p:anim>
                                    <p:set>
                                      <p:cBhvr>
                                        <p:cTn id="200" dur="1" fill="hold">
                                          <p:stCondLst>
                                            <p:cond delay="2249"/>
                                          </p:stCondLst>
                                        </p:cTn>
                                        <p:tgtEl>
                                          <p:spTgt spid="1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2250"/>
                                        <p:tgtEl>
                                          <p:spTgt spid="13"/>
                                        </p:tgtEl>
                                        <p:attrNameLst>
                                          <p:attrName>ppt_x</p:attrName>
                                        </p:attrNameLst>
                                      </p:cBhvr>
                                      <p:tavLst>
                                        <p:tav tm="0">
                                          <p:val>
                                            <p:strVal val="ppt_x"/>
                                          </p:val>
                                        </p:tav>
                                        <p:tav tm="100000">
                                          <p:val>
                                            <p:strVal val="1+ppt_w/2"/>
                                          </p:val>
                                        </p:tav>
                                      </p:tavLst>
                                    </p:anim>
                                    <p:anim calcmode="lin" valueType="num">
                                      <p:cBhvr additive="base">
                                        <p:cTn id="203" dur="2250"/>
                                        <p:tgtEl>
                                          <p:spTgt spid="13"/>
                                        </p:tgtEl>
                                        <p:attrNameLst>
                                          <p:attrName>ppt_y</p:attrName>
                                        </p:attrNameLst>
                                      </p:cBhvr>
                                      <p:tavLst>
                                        <p:tav tm="0">
                                          <p:val>
                                            <p:strVal val="ppt_y"/>
                                          </p:val>
                                        </p:tav>
                                        <p:tav tm="100000">
                                          <p:val>
                                            <p:strVal val="ppt_y"/>
                                          </p:val>
                                        </p:tav>
                                      </p:tavLst>
                                    </p:anim>
                                    <p:set>
                                      <p:cBhvr>
                                        <p:cTn id="204" dur="1" fill="hold">
                                          <p:stCondLst>
                                            <p:cond delay="2249"/>
                                          </p:stCondLst>
                                        </p:cTn>
                                        <p:tgtEl>
                                          <p:spTgt spid="13"/>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2250"/>
                                        <p:tgtEl>
                                          <p:spTgt spid="14"/>
                                        </p:tgtEl>
                                        <p:attrNameLst>
                                          <p:attrName>ppt_x</p:attrName>
                                        </p:attrNameLst>
                                      </p:cBhvr>
                                      <p:tavLst>
                                        <p:tav tm="0">
                                          <p:val>
                                            <p:strVal val="ppt_x"/>
                                          </p:val>
                                        </p:tav>
                                        <p:tav tm="100000">
                                          <p:val>
                                            <p:strVal val="1+ppt_w/2"/>
                                          </p:val>
                                        </p:tav>
                                      </p:tavLst>
                                    </p:anim>
                                    <p:anim calcmode="lin" valueType="num">
                                      <p:cBhvr additive="base">
                                        <p:cTn id="207" dur="2250"/>
                                        <p:tgtEl>
                                          <p:spTgt spid="14"/>
                                        </p:tgtEl>
                                        <p:attrNameLst>
                                          <p:attrName>ppt_y</p:attrName>
                                        </p:attrNameLst>
                                      </p:cBhvr>
                                      <p:tavLst>
                                        <p:tav tm="0">
                                          <p:val>
                                            <p:strVal val="ppt_y"/>
                                          </p:val>
                                        </p:tav>
                                        <p:tav tm="100000">
                                          <p:val>
                                            <p:strVal val="ppt_y"/>
                                          </p:val>
                                        </p:tav>
                                      </p:tavLst>
                                    </p:anim>
                                    <p:set>
                                      <p:cBhvr>
                                        <p:cTn id="208" dur="1" fill="hold">
                                          <p:stCondLst>
                                            <p:cond delay="2249"/>
                                          </p:stCondLst>
                                        </p:cTn>
                                        <p:tgtEl>
                                          <p:spTgt spid="14"/>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2250"/>
                                        <p:tgtEl>
                                          <p:spTgt spid="15"/>
                                        </p:tgtEl>
                                        <p:attrNameLst>
                                          <p:attrName>ppt_x</p:attrName>
                                        </p:attrNameLst>
                                      </p:cBhvr>
                                      <p:tavLst>
                                        <p:tav tm="0">
                                          <p:val>
                                            <p:strVal val="ppt_x"/>
                                          </p:val>
                                        </p:tav>
                                        <p:tav tm="100000">
                                          <p:val>
                                            <p:strVal val="1+ppt_w/2"/>
                                          </p:val>
                                        </p:tav>
                                      </p:tavLst>
                                    </p:anim>
                                    <p:anim calcmode="lin" valueType="num">
                                      <p:cBhvr additive="base">
                                        <p:cTn id="211" dur="2250"/>
                                        <p:tgtEl>
                                          <p:spTgt spid="15"/>
                                        </p:tgtEl>
                                        <p:attrNameLst>
                                          <p:attrName>ppt_y</p:attrName>
                                        </p:attrNameLst>
                                      </p:cBhvr>
                                      <p:tavLst>
                                        <p:tav tm="0">
                                          <p:val>
                                            <p:strVal val="ppt_y"/>
                                          </p:val>
                                        </p:tav>
                                        <p:tav tm="100000">
                                          <p:val>
                                            <p:strVal val="ppt_y"/>
                                          </p:val>
                                        </p:tav>
                                      </p:tavLst>
                                    </p:anim>
                                    <p:set>
                                      <p:cBhvr>
                                        <p:cTn id="212" dur="1" fill="hold">
                                          <p:stCondLst>
                                            <p:cond delay="2249"/>
                                          </p:stCondLst>
                                        </p:cTn>
                                        <p:tgtEl>
                                          <p:spTgt spid="15"/>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2250"/>
                                        <p:tgtEl>
                                          <p:spTgt spid="16"/>
                                        </p:tgtEl>
                                        <p:attrNameLst>
                                          <p:attrName>ppt_x</p:attrName>
                                        </p:attrNameLst>
                                      </p:cBhvr>
                                      <p:tavLst>
                                        <p:tav tm="0">
                                          <p:val>
                                            <p:strVal val="ppt_x"/>
                                          </p:val>
                                        </p:tav>
                                        <p:tav tm="100000">
                                          <p:val>
                                            <p:strVal val="1+ppt_w/2"/>
                                          </p:val>
                                        </p:tav>
                                      </p:tavLst>
                                    </p:anim>
                                    <p:anim calcmode="lin" valueType="num">
                                      <p:cBhvr additive="base">
                                        <p:cTn id="215" dur="2250"/>
                                        <p:tgtEl>
                                          <p:spTgt spid="16"/>
                                        </p:tgtEl>
                                        <p:attrNameLst>
                                          <p:attrName>ppt_y</p:attrName>
                                        </p:attrNameLst>
                                      </p:cBhvr>
                                      <p:tavLst>
                                        <p:tav tm="0">
                                          <p:val>
                                            <p:strVal val="ppt_y"/>
                                          </p:val>
                                        </p:tav>
                                        <p:tav tm="100000">
                                          <p:val>
                                            <p:strVal val="ppt_y"/>
                                          </p:val>
                                        </p:tav>
                                      </p:tavLst>
                                    </p:anim>
                                    <p:set>
                                      <p:cBhvr>
                                        <p:cTn id="216" dur="1" fill="hold">
                                          <p:stCondLst>
                                            <p:cond delay="2249"/>
                                          </p:stCondLst>
                                        </p:cTn>
                                        <p:tgtEl>
                                          <p:spTgt spid="16"/>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2250"/>
                                        <p:tgtEl>
                                          <p:spTgt spid="17"/>
                                        </p:tgtEl>
                                        <p:attrNameLst>
                                          <p:attrName>ppt_x</p:attrName>
                                        </p:attrNameLst>
                                      </p:cBhvr>
                                      <p:tavLst>
                                        <p:tav tm="0">
                                          <p:val>
                                            <p:strVal val="ppt_x"/>
                                          </p:val>
                                        </p:tav>
                                        <p:tav tm="100000">
                                          <p:val>
                                            <p:strVal val="1+ppt_w/2"/>
                                          </p:val>
                                        </p:tav>
                                      </p:tavLst>
                                    </p:anim>
                                    <p:anim calcmode="lin" valueType="num">
                                      <p:cBhvr additive="base">
                                        <p:cTn id="219" dur="2250"/>
                                        <p:tgtEl>
                                          <p:spTgt spid="17"/>
                                        </p:tgtEl>
                                        <p:attrNameLst>
                                          <p:attrName>ppt_y</p:attrName>
                                        </p:attrNameLst>
                                      </p:cBhvr>
                                      <p:tavLst>
                                        <p:tav tm="0">
                                          <p:val>
                                            <p:strVal val="ppt_y"/>
                                          </p:val>
                                        </p:tav>
                                        <p:tav tm="100000">
                                          <p:val>
                                            <p:strVal val="ppt_y"/>
                                          </p:val>
                                        </p:tav>
                                      </p:tavLst>
                                    </p:anim>
                                    <p:set>
                                      <p:cBhvr>
                                        <p:cTn id="220" dur="1" fill="hold">
                                          <p:stCondLst>
                                            <p:cond delay="2249"/>
                                          </p:stCondLst>
                                        </p:cTn>
                                        <p:tgtEl>
                                          <p:spTgt spid="17"/>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2250"/>
                                        <p:tgtEl>
                                          <p:spTgt spid="18"/>
                                        </p:tgtEl>
                                        <p:attrNameLst>
                                          <p:attrName>ppt_x</p:attrName>
                                        </p:attrNameLst>
                                      </p:cBhvr>
                                      <p:tavLst>
                                        <p:tav tm="0">
                                          <p:val>
                                            <p:strVal val="ppt_x"/>
                                          </p:val>
                                        </p:tav>
                                        <p:tav tm="100000">
                                          <p:val>
                                            <p:strVal val="1+ppt_w/2"/>
                                          </p:val>
                                        </p:tav>
                                      </p:tavLst>
                                    </p:anim>
                                    <p:anim calcmode="lin" valueType="num">
                                      <p:cBhvr additive="base">
                                        <p:cTn id="223" dur="2250"/>
                                        <p:tgtEl>
                                          <p:spTgt spid="18"/>
                                        </p:tgtEl>
                                        <p:attrNameLst>
                                          <p:attrName>ppt_y</p:attrName>
                                        </p:attrNameLst>
                                      </p:cBhvr>
                                      <p:tavLst>
                                        <p:tav tm="0">
                                          <p:val>
                                            <p:strVal val="ppt_y"/>
                                          </p:val>
                                        </p:tav>
                                        <p:tav tm="100000">
                                          <p:val>
                                            <p:strVal val="ppt_y"/>
                                          </p:val>
                                        </p:tav>
                                      </p:tavLst>
                                    </p:anim>
                                    <p:set>
                                      <p:cBhvr>
                                        <p:cTn id="224" dur="1" fill="hold">
                                          <p:stCondLst>
                                            <p:cond delay="2249"/>
                                          </p:stCondLst>
                                        </p:cTn>
                                        <p:tgtEl>
                                          <p:spTgt spid="18"/>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2250"/>
                                        <p:tgtEl>
                                          <p:spTgt spid="11"/>
                                        </p:tgtEl>
                                      </p:cBhvr>
                                    </p:animEffect>
                                    <p:set>
                                      <p:cBhvr>
                                        <p:cTn id="227" dur="1" fill="hold">
                                          <p:stCondLst>
                                            <p:cond delay="2249"/>
                                          </p:stCondLst>
                                        </p:cTn>
                                        <p:tgtEl>
                                          <p:spTgt spid="11"/>
                                        </p:tgtEl>
                                        <p:attrNameLst>
                                          <p:attrName>style.visibility</p:attrName>
                                        </p:attrNameLst>
                                      </p:cBhvr>
                                      <p:to>
                                        <p:strVal val="hidden"/>
                                      </p:to>
                                    </p:set>
                                  </p:childTnLst>
                                </p:cTn>
                              </p:par>
                              <p:par>
                                <p:cTn id="228" presetID="3" presetClass="exit" presetSubtype="5" fill="hold" grpId="2" nodeType="withEffect">
                                  <p:stCondLst>
                                    <p:cond delay="0"/>
                                  </p:stCondLst>
                                  <p:childTnLst>
                                    <p:animEffect transition="out" filter="blinds(vertical)">
                                      <p:cBhvr>
                                        <p:cTn id="229" dur="2250"/>
                                        <p:tgtEl>
                                          <p:spTgt spid="12"/>
                                        </p:tgtEl>
                                      </p:cBhvr>
                                    </p:animEffect>
                                    <p:set>
                                      <p:cBhvr>
                                        <p:cTn id="230" dur="1" fill="hold">
                                          <p:stCondLst>
                                            <p:cond delay="2249"/>
                                          </p:stCondLst>
                                        </p:cTn>
                                        <p:tgtEl>
                                          <p:spTgt spid="12"/>
                                        </p:tgtEl>
                                        <p:attrNameLst>
                                          <p:attrName>style.visibility</p:attrName>
                                        </p:attrNameLst>
                                      </p:cBhvr>
                                      <p:to>
                                        <p:strVal val="hidden"/>
                                      </p:to>
                                    </p:set>
                                  </p:childTnLst>
                                </p:cTn>
                              </p:par>
                              <p:par>
                                <p:cTn id="231" presetID="3" presetClass="exit" presetSubtype="5" fill="hold" grpId="2" nodeType="withEffect">
                                  <p:stCondLst>
                                    <p:cond delay="0"/>
                                  </p:stCondLst>
                                  <p:childTnLst>
                                    <p:animEffect transition="out" filter="blinds(vertical)">
                                      <p:cBhvr>
                                        <p:cTn id="232" dur="2250"/>
                                        <p:tgtEl>
                                          <p:spTgt spid="13"/>
                                        </p:tgtEl>
                                      </p:cBhvr>
                                    </p:animEffect>
                                    <p:set>
                                      <p:cBhvr>
                                        <p:cTn id="233" dur="1" fill="hold">
                                          <p:stCondLst>
                                            <p:cond delay="2249"/>
                                          </p:stCondLst>
                                        </p:cTn>
                                        <p:tgtEl>
                                          <p:spTgt spid="13"/>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2250"/>
                                        <p:tgtEl>
                                          <p:spTgt spid="14"/>
                                        </p:tgtEl>
                                      </p:cBhvr>
                                    </p:animEffect>
                                    <p:set>
                                      <p:cBhvr>
                                        <p:cTn id="236" dur="1" fill="hold">
                                          <p:stCondLst>
                                            <p:cond delay="2249"/>
                                          </p:stCondLst>
                                        </p:cTn>
                                        <p:tgtEl>
                                          <p:spTgt spid="14"/>
                                        </p:tgtEl>
                                        <p:attrNameLst>
                                          <p:attrName>style.visibility</p:attrName>
                                        </p:attrNameLst>
                                      </p:cBhvr>
                                      <p:to>
                                        <p:strVal val="hidden"/>
                                      </p:to>
                                    </p:set>
                                  </p:childTnLst>
                                </p:cTn>
                              </p:par>
                              <p:par>
                                <p:cTn id="237" presetID="3" presetClass="exit" presetSubtype="5" fill="hold" grpId="2" nodeType="withEffect">
                                  <p:stCondLst>
                                    <p:cond delay="0"/>
                                  </p:stCondLst>
                                  <p:childTnLst>
                                    <p:animEffect transition="out" filter="blinds(vertical)">
                                      <p:cBhvr>
                                        <p:cTn id="238" dur="2250"/>
                                        <p:tgtEl>
                                          <p:spTgt spid="15"/>
                                        </p:tgtEl>
                                      </p:cBhvr>
                                    </p:animEffect>
                                    <p:set>
                                      <p:cBhvr>
                                        <p:cTn id="239" dur="1" fill="hold">
                                          <p:stCondLst>
                                            <p:cond delay="2249"/>
                                          </p:stCondLst>
                                        </p:cTn>
                                        <p:tgtEl>
                                          <p:spTgt spid="15"/>
                                        </p:tgtEl>
                                        <p:attrNameLst>
                                          <p:attrName>style.visibility</p:attrName>
                                        </p:attrNameLst>
                                      </p:cBhvr>
                                      <p:to>
                                        <p:strVal val="hidden"/>
                                      </p:to>
                                    </p:set>
                                  </p:childTnLst>
                                </p:cTn>
                              </p:par>
                              <p:par>
                                <p:cTn id="240" presetID="3" presetClass="exit" presetSubtype="5" fill="hold" grpId="2" nodeType="withEffect">
                                  <p:stCondLst>
                                    <p:cond delay="0"/>
                                  </p:stCondLst>
                                  <p:childTnLst>
                                    <p:animEffect transition="out" filter="blinds(vertical)">
                                      <p:cBhvr>
                                        <p:cTn id="241" dur="2250"/>
                                        <p:tgtEl>
                                          <p:spTgt spid="16"/>
                                        </p:tgtEl>
                                      </p:cBhvr>
                                    </p:animEffect>
                                    <p:set>
                                      <p:cBhvr>
                                        <p:cTn id="242" dur="1" fill="hold">
                                          <p:stCondLst>
                                            <p:cond delay="2249"/>
                                          </p:stCondLst>
                                        </p:cTn>
                                        <p:tgtEl>
                                          <p:spTgt spid="16"/>
                                        </p:tgtEl>
                                        <p:attrNameLst>
                                          <p:attrName>style.visibility</p:attrName>
                                        </p:attrNameLst>
                                      </p:cBhvr>
                                      <p:to>
                                        <p:strVal val="hidden"/>
                                      </p:to>
                                    </p:set>
                                  </p:childTnLst>
                                </p:cTn>
                              </p:par>
                              <p:par>
                                <p:cTn id="243" presetID="3" presetClass="exit" presetSubtype="5" fill="hold" grpId="2" nodeType="withEffect">
                                  <p:stCondLst>
                                    <p:cond delay="0"/>
                                  </p:stCondLst>
                                  <p:childTnLst>
                                    <p:animEffect transition="out" filter="blinds(vertical)">
                                      <p:cBhvr>
                                        <p:cTn id="244" dur="2250"/>
                                        <p:tgtEl>
                                          <p:spTgt spid="17"/>
                                        </p:tgtEl>
                                      </p:cBhvr>
                                    </p:animEffect>
                                    <p:set>
                                      <p:cBhvr>
                                        <p:cTn id="245" dur="1" fill="hold">
                                          <p:stCondLst>
                                            <p:cond delay="2249"/>
                                          </p:stCondLst>
                                        </p:cTn>
                                        <p:tgtEl>
                                          <p:spTgt spid="17"/>
                                        </p:tgtEl>
                                        <p:attrNameLst>
                                          <p:attrName>style.visibility</p:attrName>
                                        </p:attrNameLst>
                                      </p:cBhvr>
                                      <p:to>
                                        <p:strVal val="hidden"/>
                                      </p:to>
                                    </p:set>
                                  </p:childTnLst>
                                </p:cTn>
                              </p:par>
                              <p:par>
                                <p:cTn id="246" presetID="3" presetClass="exit" presetSubtype="5" fill="hold" grpId="2" nodeType="withEffect">
                                  <p:stCondLst>
                                    <p:cond delay="0"/>
                                  </p:stCondLst>
                                  <p:childTnLst>
                                    <p:animEffect transition="out" filter="blinds(vertical)">
                                      <p:cBhvr>
                                        <p:cTn id="247" dur="2250"/>
                                        <p:tgtEl>
                                          <p:spTgt spid="18"/>
                                        </p:tgtEl>
                                      </p:cBhvr>
                                    </p:animEffect>
                                    <p:set>
                                      <p:cBhvr>
                                        <p:cTn id="248" dur="1" fill="hold">
                                          <p:stCondLst>
                                            <p:cond delay="2249"/>
                                          </p:stCondLst>
                                        </p:cTn>
                                        <p:tgtEl>
                                          <p:spTgt spid="18"/>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250"/>
                                        <p:tgtEl>
                                          <p:spTgt spid="19"/>
                                        </p:tgtEl>
                                        <p:attrNameLst>
                                          <p:attrName>ppt_x</p:attrName>
                                        </p:attrNameLst>
                                      </p:cBhvr>
                                      <p:tavLst>
                                        <p:tav tm="0">
                                          <p:val>
                                            <p:strVal val="ppt_x"/>
                                          </p:val>
                                        </p:tav>
                                        <p:tav tm="100000">
                                          <p:val>
                                            <p:strVal val="0-ppt_w/2"/>
                                          </p:val>
                                        </p:tav>
                                      </p:tavLst>
                                    </p:anim>
                                    <p:anim calcmode="lin" valueType="num">
                                      <p:cBhvr additive="base">
                                        <p:cTn id="251" dur="2250"/>
                                        <p:tgtEl>
                                          <p:spTgt spid="19"/>
                                        </p:tgtEl>
                                        <p:attrNameLst>
                                          <p:attrName>ppt_y</p:attrName>
                                        </p:attrNameLst>
                                      </p:cBhvr>
                                      <p:tavLst>
                                        <p:tav tm="0">
                                          <p:val>
                                            <p:strVal val="ppt_y"/>
                                          </p:val>
                                        </p:tav>
                                        <p:tav tm="100000">
                                          <p:val>
                                            <p:strVal val="ppt_y"/>
                                          </p:val>
                                        </p:tav>
                                      </p:tavLst>
                                    </p:anim>
                                    <p:set>
                                      <p:cBhvr>
                                        <p:cTn id="252" dur="1" fill="hold">
                                          <p:stCondLst>
                                            <p:cond delay="2249"/>
                                          </p:stCondLst>
                                        </p:cTn>
                                        <p:tgtEl>
                                          <p:spTgt spid="19"/>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2250"/>
                                        <p:tgtEl>
                                          <p:spTgt spid="20"/>
                                        </p:tgtEl>
                                        <p:attrNameLst>
                                          <p:attrName>ppt_x</p:attrName>
                                        </p:attrNameLst>
                                      </p:cBhvr>
                                      <p:tavLst>
                                        <p:tav tm="0">
                                          <p:val>
                                            <p:strVal val="ppt_x"/>
                                          </p:val>
                                        </p:tav>
                                        <p:tav tm="100000">
                                          <p:val>
                                            <p:strVal val="0-ppt_w/2"/>
                                          </p:val>
                                        </p:tav>
                                      </p:tavLst>
                                    </p:anim>
                                    <p:anim calcmode="lin" valueType="num">
                                      <p:cBhvr additive="base">
                                        <p:cTn id="255" dur="2250"/>
                                        <p:tgtEl>
                                          <p:spTgt spid="20"/>
                                        </p:tgtEl>
                                        <p:attrNameLst>
                                          <p:attrName>ppt_y</p:attrName>
                                        </p:attrNameLst>
                                      </p:cBhvr>
                                      <p:tavLst>
                                        <p:tav tm="0">
                                          <p:val>
                                            <p:strVal val="ppt_y"/>
                                          </p:val>
                                        </p:tav>
                                        <p:tav tm="100000">
                                          <p:val>
                                            <p:strVal val="ppt_y"/>
                                          </p:val>
                                        </p:tav>
                                      </p:tavLst>
                                    </p:anim>
                                    <p:set>
                                      <p:cBhvr>
                                        <p:cTn id="256" dur="1" fill="hold">
                                          <p:stCondLst>
                                            <p:cond delay="2249"/>
                                          </p:stCondLst>
                                        </p:cTn>
                                        <p:tgtEl>
                                          <p:spTgt spid="20"/>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250"/>
                                        <p:tgtEl>
                                          <p:spTgt spid="21"/>
                                        </p:tgtEl>
                                        <p:attrNameLst>
                                          <p:attrName>ppt_x</p:attrName>
                                        </p:attrNameLst>
                                      </p:cBhvr>
                                      <p:tavLst>
                                        <p:tav tm="0">
                                          <p:val>
                                            <p:strVal val="ppt_x"/>
                                          </p:val>
                                        </p:tav>
                                        <p:tav tm="100000">
                                          <p:val>
                                            <p:strVal val="0-ppt_w/2"/>
                                          </p:val>
                                        </p:tav>
                                      </p:tavLst>
                                    </p:anim>
                                    <p:anim calcmode="lin" valueType="num">
                                      <p:cBhvr additive="base">
                                        <p:cTn id="259" dur="2250"/>
                                        <p:tgtEl>
                                          <p:spTgt spid="21"/>
                                        </p:tgtEl>
                                        <p:attrNameLst>
                                          <p:attrName>ppt_y</p:attrName>
                                        </p:attrNameLst>
                                      </p:cBhvr>
                                      <p:tavLst>
                                        <p:tav tm="0">
                                          <p:val>
                                            <p:strVal val="ppt_y"/>
                                          </p:val>
                                        </p:tav>
                                        <p:tav tm="100000">
                                          <p:val>
                                            <p:strVal val="ppt_y"/>
                                          </p:val>
                                        </p:tav>
                                      </p:tavLst>
                                    </p:anim>
                                    <p:set>
                                      <p:cBhvr>
                                        <p:cTn id="260" dur="1" fill="hold">
                                          <p:stCondLst>
                                            <p:cond delay="2249"/>
                                          </p:stCondLst>
                                        </p:cTn>
                                        <p:tgtEl>
                                          <p:spTgt spid="21"/>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2250"/>
                                        <p:tgtEl>
                                          <p:spTgt spid="22"/>
                                        </p:tgtEl>
                                        <p:attrNameLst>
                                          <p:attrName>ppt_x</p:attrName>
                                        </p:attrNameLst>
                                      </p:cBhvr>
                                      <p:tavLst>
                                        <p:tav tm="0">
                                          <p:val>
                                            <p:strVal val="ppt_x"/>
                                          </p:val>
                                        </p:tav>
                                        <p:tav tm="100000">
                                          <p:val>
                                            <p:strVal val="0-ppt_w/2"/>
                                          </p:val>
                                        </p:tav>
                                      </p:tavLst>
                                    </p:anim>
                                    <p:anim calcmode="lin" valueType="num">
                                      <p:cBhvr additive="base">
                                        <p:cTn id="263" dur="2250"/>
                                        <p:tgtEl>
                                          <p:spTgt spid="22"/>
                                        </p:tgtEl>
                                        <p:attrNameLst>
                                          <p:attrName>ppt_y</p:attrName>
                                        </p:attrNameLst>
                                      </p:cBhvr>
                                      <p:tavLst>
                                        <p:tav tm="0">
                                          <p:val>
                                            <p:strVal val="ppt_y"/>
                                          </p:val>
                                        </p:tav>
                                        <p:tav tm="100000">
                                          <p:val>
                                            <p:strVal val="ppt_y"/>
                                          </p:val>
                                        </p:tav>
                                      </p:tavLst>
                                    </p:anim>
                                    <p:set>
                                      <p:cBhvr>
                                        <p:cTn id="264" dur="1" fill="hold">
                                          <p:stCondLst>
                                            <p:cond delay="2249"/>
                                          </p:stCondLst>
                                        </p:cTn>
                                        <p:tgtEl>
                                          <p:spTgt spid="22"/>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250"/>
                                        <p:tgtEl>
                                          <p:spTgt spid="23"/>
                                        </p:tgtEl>
                                        <p:attrNameLst>
                                          <p:attrName>ppt_x</p:attrName>
                                        </p:attrNameLst>
                                      </p:cBhvr>
                                      <p:tavLst>
                                        <p:tav tm="0">
                                          <p:val>
                                            <p:strVal val="ppt_x"/>
                                          </p:val>
                                        </p:tav>
                                        <p:tav tm="100000">
                                          <p:val>
                                            <p:strVal val="0-ppt_w/2"/>
                                          </p:val>
                                        </p:tav>
                                      </p:tavLst>
                                    </p:anim>
                                    <p:anim calcmode="lin" valueType="num">
                                      <p:cBhvr additive="base">
                                        <p:cTn id="267" dur="2250"/>
                                        <p:tgtEl>
                                          <p:spTgt spid="23"/>
                                        </p:tgtEl>
                                        <p:attrNameLst>
                                          <p:attrName>ppt_y</p:attrName>
                                        </p:attrNameLst>
                                      </p:cBhvr>
                                      <p:tavLst>
                                        <p:tav tm="0">
                                          <p:val>
                                            <p:strVal val="ppt_y"/>
                                          </p:val>
                                        </p:tav>
                                        <p:tav tm="100000">
                                          <p:val>
                                            <p:strVal val="ppt_y"/>
                                          </p:val>
                                        </p:tav>
                                      </p:tavLst>
                                    </p:anim>
                                    <p:set>
                                      <p:cBhvr>
                                        <p:cTn id="268" dur="1" fill="hold">
                                          <p:stCondLst>
                                            <p:cond delay="2249"/>
                                          </p:stCondLst>
                                        </p:cTn>
                                        <p:tgtEl>
                                          <p:spTgt spid="23"/>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250"/>
                                        <p:tgtEl>
                                          <p:spTgt spid="24"/>
                                        </p:tgtEl>
                                        <p:attrNameLst>
                                          <p:attrName>ppt_x</p:attrName>
                                        </p:attrNameLst>
                                      </p:cBhvr>
                                      <p:tavLst>
                                        <p:tav tm="0">
                                          <p:val>
                                            <p:strVal val="ppt_x"/>
                                          </p:val>
                                        </p:tav>
                                        <p:tav tm="100000">
                                          <p:val>
                                            <p:strVal val="0-ppt_w/2"/>
                                          </p:val>
                                        </p:tav>
                                      </p:tavLst>
                                    </p:anim>
                                    <p:anim calcmode="lin" valueType="num">
                                      <p:cBhvr additive="base">
                                        <p:cTn id="271" dur="2250"/>
                                        <p:tgtEl>
                                          <p:spTgt spid="24"/>
                                        </p:tgtEl>
                                        <p:attrNameLst>
                                          <p:attrName>ppt_y</p:attrName>
                                        </p:attrNameLst>
                                      </p:cBhvr>
                                      <p:tavLst>
                                        <p:tav tm="0">
                                          <p:val>
                                            <p:strVal val="ppt_y"/>
                                          </p:val>
                                        </p:tav>
                                        <p:tav tm="100000">
                                          <p:val>
                                            <p:strVal val="ppt_y"/>
                                          </p:val>
                                        </p:tav>
                                      </p:tavLst>
                                    </p:anim>
                                    <p:set>
                                      <p:cBhvr>
                                        <p:cTn id="272" dur="1" fill="hold">
                                          <p:stCondLst>
                                            <p:cond delay="2249"/>
                                          </p:stCondLst>
                                        </p:cTn>
                                        <p:tgtEl>
                                          <p:spTgt spid="24"/>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250"/>
                                        <p:tgtEl>
                                          <p:spTgt spid="25"/>
                                        </p:tgtEl>
                                        <p:attrNameLst>
                                          <p:attrName>ppt_x</p:attrName>
                                        </p:attrNameLst>
                                      </p:cBhvr>
                                      <p:tavLst>
                                        <p:tav tm="0">
                                          <p:val>
                                            <p:strVal val="ppt_x"/>
                                          </p:val>
                                        </p:tav>
                                        <p:tav tm="100000">
                                          <p:val>
                                            <p:strVal val="0-ppt_w/2"/>
                                          </p:val>
                                        </p:tav>
                                      </p:tavLst>
                                    </p:anim>
                                    <p:anim calcmode="lin" valueType="num">
                                      <p:cBhvr additive="base">
                                        <p:cTn id="275" dur="2250"/>
                                        <p:tgtEl>
                                          <p:spTgt spid="25"/>
                                        </p:tgtEl>
                                        <p:attrNameLst>
                                          <p:attrName>ppt_y</p:attrName>
                                        </p:attrNameLst>
                                      </p:cBhvr>
                                      <p:tavLst>
                                        <p:tav tm="0">
                                          <p:val>
                                            <p:strVal val="ppt_y"/>
                                          </p:val>
                                        </p:tav>
                                        <p:tav tm="100000">
                                          <p:val>
                                            <p:strVal val="ppt_y"/>
                                          </p:val>
                                        </p:tav>
                                      </p:tavLst>
                                    </p:anim>
                                    <p:set>
                                      <p:cBhvr>
                                        <p:cTn id="276" dur="1" fill="hold">
                                          <p:stCondLst>
                                            <p:cond delay="2249"/>
                                          </p:stCondLst>
                                        </p:cTn>
                                        <p:tgtEl>
                                          <p:spTgt spid="25"/>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250"/>
                                        <p:tgtEl>
                                          <p:spTgt spid="26"/>
                                        </p:tgtEl>
                                        <p:attrNameLst>
                                          <p:attrName>ppt_x</p:attrName>
                                        </p:attrNameLst>
                                      </p:cBhvr>
                                      <p:tavLst>
                                        <p:tav tm="0">
                                          <p:val>
                                            <p:strVal val="ppt_x"/>
                                          </p:val>
                                        </p:tav>
                                        <p:tav tm="100000">
                                          <p:val>
                                            <p:strVal val="0-ppt_w/2"/>
                                          </p:val>
                                        </p:tav>
                                      </p:tavLst>
                                    </p:anim>
                                    <p:anim calcmode="lin" valueType="num">
                                      <p:cBhvr additive="base">
                                        <p:cTn id="279" dur="2250"/>
                                        <p:tgtEl>
                                          <p:spTgt spid="26"/>
                                        </p:tgtEl>
                                        <p:attrNameLst>
                                          <p:attrName>ppt_y</p:attrName>
                                        </p:attrNameLst>
                                      </p:cBhvr>
                                      <p:tavLst>
                                        <p:tav tm="0">
                                          <p:val>
                                            <p:strVal val="ppt_y"/>
                                          </p:val>
                                        </p:tav>
                                        <p:tav tm="100000">
                                          <p:val>
                                            <p:strVal val="ppt_y"/>
                                          </p:val>
                                        </p:tav>
                                      </p:tavLst>
                                    </p:anim>
                                    <p:set>
                                      <p:cBhvr>
                                        <p:cTn id="280" dur="1" fill="hold">
                                          <p:stCondLst>
                                            <p:cond delay="2249"/>
                                          </p:stCondLst>
                                        </p:cTn>
                                        <p:tgtEl>
                                          <p:spTgt spid="26"/>
                                        </p:tgtEl>
                                        <p:attrNameLst>
                                          <p:attrName>style.visibility</p:attrName>
                                        </p:attrNameLst>
                                      </p:cBhvr>
                                      <p:to>
                                        <p:strVal val="hidden"/>
                                      </p:to>
                                    </p:set>
                                  </p:childTnLst>
                                </p:cTn>
                              </p:par>
                              <p:par>
                                <p:cTn id="281" presetID="3" presetClass="exit" presetSubtype="5" fill="hold" grpId="2" nodeType="withEffect">
                                  <p:stCondLst>
                                    <p:cond delay="0"/>
                                  </p:stCondLst>
                                  <p:childTnLst>
                                    <p:animEffect transition="out" filter="blinds(vertical)">
                                      <p:cBhvr>
                                        <p:cTn id="282" dur="2250"/>
                                        <p:tgtEl>
                                          <p:spTgt spid="19"/>
                                        </p:tgtEl>
                                      </p:cBhvr>
                                    </p:animEffect>
                                    <p:set>
                                      <p:cBhvr>
                                        <p:cTn id="283" dur="1" fill="hold">
                                          <p:stCondLst>
                                            <p:cond delay="2249"/>
                                          </p:stCondLst>
                                        </p:cTn>
                                        <p:tgtEl>
                                          <p:spTgt spid="19"/>
                                        </p:tgtEl>
                                        <p:attrNameLst>
                                          <p:attrName>style.visibility</p:attrName>
                                        </p:attrNameLst>
                                      </p:cBhvr>
                                      <p:to>
                                        <p:strVal val="hidden"/>
                                      </p:to>
                                    </p:set>
                                  </p:childTnLst>
                                </p:cTn>
                              </p:par>
                              <p:par>
                                <p:cTn id="284" presetID="3" presetClass="exit" presetSubtype="5" fill="hold" grpId="2" nodeType="withEffect">
                                  <p:stCondLst>
                                    <p:cond delay="0"/>
                                  </p:stCondLst>
                                  <p:childTnLst>
                                    <p:animEffect transition="out" filter="blinds(vertical)">
                                      <p:cBhvr>
                                        <p:cTn id="285" dur="2250"/>
                                        <p:tgtEl>
                                          <p:spTgt spid="20"/>
                                        </p:tgtEl>
                                      </p:cBhvr>
                                    </p:animEffect>
                                    <p:set>
                                      <p:cBhvr>
                                        <p:cTn id="286" dur="1" fill="hold">
                                          <p:stCondLst>
                                            <p:cond delay="2249"/>
                                          </p:stCondLst>
                                        </p:cTn>
                                        <p:tgtEl>
                                          <p:spTgt spid="20"/>
                                        </p:tgtEl>
                                        <p:attrNameLst>
                                          <p:attrName>style.visibility</p:attrName>
                                        </p:attrNameLst>
                                      </p:cBhvr>
                                      <p:to>
                                        <p:strVal val="hidden"/>
                                      </p:to>
                                    </p:set>
                                  </p:childTnLst>
                                </p:cTn>
                              </p:par>
                              <p:par>
                                <p:cTn id="287" presetID="3" presetClass="exit" presetSubtype="5" fill="hold" grpId="2" nodeType="withEffect">
                                  <p:stCondLst>
                                    <p:cond delay="0"/>
                                  </p:stCondLst>
                                  <p:childTnLst>
                                    <p:animEffect transition="out" filter="blinds(vertical)">
                                      <p:cBhvr>
                                        <p:cTn id="288" dur="2250"/>
                                        <p:tgtEl>
                                          <p:spTgt spid="21"/>
                                        </p:tgtEl>
                                      </p:cBhvr>
                                    </p:animEffect>
                                    <p:set>
                                      <p:cBhvr>
                                        <p:cTn id="289" dur="1" fill="hold">
                                          <p:stCondLst>
                                            <p:cond delay="2249"/>
                                          </p:stCondLst>
                                        </p:cTn>
                                        <p:tgtEl>
                                          <p:spTgt spid="21"/>
                                        </p:tgtEl>
                                        <p:attrNameLst>
                                          <p:attrName>style.visibility</p:attrName>
                                        </p:attrNameLst>
                                      </p:cBhvr>
                                      <p:to>
                                        <p:strVal val="hidden"/>
                                      </p:to>
                                    </p:set>
                                  </p:childTnLst>
                                </p:cTn>
                              </p:par>
                              <p:par>
                                <p:cTn id="290" presetID="3" presetClass="exit" presetSubtype="5" fill="hold" grpId="2" nodeType="withEffect">
                                  <p:stCondLst>
                                    <p:cond delay="0"/>
                                  </p:stCondLst>
                                  <p:childTnLst>
                                    <p:animEffect transition="out" filter="blinds(vertical)">
                                      <p:cBhvr>
                                        <p:cTn id="291" dur="2250"/>
                                        <p:tgtEl>
                                          <p:spTgt spid="22"/>
                                        </p:tgtEl>
                                      </p:cBhvr>
                                    </p:animEffect>
                                    <p:set>
                                      <p:cBhvr>
                                        <p:cTn id="292" dur="1" fill="hold">
                                          <p:stCondLst>
                                            <p:cond delay="2249"/>
                                          </p:stCondLst>
                                        </p:cTn>
                                        <p:tgtEl>
                                          <p:spTgt spid="22"/>
                                        </p:tgtEl>
                                        <p:attrNameLst>
                                          <p:attrName>style.visibility</p:attrName>
                                        </p:attrNameLst>
                                      </p:cBhvr>
                                      <p:to>
                                        <p:strVal val="hidden"/>
                                      </p:to>
                                    </p:set>
                                  </p:childTnLst>
                                </p:cTn>
                              </p:par>
                              <p:par>
                                <p:cTn id="293" presetID="3" presetClass="exit" presetSubtype="5" fill="hold" grpId="2" nodeType="withEffect">
                                  <p:stCondLst>
                                    <p:cond delay="0"/>
                                  </p:stCondLst>
                                  <p:childTnLst>
                                    <p:animEffect transition="out" filter="blinds(vertical)">
                                      <p:cBhvr>
                                        <p:cTn id="294" dur="2250"/>
                                        <p:tgtEl>
                                          <p:spTgt spid="23"/>
                                        </p:tgtEl>
                                      </p:cBhvr>
                                    </p:animEffect>
                                    <p:set>
                                      <p:cBhvr>
                                        <p:cTn id="295" dur="1" fill="hold">
                                          <p:stCondLst>
                                            <p:cond delay="2249"/>
                                          </p:stCondLst>
                                        </p:cTn>
                                        <p:tgtEl>
                                          <p:spTgt spid="23"/>
                                        </p:tgtEl>
                                        <p:attrNameLst>
                                          <p:attrName>style.visibility</p:attrName>
                                        </p:attrNameLst>
                                      </p:cBhvr>
                                      <p:to>
                                        <p:strVal val="hidden"/>
                                      </p:to>
                                    </p:set>
                                  </p:childTnLst>
                                </p:cTn>
                              </p:par>
                              <p:par>
                                <p:cTn id="296" presetID="3" presetClass="exit" presetSubtype="5" fill="hold" grpId="2" nodeType="withEffect">
                                  <p:stCondLst>
                                    <p:cond delay="0"/>
                                  </p:stCondLst>
                                  <p:childTnLst>
                                    <p:animEffect transition="out" filter="blinds(vertical)">
                                      <p:cBhvr>
                                        <p:cTn id="297" dur="2250"/>
                                        <p:tgtEl>
                                          <p:spTgt spid="24"/>
                                        </p:tgtEl>
                                      </p:cBhvr>
                                    </p:animEffect>
                                    <p:set>
                                      <p:cBhvr>
                                        <p:cTn id="298" dur="1" fill="hold">
                                          <p:stCondLst>
                                            <p:cond delay="2249"/>
                                          </p:stCondLst>
                                        </p:cTn>
                                        <p:tgtEl>
                                          <p:spTgt spid="24"/>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2250"/>
                                        <p:tgtEl>
                                          <p:spTgt spid="25"/>
                                        </p:tgtEl>
                                      </p:cBhvr>
                                    </p:animEffect>
                                    <p:set>
                                      <p:cBhvr>
                                        <p:cTn id="301" dur="1" fill="hold">
                                          <p:stCondLst>
                                            <p:cond delay="2249"/>
                                          </p:stCondLst>
                                        </p:cTn>
                                        <p:tgtEl>
                                          <p:spTgt spid="25"/>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2250"/>
                                        <p:tgtEl>
                                          <p:spTgt spid="26"/>
                                        </p:tgtEl>
                                      </p:cBhvr>
                                    </p:animEffect>
                                    <p:set>
                                      <p:cBhvr>
                                        <p:cTn id="304" dur="1" fill="hold">
                                          <p:stCondLst>
                                            <p:cond delay="2249"/>
                                          </p:stCondLst>
                                        </p:cTn>
                                        <p:tgtEl>
                                          <p:spTgt spid="26"/>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250"/>
                                        <p:tgtEl>
                                          <p:spTgt spid="27"/>
                                        </p:tgtEl>
                                        <p:attrNameLst>
                                          <p:attrName>ppt_x</p:attrName>
                                        </p:attrNameLst>
                                      </p:cBhvr>
                                      <p:tavLst>
                                        <p:tav tm="0">
                                          <p:val>
                                            <p:strVal val="ppt_x"/>
                                          </p:val>
                                        </p:tav>
                                        <p:tav tm="100000">
                                          <p:val>
                                            <p:strVal val="1+ppt_w/2"/>
                                          </p:val>
                                        </p:tav>
                                      </p:tavLst>
                                    </p:anim>
                                    <p:anim calcmode="lin" valueType="num">
                                      <p:cBhvr additive="base">
                                        <p:cTn id="307" dur="2250"/>
                                        <p:tgtEl>
                                          <p:spTgt spid="27"/>
                                        </p:tgtEl>
                                        <p:attrNameLst>
                                          <p:attrName>ppt_y</p:attrName>
                                        </p:attrNameLst>
                                      </p:cBhvr>
                                      <p:tavLst>
                                        <p:tav tm="0">
                                          <p:val>
                                            <p:strVal val="ppt_y"/>
                                          </p:val>
                                        </p:tav>
                                        <p:tav tm="100000">
                                          <p:val>
                                            <p:strVal val="ppt_y"/>
                                          </p:val>
                                        </p:tav>
                                      </p:tavLst>
                                    </p:anim>
                                    <p:set>
                                      <p:cBhvr>
                                        <p:cTn id="308" dur="1" fill="hold">
                                          <p:stCondLst>
                                            <p:cond delay="2249"/>
                                          </p:stCondLst>
                                        </p:cTn>
                                        <p:tgtEl>
                                          <p:spTgt spid="27"/>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250"/>
                                        <p:tgtEl>
                                          <p:spTgt spid="28"/>
                                        </p:tgtEl>
                                        <p:attrNameLst>
                                          <p:attrName>ppt_x</p:attrName>
                                        </p:attrNameLst>
                                      </p:cBhvr>
                                      <p:tavLst>
                                        <p:tav tm="0">
                                          <p:val>
                                            <p:strVal val="ppt_x"/>
                                          </p:val>
                                        </p:tav>
                                        <p:tav tm="100000">
                                          <p:val>
                                            <p:strVal val="1+ppt_w/2"/>
                                          </p:val>
                                        </p:tav>
                                      </p:tavLst>
                                    </p:anim>
                                    <p:anim calcmode="lin" valueType="num">
                                      <p:cBhvr additive="base">
                                        <p:cTn id="311" dur="2250"/>
                                        <p:tgtEl>
                                          <p:spTgt spid="28"/>
                                        </p:tgtEl>
                                        <p:attrNameLst>
                                          <p:attrName>ppt_y</p:attrName>
                                        </p:attrNameLst>
                                      </p:cBhvr>
                                      <p:tavLst>
                                        <p:tav tm="0">
                                          <p:val>
                                            <p:strVal val="ppt_y"/>
                                          </p:val>
                                        </p:tav>
                                        <p:tav tm="100000">
                                          <p:val>
                                            <p:strVal val="ppt_y"/>
                                          </p:val>
                                        </p:tav>
                                      </p:tavLst>
                                    </p:anim>
                                    <p:set>
                                      <p:cBhvr>
                                        <p:cTn id="312" dur="1" fill="hold">
                                          <p:stCondLst>
                                            <p:cond delay="2249"/>
                                          </p:stCondLst>
                                        </p:cTn>
                                        <p:tgtEl>
                                          <p:spTgt spid="28"/>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250"/>
                                        <p:tgtEl>
                                          <p:spTgt spid="29"/>
                                        </p:tgtEl>
                                        <p:attrNameLst>
                                          <p:attrName>ppt_x</p:attrName>
                                        </p:attrNameLst>
                                      </p:cBhvr>
                                      <p:tavLst>
                                        <p:tav tm="0">
                                          <p:val>
                                            <p:strVal val="ppt_x"/>
                                          </p:val>
                                        </p:tav>
                                        <p:tav tm="100000">
                                          <p:val>
                                            <p:strVal val="1+ppt_w/2"/>
                                          </p:val>
                                        </p:tav>
                                      </p:tavLst>
                                    </p:anim>
                                    <p:anim calcmode="lin" valueType="num">
                                      <p:cBhvr additive="base">
                                        <p:cTn id="315" dur="2250"/>
                                        <p:tgtEl>
                                          <p:spTgt spid="29"/>
                                        </p:tgtEl>
                                        <p:attrNameLst>
                                          <p:attrName>ppt_y</p:attrName>
                                        </p:attrNameLst>
                                      </p:cBhvr>
                                      <p:tavLst>
                                        <p:tav tm="0">
                                          <p:val>
                                            <p:strVal val="ppt_y"/>
                                          </p:val>
                                        </p:tav>
                                        <p:tav tm="100000">
                                          <p:val>
                                            <p:strVal val="ppt_y"/>
                                          </p:val>
                                        </p:tav>
                                      </p:tavLst>
                                    </p:anim>
                                    <p:set>
                                      <p:cBhvr>
                                        <p:cTn id="316" dur="1" fill="hold">
                                          <p:stCondLst>
                                            <p:cond delay="2249"/>
                                          </p:stCondLst>
                                        </p:cTn>
                                        <p:tgtEl>
                                          <p:spTgt spid="29"/>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250"/>
                                        <p:tgtEl>
                                          <p:spTgt spid="30"/>
                                        </p:tgtEl>
                                        <p:attrNameLst>
                                          <p:attrName>ppt_x</p:attrName>
                                        </p:attrNameLst>
                                      </p:cBhvr>
                                      <p:tavLst>
                                        <p:tav tm="0">
                                          <p:val>
                                            <p:strVal val="ppt_x"/>
                                          </p:val>
                                        </p:tav>
                                        <p:tav tm="100000">
                                          <p:val>
                                            <p:strVal val="1+ppt_w/2"/>
                                          </p:val>
                                        </p:tav>
                                      </p:tavLst>
                                    </p:anim>
                                    <p:anim calcmode="lin" valueType="num">
                                      <p:cBhvr additive="base">
                                        <p:cTn id="319" dur="2250"/>
                                        <p:tgtEl>
                                          <p:spTgt spid="30"/>
                                        </p:tgtEl>
                                        <p:attrNameLst>
                                          <p:attrName>ppt_y</p:attrName>
                                        </p:attrNameLst>
                                      </p:cBhvr>
                                      <p:tavLst>
                                        <p:tav tm="0">
                                          <p:val>
                                            <p:strVal val="ppt_y"/>
                                          </p:val>
                                        </p:tav>
                                        <p:tav tm="100000">
                                          <p:val>
                                            <p:strVal val="ppt_y"/>
                                          </p:val>
                                        </p:tav>
                                      </p:tavLst>
                                    </p:anim>
                                    <p:set>
                                      <p:cBhvr>
                                        <p:cTn id="320" dur="1" fill="hold">
                                          <p:stCondLst>
                                            <p:cond delay="2249"/>
                                          </p:stCondLst>
                                        </p:cTn>
                                        <p:tgtEl>
                                          <p:spTgt spid="30"/>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250"/>
                                        <p:tgtEl>
                                          <p:spTgt spid="31"/>
                                        </p:tgtEl>
                                        <p:attrNameLst>
                                          <p:attrName>ppt_x</p:attrName>
                                        </p:attrNameLst>
                                      </p:cBhvr>
                                      <p:tavLst>
                                        <p:tav tm="0">
                                          <p:val>
                                            <p:strVal val="ppt_x"/>
                                          </p:val>
                                        </p:tav>
                                        <p:tav tm="100000">
                                          <p:val>
                                            <p:strVal val="1+ppt_w/2"/>
                                          </p:val>
                                        </p:tav>
                                      </p:tavLst>
                                    </p:anim>
                                    <p:anim calcmode="lin" valueType="num">
                                      <p:cBhvr additive="base">
                                        <p:cTn id="323" dur="2250"/>
                                        <p:tgtEl>
                                          <p:spTgt spid="31"/>
                                        </p:tgtEl>
                                        <p:attrNameLst>
                                          <p:attrName>ppt_y</p:attrName>
                                        </p:attrNameLst>
                                      </p:cBhvr>
                                      <p:tavLst>
                                        <p:tav tm="0">
                                          <p:val>
                                            <p:strVal val="ppt_y"/>
                                          </p:val>
                                        </p:tav>
                                        <p:tav tm="100000">
                                          <p:val>
                                            <p:strVal val="ppt_y"/>
                                          </p:val>
                                        </p:tav>
                                      </p:tavLst>
                                    </p:anim>
                                    <p:set>
                                      <p:cBhvr>
                                        <p:cTn id="324" dur="1" fill="hold">
                                          <p:stCondLst>
                                            <p:cond delay="2249"/>
                                          </p:stCondLst>
                                        </p:cTn>
                                        <p:tgtEl>
                                          <p:spTgt spid="31"/>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250"/>
                                        <p:tgtEl>
                                          <p:spTgt spid="32"/>
                                        </p:tgtEl>
                                        <p:attrNameLst>
                                          <p:attrName>ppt_x</p:attrName>
                                        </p:attrNameLst>
                                      </p:cBhvr>
                                      <p:tavLst>
                                        <p:tav tm="0">
                                          <p:val>
                                            <p:strVal val="ppt_x"/>
                                          </p:val>
                                        </p:tav>
                                        <p:tav tm="100000">
                                          <p:val>
                                            <p:strVal val="1+ppt_w/2"/>
                                          </p:val>
                                        </p:tav>
                                      </p:tavLst>
                                    </p:anim>
                                    <p:anim calcmode="lin" valueType="num">
                                      <p:cBhvr additive="base">
                                        <p:cTn id="327" dur="2250"/>
                                        <p:tgtEl>
                                          <p:spTgt spid="32"/>
                                        </p:tgtEl>
                                        <p:attrNameLst>
                                          <p:attrName>ppt_y</p:attrName>
                                        </p:attrNameLst>
                                      </p:cBhvr>
                                      <p:tavLst>
                                        <p:tav tm="0">
                                          <p:val>
                                            <p:strVal val="ppt_y"/>
                                          </p:val>
                                        </p:tav>
                                        <p:tav tm="100000">
                                          <p:val>
                                            <p:strVal val="ppt_y"/>
                                          </p:val>
                                        </p:tav>
                                      </p:tavLst>
                                    </p:anim>
                                    <p:set>
                                      <p:cBhvr>
                                        <p:cTn id="328" dur="1" fill="hold">
                                          <p:stCondLst>
                                            <p:cond delay="2249"/>
                                          </p:stCondLst>
                                        </p:cTn>
                                        <p:tgtEl>
                                          <p:spTgt spid="32"/>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250"/>
                                        <p:tgtEl>
                                          <p:spTgt spid="33"/>
                                        </p:tgtEl>
                                        <p:attrNameLst>
                                          <p:attrName>ppt_x</p:attrName>
                                        </p:attrNameLst>
                                      </p:cBhvr>
                                      <p:tavLst>
                                        <p:tav tm="0">
                                          <p:val>
                                            <p:strVal val="ppt_x"/>
                                          </p:val>
                                        </p:tav>
                                        <p:tav tm="100000">
                                          <p:val>
                                            <p:strVal val="1+ppt_w/2"/>
                                          </p:val>
                                        </p:tav>
                                      </p:tavLst>
                                    </p:anim>
                                    <p:anim calcmode="lin" valueType="num">
                                      <p:cBhvr additive="base">
                                        <p:cTn id="331" dur="2250"/>
                                        <p:tgtEl>
                                          <p:spTgt spid="33"/>
                                        </p:tgtEl>
                                        <p:attrNameLst>
                                          <p:attrName>ppt_y</p:attrName>
                                        </p:attrNameLst>
                                      </p:cBhvr>
                                      <p:tavLst>
                                        <p:tav tm="0">
                                          <p:val>
                                            <p:strVal val="ppt_y"/>
                                          </p:val>
                                        </p:tav>
                                        <p:tav tm="100000">
                                          <p:val>
                                            <p:strVal val="ppt_y"/>
                                          </p:val>
                                        </p:tav>
                                      </p:tavLst>
                                    </p:anim>
                                    <p:set>
                                      <p:cBhvr>
                                        <p:cTn id="332" dur="1" fill="hold">
                                          <p:stCondLst>
                                            <p:cond delay="2249"/>
                                          </p:stCondLst>
                                        </p:cTn>
                                        <p:tgtEl>
                                          <p:spTgt spid="33"/>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250"/>
                                        <p:tgtEl>
                                          <p:spTgt spid="34"/>
                                        </p:tgtEl>
                                        <p:attrNameLst>
                                          <p:attrName>ppt_x</p:attrName>
                                        </p:attrNameLst>
                                      </p:cBhvr>
                                      <p:tavLst>
                                        <p:tav tm="0">
                                          <p:val>
                                            <p:strVal val="ppt_x"/>
                                          </p:val>
                                        </p:tav>
                                        <p:tav tm="100000">
                                          <p:val>
                                            <p:strVal val="1+ppt_w/2"/>
                                          </p:val>
                                        </p:tav>
                                      </p:tavLst>
                                    </p:anim>
                                    <p:anim calcmode="lin" valueType="num">
                                      <p:cBhvr additive="base">
                                        <p:cTn id="335" dur="2250"/>
                                        <p:tgtEl>
                                          <p:spTgt spid="34"/>
                                        </p:tgtEl>
                                        <p:attrNameLst>
                                          <p:attrName>ppt_y</p:attrName>
                                        </p:attrNameLst>
                                      </p:cBhvr>
                                      <p:tavLst>
                                        <p:tav tm="0">
                                          <p:val>
                                            <p:strVal val="ppt_y"/>
                                          </p:val>
                                        </p:tav>
                                        <p:tav tm="100000">
                                          <p:val>
                                            <p:strVal val="ppt_y"/>
                                          </p:val>
                                        </p:tav>
                                      </p:tavLst>
                                    </p:anim>
                                    <p:set>
                                      <p:cBhvr>
                                        <p:cTn id="336" dur="1" fill="hold">
                                          <p:stCondLst>
                                            <p:cond delay="2249"/>
                                          </p:stCondLst>
                                        </p:cTn>
                                        <p:tgtEl>
                                          <p:spTgt spid="34"/>
                                        </p:tgtEl>
                                        <p:attrNameLst>
                                          <p:attrName>style.visibility</p:attrName>
                                        </p:attrNameLst>
                                      </p:cBhvr>
                                      <p:to>
                                        <p:strVal val="hidden"/>
                                      </p:to>
                                    </p:set>
                                  </p:childTnLst>
                                </p:cTn>
                              </p:par>
                              <p:par>
                                <p:cTn id="337" presetID="3" presetClass="exit" presetSubtype="5" fill="hold" grpId="2" nodeType="withEffect">
                                  <p:stCondLst>
                                    <p:cond delay="0"/>
                                  </p:stCondLst>
                                  <p:childTnLst>
                                    <p:animEffect transition="out" filter="blinds(vertical)">
                                      <p:cBhvr>
                                        <p:cTn id="338" dur="2250"/>
                                        <p:tgtEl>
                                          <p:spTgt spid="27"/>
                                        </p:tgtEl>
                                      </p:cBhvr>
                                    </p:animEffect>
                                    <p:set>
                                      <p:cBhvr>
                                        <p:cTn id="339" dur="1" fill="hold">
                                          <p:stCondLst>
                                            <p:cond delay="2249"/>
                                          </p:stCondLst>
                                        </p:cTn>
                                        <p:tgtEl>
                                          <p:spTgt spid="27"/>
                                        </p:tgtEl>
                                        <p:attrNameLst>
                                          <p:attrName>style.visibility</p:attrName>
                                        </p:attrNameLst>
                                      </p:cBhvr>
                                      <p:to>
                                        <p:strVal val="hidden"/>
                                      </p:to>
                                    </p:set>
                                  </p:childTnLst>
                                </p:cTn>
                              </p:par>
                              <p:par>
                                <p:cTn id="340" presetID="3" presetClass="exit" presetSubtype="5" fill="hold" grpId="2" nodeType="withEffect">
                                  <p:stCondLst>
                                    <p:cond delay="0"/>
                                  </p:stCondLst>
                                  <p:childTnLst>
                                    <p:animEffect transition="out" filter="blinds(vertical)">
                                      <p:cBhvr>
                                        <p:cTn id="341" dur="2250"/>
                                        <p:tgtEl>
                                          <p:spTgt spid="28"/>
                                        </p:tgtEl>
                                      </p:cBhvr>
                                    </p:animEffect>
                                    <p:set>
                                      <p:cBhvr>
                                        <p:cTn id="342" dur="1" fill="hold">
                                          <p:stCondLst>
                                            <p:cond delay="2249"/>
                                          </p:stCondLst>
                                        </p:cTn>
                                        <p:tgtEl>
                                          <p:spTgt spid="28"/>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2250"/>
                                        <p:tgtEl>
                                          <p:spTgt spid="29"/>
                                        </p:tgtEl>
                                      </p:cBhvr>
                                    </p:animEffect>
                                    <p:set>
                                      <p:cBhvr>
                                        <p:cTn id="345" dur="1" fill="hold">
                                          <p:stCondLst>
                                            <p:cond delay="2249"/>
                                          </p:stCondLst>
                                        </p:cTn>
                                        <p:tgtEl>
                                          <p:spTgt spid="29"/>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2250"/>
                                        <p:tgtEl>
                                          <p:spTgt spid="30"/>
                                        </p:tgtEl>
                                      </p:cBhvr>
                                    </p:animEffect>
                                    <p:set>
                                      <p:cBhvr>
                                        <p:cTn id="348" dur="1" fill="hold">
                                          <p:stCondLst>
                                            <p:cond delay="2249"/>
                                          </p:stCondLst>
                                        </p:cTn>
                                        <p:tgtEl>
                                          <p:spTgt spid="30"/>
                                        </p:tgtEl>
                                        <p:attrNameLst>
                                          <p:attrName>style.visibility</p:attrName>
                                        </p:attrNameLst>
                                      </p:cBhvr>
                                      <p:to>
                                        <p:strVal val="hidden"/>
                                      </p:to>
                                    </p:set>
                                  </p:childTnLst>
                                </p:cTn>
                              </p:par>
                              <p:par>
                                <p:cTn id="349" presetID="3" presetClass="exit" presetSubtype="5" fill="hold" grpId="2" nodeType="withEffect">
                                  <p:stCondLst>
                                    <p:cond delay="0"/>
                                  </p:stCondLst>
                                  <p:childTnLst>
                                    <p:animEffect transition="out" filter="blinds(vertical)">
                                      <p:cBhvr>
                                        <p:cTn id="350" dur="2250"/>
                                        <p:tgtEl>
                                          <p:spTgt spid="31"/>
                                        </p:tgtEl>
                                      </p:cBhvr>
                                    </p:animEffect>
                                    <p:set>
                                      <p:cBhvr>
                                        <p:cTn id="351" dur="1" fill="hold">
                                          <p:stCondLst>
                                            <p:cond delay="2249"/>
                                          </p:stCondLst>
                                        </p:cTn>
                                        <p:tgtEl>
                                          <p:spTgt spid="31"/>
                                        </p:tgtEl>
                                        <p:attrNameLst>
                                          <p:attrName>style.visibility</p:attrName>
                                        </p:attrNameLst>
                                      </p:cBhvr>
                                      <p:to>
                                        <p:strVal val="hidden"/>
                                      </p:to>
                                    </p:set>
                                  </p:childTnLst>
                                </p:cTn>
                              </p:par>
                              <p:par>
                                <p:cTn id="352" presetID="3" presetClass="exit" presetSubtype="5" fill="hold" grpId="2" nodeType="withEffect">
                                  <p:stCondLst>
                                    <p:cond delay="0"/>
                                  </p:stCondLst>
                                  <p:childTnLst>
                                    <p:animEffect transition="out" filter="blinds(vertical)">
                                      <p:cBhvr>
                                        <p:cTn id="353" dur="2250"/>
                                        <p:tgtEl>
                                          <p:spTgt spid="32"/>
                                        </p:tgtEl>
                                      </p:cBhvr>
                                    </p:animEffect>
                                    <p:set>
                                      <p:cBhvr>
                                        <p:cTn id="354" dur="1" fill="hold">
                                          <p:stCondLst>
                                            <p:cond delay="2249"/>
                                          </p:stCondLst>
                                        </p:cTn>
                                        <p:tgtEl>
                                          <p:spTgt spid="32"/>
                                        </p:tgtEl>
                                        <p:attrNameLst>
                                          <p:attrName>style.visibility</p:attrName>
                                        </p:attrNameLst>
                                      </p:cBhvr>
                                      <p:to>
                                        <p:strVal val="hidden"/>
                                      </p:to>
                                    </p:set>
                                  </p:childTnLst>
                                </p:cTn>
                              </p:par>
                              <p:par>
                                <p:cTn id="355" presetID="3" presetClass="exit" presetSubtype="5" fill="hold" grpId="2" nodeType="withEffect">
                                  <p:stCondLst>
                                    <p:cond delay="0"/>
                                  </p:stCondLst>
                                  <p:childTnLst>
                                    <p:animEffect transition="out" filter="blinds(vertical)">
                                      <p:cBhvr>
                                        <p:cTn id="356" dur="2250"/>
                                        <p:tgtEl>
                                          <p:spTgt spid="33"/>
                                        </p:tgtEl>
                                      </p:cBhvr>
                                    </p:animEffect>
                                    <p:set>
                                      <p:cBhvr>
                                        <p:cTn id="357" dur="1" fill="hold">
                                          <p:stCondLst>
                                            <p:cond delay="2249"/>
                                          </p:stCondLst>
                                        </p:cTn>
                                        <p:tgtEl>
                                          <p:spTgt spid="33"/>
                                        </p:tgtEl>
                                        <p:attrNameLst>
                                          <p:attrName>style.visibility</p:attrName>
                                        </p:attrNameLst>
                                      </p:cBhvr>
                                      <p:to>
                                        <p:strVal val="hidden"/>
                                      </p:to>
                                    </p:set>
                                  </p:childTnLst>
                                </p:cTn>
                              </p:par>
                              <p:par>
                                <p:cTn id="358" presetID="3" presetClass="exit" presetSubtype="5" fill="hold" grpId="2" nodeType="withEffect">
                                  <p:stCondLst>
                                    <p:cond delay="0"/>
                                  </p:stCondLst>
                                  <p:childTnLst>
                                    <p:animEffect transition="out" filter="blinds(vertical)">
                                      <p:cBhvr>
                                        <p:cTn id="359" dur="2250"/>
                                        <p:tgtEl>
                                          <p:spTgt spid="34"/>
                                        </p:tgtEl>
                                      </p:cBhvr>
                                    </p:animEffect>
                                    <p:set>
                                      <p:cBhvr>
                                        <p:cTn id="360" dur="1" fill="hold">
                                          <p:stCondLst>
                                            <p:cond delay="2249"/>
                                          </p:stCondLst>
                                        </p:cTn>
                                        <p:tgtEl>
                                          <p:spTgt spid="34"/>
                                        </p:tgtEl>
                                        <p:attrNameLst>
                                          <p:attrName>style.visibility</p:attrName>
                                        </p:attrNameLst>
                                      </p:cBhvr>
                                      <p:to>
                                        <p:strVal val="hidden"/>
                                      </p:to>
                                    </p:set>
                                  </p:childTnLst>
                                </p:cTn>
                              </p:par>
                              <p:par>
                                <p:cTn id="361" presetID="17" presetClass="entr" presetSubtype="8" fill="hold" nodeType="withEffect">
                                  <p:stCondLst>
                                    <p:cond delay="0"/>
                                  </p:stCondLst>
                                  <p:childTnLst>
                                    <p:set>
                                      <p:cBhvr>
                                        <p:cTn id="362" dur="1" fill="hold">
                                          <p:stCondLst>
                                            <p:cond delay="0"/>
                                          </p:stCondLst>
                                        </p:cTn>
                                        <p:tgtEl>
                                          <p:spTgt spid="35"/>
                                        </p:tgtEl>
                                        <p:attrNameLst>
                                          <p:attrName>style.visibility</p:attrName>
                                        </p:attrNameLst>
                                      </p:cBhvr>
                                      <p:to>
                                        <p:strVal val="visible"/>
                                      </p:to>
                                    </p:set>
                                    <p:anim calcmode="lin" valueType="num">
                                      <p:cBhvr>
                                        <p:cTn id="363" dur="2150" fill="hold"/>
                                        <p:tgtEl>
                                          <p:spTgt spid="35"/>
                                        </p:tgtEl>
                                        <p:attrNameLst>
                                          <p:attrName>ppt_x</p:attrName>
                                        </p:attrNameLst>
                                      </p:cBhvr>
                                      <p:tavLst>
                                        <p:tav tm="0">
                                          <p:val>
                                            <p:strVal val="#ppt_x-#ppt_w/2"/>
                                          </p:val>
                                        </p:tav>
                                        <p:tav tm="100000">
                                          <p:val>
                                            <p:strVal val="#ppt_x"/>
                                          </p:val>
                                        </p:tav>
                                      </p:tavLst>
                                    </p:anim>
                                    <p:anim calcmode="lin" valueType="num">
                                      <p:cBhvr>
                                        <p:cTn id="364" dur="2150" fill="hold"/>
                                        <p:tgtEl>
                                          <p:spTgt spid="35"/>
                                        </p:tgtEl>
                                        <p:attrNameLst>
                                          <p:attrName>ppt_y</p:attrName>
                                        </p:attrNameLst>
                                      </p:cBhvr>
                                      <p:tavLst>
                                        <p:tav tm="0">
                                          <p:val>
                                            <p:strVal val="#ppt_y"/>
                                          </p:val>
                                        </p:tav>
                                        <p:tav tm="100000">
                                          <p:val>
                                            <p:strVal val="#ppt_y"/>
                                          </p:val>
                                        </p:tav>
                                      </p:tavLst>
                                    </p:anim>
                                    <p:anim calcmode="lin" valueType="num">
                                      <p:cBhvr>
                                        <p:cTn id="365" dur="2150" fill="hold"/>
                                        <p:tgtEl>
                                          <p:spTgt spid="35"/>
                                        </p:tgtEl>
                                        <p:attrNameLst>
                                          <p:attrName>ppt_w</p:attrName>
                                        </p:attrNameLst>
                                      </p:cBhvr>
                                      <p:tavLst>
                                        <p:tav tm="0">
                                          <p:val>
                                            <p:fltVal val="0"/>
                                          </p:val>
                                        </p:tav>
                                        <p:tav tm="100000">
                                          <p:val>
                                            <p:strVal val="#ppt_w"/>
                                          </p:val>
                                        </p:tav>
                                      </p:tavLst>
                                    </p:anim>
                                    <p:anim calcmode="lin" valueType="num">
                                      <p:cBhvr>
                                        <p:cTn id="366" dur="2150" fill="hold"/>
                                        <p:tgtEl>
                                          <p:spTgt spid="35"/>
                                        </p:tgtEl>
                                        <p:attrNameLst>
                                          <p:attrName>ppt_h</p:attrName>
                                        </p:attrNameLst>
                                      </p:cBhvr>
                                      <p:tavLst>
                                        <p:tav tm="0">
                                          <p:val>
                                            <p:strVal val="#ppt_h"/>
                                          </p:val>
                                        </p:tav>
                                        <p:tav tm="100000">
                                          <p:val>
                                            <p:strVal val="#ppt_h"/>
                                          </p:val>
                                        </p:tav>
                                      </p:tavLst>
                                    </p:anim>
                                  </p:childTnLst>
                                </p:cTn>
                              </p:par>
                              <p:par>
                                <p:cTn id="367" presetID="23" presetClass="entr" presetSubtype="16" fill="hold" nodeType="withEffect">
                                  <p:stCondLst>
                                    <p:cond delay="0"/>
                                  </p:stCondLst>
                                  <p:childTnLst>
                                    <p:set>
                                      <p:cBhvr>
                                        <p:cTn id="368" dur="1" fill="hold">
                                          <p:stCondLst>
                                            <p:cond delay="0"/>
                                          </p:stCondLst>
                                        </p:cTn>
                                        <p:tgtEl>
                                          <p:spTgt spid="35"/>
                                        </p:tgtEl>
                                        <p:attrNameLst>
                                          <p:attrName>style.visibility</p:attrName>
                                        </p:attrNameLst>
                                      </p:cBhvr>
                                      <p:to>
                                        <p:strVal val="visible"/>
                                      </p:to>
                                    </p:set>
                                    <p:anim calcmode="lin" valueType="num">
                                      <p:cBhvr>
                                        <p:cTn id="369" dur="2150" fill="hold"/>
                                        <p:tgtEl>
                                          <p:spTgt spid="35"/>
                                        </p:tgtEl>
                                        <p:attrNameLst>
                                          <p:attrName>ppt_w</p:attrName>
                                        </p:attrNameLst>
                                      </p:cBhvr>
                                      <p:tavLst>
                                        <p:tav tm="0">
                                          <p:val>
                                            <p:fltVal val="0"/>
                                          </p:val>
                                        </p:tav>
                                        <p:tav tm="100000">
                                          <p:val>
                                            <p:strVal val="#ppt_w"/>
                                          </p:val>
                                        </p:tav>
                                      </p:tavLst>
                                    </p:anim>
                                    <p:anim calcmode="lin" valueType="num">
                                      <p:cBhvr>
                                        <p:cTn id="370" dur="2150" fill="hold"/>
                                        <p:tgtEl>
                                          <p:spTgt spid="3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3204"/>
            <a:ext cx="9144000" cy="5161328"/>
          </a:xfrm>
          <a:prstGeom prst="rect">
            <a:avLst/>
          </a:prstGeom>
          <a:gradFill flip="none" rotWithShape="1">
            <a:gsLst>
              <a:gs pos="17000">
                <a:srgbClr val="66FF33">
                  <a:lumMod val="19000"/>
                </a:srgbClr>
              </a:gs>
              <a:gs pos="49000">
                <a:srgbClr val="103B00"/>
              </a:gs>
              <a:gs pos="84000">
                <a:srgbClr val="8CFF58">
                  <a:lumMod val="19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8" name="117 Imagen" descr="Diapositiva2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783"/>
            <a:ext cx="9149279" cy="5143500"/>
          </a:xfrm>
          <a:prstGeom prst="rect">
            <a:avLst/>
          </a:prstGeom>
          <a:noFill/>
          <a:ln>
            <a:noFill/>
          </a:ln>
        </p:spPr>
      </p:pic>
      <p:sp>
        <p:nvSpPr>
          <p:cNvPr id="10" name="1 Rectángulo"/>
          <p:cNvSpPr/>
          <p:nvPr/>
        </p:nvSpPr>
        <p:spPr>
          <a:xfrm flipH="1">
            <a:off x="210219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flipH="1">
            <a:off x="290898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flipH="1">
            <a:off x="3703406" y="48351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flipH="1">
            <a:off x="249945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flipH="1">
            <a:off x="3345915"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flipH="1">
            <a:off x="2908983"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flipH="1">
            <a:off x="-22321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flipH="1">
            <a:off x="58357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flipH="1">
            <a:off x="1377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flipH="1">
            <a:off x="174045" y="1214745"/>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flipH="1">
            <a:off x="102050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flipH="1">
            <a:off x="58357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flipH="1">
            <a:off x="678721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flipH="1">
            <a:off x="7593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flipH="1">
            <a:off x="838842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flipH="1">
            <a:off x="718446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flipH="1">
            <a:off x="8030932"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flipH="1">
            <a:off x="759399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flipH="1">
            <a:off x="446180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flipH="1">
            <a:off x="526859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flipH="1">
            <a:off x="606301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flipH="1">
            <a:off x="485906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flipH="1">
            <a:off x="5705524"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flipH="1">
            <a:off x="5268588"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10800000" flipH="1" flipV="1">
            <a:off x="208998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10800000" flipH="1" flipV="1">
            <a:off x="2896776" y="4177971"/>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10800000" flipH="1" flipV="1">
            <a:off x="369119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10800000" flipH="1" flipV="1">
            <a:off x="248724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10800000" flipH="1" flipV="1">
            <a:off x="3333708"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10800000" flipH="1" flipV="1">
            <a:off x="2896776" y="2715516"/>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10800000" flipH="1" flipV="1">
            <a:off x="-235422" y="4177968"/>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10800000" flipH="1" flipV="1">
            <a:off x="571367"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10800000" flipH="1" flipV="1">
            <a:off x="1365791"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10800000" flipH="1" flipV="1">
            <a:off x="161836" y="344674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10800000" flipH="1" flipV="1">
            <a:off x="1008301"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10800000" flipH="1" flipV="1">
            <a:off x="571367"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10800000" flipH="1" flipV="1">
            <a:off x="677500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10800000" flipH="1" flipV="1">
            <a:off x="7581789"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10800000" flipH="1" flipV="1">
            <a:off x="837621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10800000" flipH="1" flipV="1">
            <a:off x="7172259"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10800000" flipH="1" flipV="1">
            <a:off x="8018723"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10800000" flipH="1" flipV="1">
            <a:off x="7581789"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10800000" flipH="1" flipV="1">
            <a:off x="4449594"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10800000" flipH="1" flipV="1">
            <a:off x="5256382"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10800000" flipH="1" flipV="1">
            <a:off x="6050806"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10800000" flipH="1" flipV="1">
            <a:off x="484685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10800000" flipH="1" flipV="1">
            <a:off x="5693316"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10800000" flipH="1" flipV="1">
            <a:off x="5256382"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flipH="1">
            <a:off x="210219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flipH="1">
            <a:off x="290898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flipH="1">
            <a:off x="3703406" y="48351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flipH="1">
            <a:off x="249945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flipH="1">
            <a:off x="3345915"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flipH="1">
            <a:off x="2908983"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flipH="1">
            <a:off x="-223211" y="483518"/>
            <a:ext cx="965527" cy="539555"/>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flipH="1">
            <a:off x="583574"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flipH="1">
            <a:off x="1377998"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flipH="1">
            <a:off x="174045" y="1214745"/>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flipH="1">
            <a:off x="102050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flipH="1">
            <a:off x="58357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flipH="1">
            <a:off x="6787212"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flipH="1">
            <a:off x="7593999" y="483522"/>
            <a:ext cx="965526"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flipH="1">
            <a:off x="8388424" y="483519"/>
            <a:ext cx="965528"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flipH="1">
            <a:off x="7184468"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flipH="1">
            <a:off x="8030932"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flipH="1">
            <a:off x="7593996"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flipH="1">
            <a:off x="446180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flipH="1">
            <a:off x="5268591"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flipH="1">
            <a:off x="6063015" y="48351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flipH="1">
            <a:off x="4859061"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flipH="1">
            <a:off x="5705524" y="1214745"/>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flipH="1">
            <a:off x="5268588" y="1945973"/>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10800000" flipH="1" flipV="1">
            <a:off x="208998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10800000" flipH="1" flipV="1">
            <a:off x="2896776" y="4177971"/>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10800000" flipH="1" flipV="1">
            <a:off x="3691198"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10800000" flipH="1" flipV="1">
            <a:off x="248724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10800000" flipH="1" flipV="1">
            <a:off x="3333708"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10800000" flipH="1" flipV="1">
            <a:off x="2896776" y="2715516"/>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10800000" flipH="1" flipV="1">
            <a:off x="-235422" y="4177968"/>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10800000" flipH="1" flipV="1">
            <a:off x="571367"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10800000" flipH="1" flipV="1">
            <a:off x="1365791"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10800000" flipH="1" flipV="1">
            <a:off x="161836" y="344674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10800000" flipH="1" flipV="1">
            <a:off x="1008301"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10800000" flipH="1" flipV="1">
            <a:off x="571367"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10800000" flipH="1" flipV="1">
            <a:off x="677500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10800000" flipH="1" flipV="1">
            <a:off x="7581789"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10800000" flipH="1" flipV="1">
            <a:off x="8376213"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10800000" flipH="1" flipV="1">
            <a:off x="7172259"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10800000" flipH="1" flipV="1">
            <a:off x="8018723"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10800000" flipH="1" flipV="1">
            <a:off x="7581789"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10800000" flipH="1" flipV="1">
            <a:off x="4449594"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10800000" flipH="1" flipV="1">
            <a:off x="5256382"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10800000" flipH="1" flipV="1">
            <a:off x="6050806" y="417796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10800000" flipH="1" flipV="1">
            <a:off x="4846852"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10800000" flipH="1" flipV="1">
            <a:off x="5693316" y="344674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0"/>
                </a:srgbClr>
              </a:gs>
              <a:gs pos="22000">
                <a:srgbClr val="99FF33"/>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10800000" flipH="1" flipV="1">
            <a:off x="5256382" y="271551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chemeClr val="accent6">
                  <a:lumMod val="19000"/>
                </a:schemeClr>
              </a:gs>
              <a:gs pos="33000">
                <a:srgbClr val="99FF99">
                  <a:alpha val="0"/>
                </a:srgbClr>
              </a:gs>
              <a:gs pos="22000">
                <a:srgbClr val="FF6600"/>
              </a:gs>
            </a:gsLst>
            <a:path path="circle">
              <a:fillToRect l="50000" t="50000" r="50000" b="50000"/>
            </a:path>
          </a:gradFill>
          <a:ln w="38100" cap="rnd" cmpd="sng">
            <a:solidFill>
              <a:srgbClr val="99FF33"/>
            </a:solidFill>
            <a:prstDash val="sysDot"/>
          </a:ln>
          <a:scene3d>
            <a:camera prst="orthographicFront"/>
            <a:lightRig rig="flat" dir="t"/>
          </a:scene3d>
          <a:sp3d prstMaterial="powder">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a:off x="-324544" y="0"/>
            <a:ext cx="972108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84227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23" presetClass="entr" presetSubtype="288" fill="hold" nodeType="withEffect">
                                  <p:stCondLst>
                                    <p:cond delay="1250"/>
                                  </p:stCondLst>
                                  <p:childTnLst>
                                    <p:set>
                                      <p:cBhvr>
                                        <p:cTn id="1446" dur="1" fill="hold">
                                          <p:stCondLst>
                                            <p:cond delay="0"/>
                                          </p:stCondLst>
                                        </p:cTn>
                                        <p:tgtEl>
                                          <p:spTgt spid="118"/>
                                        </p:tgtEl>
                                        <p:attrNameLst>
                                          <p:attrName>style.visibility</p:attrName>
                                        </p:attrNameLst>
                                      </p:cBhvr>
                                      <p:to>
                                        <p:strVal val="visible"/>
                                      </p:to>
                                    </p:set>
                                    <p:anim calcmode="lin" valueType="num">
                                      <p:cBhvr>
                                        <p:cTn id="1447" dur="3270" fill="hold"/>
                                        <p:tgtEl>
                                          <p:spTgt spid="118"/>
                                        </p:tgtEl>
                                        <p:attrNameLst>
                                          <p:attrName>ppt_w</p:attrName>
                                        </p:attrNameLst>
                                      </p:cBhvr>
                                      <p:tavLst>
                                        <p:tav tm="0">
                                          <p:val>
                                            <p:strVal val="4/3*#ppt_w"/>
                                          </p:val>
                                        </p:tav>
                                        <p:tav tm="100000">
                                          <p:val>
                                            <p:strVal val="#ppt_w"/>
                                          </p:val>
                                        </p:tav>
                                      </p:tavLst>
                                    </p:anim>
                                    <p:anim calcmode="lin" valueType="num">
                                      <p:cBhvr>
                                        <p:cTn id="1448" dur="3270" fill="hold"/>
                                        <p:tgtEl>
                                          <p:spTgt spid="118"/>
                                        </p:tgtEl>
                                        <p:attrNameLst>
                                          <p:attrName>ppt_h</p:attrName>
                                        </p:attrNameLst>
                                      </p:cBhvr>
                                      <p:tavLst>
                                        <p:tav tm="0">
                                          <p:val>
                                            <p:strVal val="4/3*#ppt_h"/>
                                          </p:val>
                                        </p:tav>
                                        <p:tav tm="100000">
                                          <p:val>
                                            <p:strVal val="#ppt_h"/>
                                          </p:val>
                                        </p:tav>
                                      </p:tavLst>
                                    </p:anim>
                                  </p:childTnLst>
                                </p:cTn>
                              </p:par>
                              <p:par>
                                <p:cTn id="1449" presetID="16" presetClass="entr" presetSubtype="42" fill="hold" nodeType="withEffect">
                                  <p:stCondLst>
                                    <p:cond delay="1250"/>
                                  </p:stCondLst>
                                  <p:childTnLst>
                                    <p:set>
                                      <p:cBhvr>
                                        <p:cTn id="1450" dur="1" fill="hold">
                                          <p:stCondLst>
                                            <p:cond delay="0"/>
                                          </p:stCondLst>
                                        </p:cTn>
                                        <p:tgtEl>
                                          <p:spTgt spid="118"/>
                                        </p:tgtEl>
                                        <p:attrNameLst>
                                          <p:attrName>style.visibility</p:attrName>
                                        </p:attrNameLst>
                                      </p:cBhvr>
                                      <p:to>
                                        <p:strVal val="visible"/>
                                      </p:to>
                                    </p:set>
                                    <p:animEffect transition="in" filter="barn(outHorizontal)">
                                      <p:cBhvr>
                                        <p:cTn id="1451" dur="3250"/>
                                        <p:tgtEl>
                                          <p:spTgt spid="118"/>
                                        </p:tgtEl>
                                      </p:cBhvr>
                                    </p:animEffect>
                                  </p:childTnLst>
                                </p:cTn>
                              </p:par>
                              <p:par>
                                <p:cTn id="1452" presetID="9" presetClass="emph" presetSubtype="0" grpId="0" nodeType="withEffect">
                                  <p:stCondLst>
                                    <p:cond delay="0"/>
                                  </p:stCondLst>
                                  <p:childTnLst>
                                    <p:set>
                                      <p:cBhvr rctx="PPT">
                                        <p:cTn id="1453" dur="indefinite"/>
                                        <p:tgtEl>
                                          <p:spTgt spid="120"/>
                                        </p:tgtEl>
                                        <p:attrNameLst>
                                          <p:attrName>style.opacity</p:attrName>
                                        </p:attrNameLst>
                                      </p:cBhvr>
                                      <p:to>
                                        <p:strVal val="0"/>
                                      </p:to>
                                    </p:set>
                                    <p:animEffect filter="image" prLst="opacity: 0">
                                      <p:cBhvr rctx="IE">
                                        <p:cTn id="1454" dur="indefinite"/>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2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15 Rectángulo"/>
          <p:cNvSpPr/>
          <p:nvPr/>
        </p:nvSpPr>
        <p:spPr>
          <a:xfrm>
            <a:off x="0" y="1"/>
            <a:ext cx="9144000" cy="5161328"/>
          </a:xfrm>
          <a:prstGeom prst="rect">
            <a:avLst/>
          </a:prstGeom>
          <a:gradFill flip="none" rotWithShape="1">
            <a:gsLst>
              <a:gs pos="14000">
                <a:srgbClr val="66FF33">
                  <a:lumMod val="19000"/>
                </a:srgbClr>
              </a:gs>
              <a:gs pos="49000">
                <a:srgbClr val="103B00"/>
              </a:gs>
              <a:gs pos="86000">
                <a:srgbClr val="8CFF58">
                  <a:lumMod val="19000"/>
                </a:srgbClr>
              </a:gs>
              <a:gs pos="0">
                <a:srgbClr val="99FF33"/>
              </a:gs>
              <a:gs pos="100000">
                <a:srgbClr val="99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 name="11 Imagen" descr="Diapositiva2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pic>
        <p:nvPicPr>
          <p:cNvPr id="13"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4951" y="-18977"/>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460" y="1347615"/>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2" y="2730349"/>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flipH="1">
            <a:off x="5229310" y="-28214"/>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flipH="1">
            <a:off x="5257801" y="1338378"/>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flipH="1">
            <a:off x="5264261" y="2721112"/>
            <a:ext cx="3886201" cy="2409092"/>
          </a:xfrm>
          <a:prstGeom prst="rect">
            <a:avLst/>
          </a:prstGeom>
          <a:noFill/>
          <a:ln>
            <a:noFill/>
          </a:ln>
          <a:effectLst>
            <a:outerShdw dist="35921" algn="ctr" rotWithShape="0">
              <a:srgbClr val="CCFF33"/>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9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89319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4500" fill="hold"/>
                                        <p:tgtEl>
                                          <p:spTgt spid="12"/>
                                        </p:tgtEl>
                                        <p:attrNameLst>
                                          <p:attrName>ppt_w</p:attrName>
                                        </p:attrNameLst>
                                      </p:cBhvr>
                                      <p:tavLst>
                                        <p:tav tm="0">
                                          <p:val>
                                            <p:strVal val="2/3*#ppt_w"/>
                                          </p:val>
                                        </p:tav>
                                        <p:tav tm="100000">
                                          <p:val>
                                            <p:strVal val="#ppt_w"/>
                                          </p:val>
                                        </p:tav>
                                      </p:tavLst>
                                    </p:anim>
                                    <p:anim calcmode="lin" valueType="num">
                                      <p:cBhvr>
                                        <p:cTn id="8" dur="4500" fill="hold"/>
                                        <p:tgtEl>
                                          <p:spTgt spid="12"/>
                                        </p:tgtEl>
                                        <p:attrNameLst>
                                          <p:attrName>ppt_h</p:attrName>
                                        </p:attrNameLst>
                                      </p:cBhvr>
                                      <p:tavLst>
                                        <p:tav tm="0">
                                          <p:val>
                                            <p:strVal val="2/3*#ppt_h"/>
                                          </p:val>
                                        </p:tav>
                                        <p:tav tm="100000">
                                          <p:val>
                                            <p:strVal val="#ppt_h"/>
                                          </p:val>
                                        </p:tav>
                                      </p:tavLst>
                                    </p:anim>
                                  </p:childTnLst>
                                </p:cTn>
                              </p:par>
                              <p:par>
                                <p:cTn id="9" presetID="16" presetClass="entr" presetSubtype="37"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barn(outVertical)">
                                      <p:cBhvr>
                                        <p:cTn id="11" dur="4500"/>
                                        <p:tgtEl>
                                          <p:spTgt spid="12"/>
                                        </p:tgtEl>
                                      </p:cBhvr>
                                    </p:animEffect>
                                  </p:childTnLst>
                                </p:cTn>
                              </p:par>
                              <p:par>
                                <p:cTn id="12" presetID="2" presetClass="entr" presetSubtype="2" fill="hold" nodeType="with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additive="base">
                                        <p:cTn id="14" dur="4500" fill="hold"/>
                                        <p:tgtEl>
                                          <p:spTgt spid="13"/>
                                        </p:tgtEl>
                                        <p:attrNameLst>
                                          <p:attrName>ppt_x</p:attrName>
                                        </p:attrNameLst>
                                      </p:cBhvr>
                                      <p:tavLst>
                                        <p:tav tm="0">
                                          <p:val>
                                            <p:strVal val="1+#ppt_w/2"/>
                                          </p:val>
                                        </p:tav>
                                        <p:tav tm="100000">
                                          <p:val>
                                            <p:strVal val="#ppt_x"/>
                                          </p:val>
                                        </p:tav>
                                      </p:tavLst>
                                    </p:anim>
                                    <p:anim calcmode="lin" valueType="num">
                                      <p:cBhvr additive="base">
                                        <p:cTn id="15" dur="4500" fill="hold"/>
                                        <p:tgtEl>
                                          <p:spTgt spid="13"/>
                                        </p:tgtEl>
                                        <p:attrNameLst>
                                          <p:attrName>ppt_y</p:attrName>
                                        </p:attrNameLst>
                                      </p:cBhvr>
                                      <p:tavLst>
                                        <p:tav tm="0">
                                          <p:val>
                                            <p:strVal val="#ppt_y"/>
                                          </p:val>
                                        </p:tav>
                                        <p:tav tm="100000">
                                          <p:val>
                                            <p:strVal val="#ppt_y"/>
                                          </p:val>
                                        </p:tav>
                                      </p:tavLst>
                                    </p:anim>
                                  </p:childTnLst>
                                </p:cTn>
                              </p:par>
                              <p:par>
                                <p:cTn id="16" presetID="19" presetClass="entr" presetSubtype="5"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 calcmode="lin" valueType="num">
                                      <p:cBhvr>
                                        <p:cTn id="18" dur="4500" fill="hold"/>
                                        <p:tgtEl>
                                          <p:spTgt spid="13"/>
                                        </p:tgtEl>
                                        <p:attrNameLst>
                                          <p:attrName>ppt_w</p:attrName>
                                        </p:attrNameLst>
                                      </p:cBhvr>
                                      <p:tavLst>
                                        <p:tav tm="0">
                                          <p:val>
                                            <p:strVal val="#ppt_w"/>
                                          </p:val>
                                        </p:tav>
                                        <p:tav tm="100000">
                                          <p:val>
                                            <p:strVal val="#ppt_w"/>
                                          </p:val>
                                        </p:tav>
                                      </p:tavLst>
                                    </p:anim>
                                    <p:anim calcmode="lin" valueType="num">
                                      <p:cBhvr>
                                        <p:cTn id="19" dur="4500" fill="hold"/>
                                        <p:tgtEl>
                                          <p:spTgt spid="13"/>
                                        </p:tgtEl>
                                        <p:attrNameLst>
                                          <p:attrName>ppt_h</p:attrName>
                                        </p:attrNameLst>
                                      </p:cBhvr>
                                      <p:tavLst>
                                        <p:tav tm="0" fmla="#ppt_h*sin(2.5*pi*$)">
                                          <p:val>
                                            <p:fltVal val="0"/>
                                          </p:val>
                                        </p:tav>
                                        <p:tav tm="100000">
                                          <p:val>
                                            <p:fltVal val="1"/>
                                          </p:val>
                                        </p:tav>
                                      </p:tavLst>
                                    </p:anim>
                                  </p:childTnLst>
                                </p:cTn>
                              </p:par>
                              <p:par>
                                <p:cTn id="20" presetID="8" presetClass="emph" presetSubtype="0" repeatCount="indefinite" fill="hold" nodeType="withEffect">
                                  <p:stCondLst>
                                    <p:cond delay="0"/>
                                  </p:stCondLst>
                                  <p:childTnLst>
                                    <p:animRot by="21600000">
                                      <p:cBhvr>
                                        <p:cTn id="21" dur="4500" fill="hold"/>
                                        <p:tgtEl>
                                          <p:spTgt spid="13"/>
                                        </p:tgtEl>
                                        <p:attrNameLst>
                                          <p:attrName>r</p:attrName>
                                        </p:attrNameLst>
                                      </p:cBhvr>
                                    </p:animRot>
                                  </p:childTnLst>
                                </p:cTn>
                              </p:par>
                              <p:par>
                                <p:cTn id="22" presetID="2" presetClass="exit" presetSubtype="2" fill="hold" nodeType="withEffect">
                                  <p:stCondLst>
                                    <p:cond delay="0"/>
                                  </p:stCondLst>
                                  <p:childTnLst>
                                    <p:anim calcmode="lin" valueType="num">
                                      <p:cBhvr additive="base">
                                        <p:cTn id="23" dur="5000"/>
                                        <p:tgtEl>
                                          <p:spTgt spid="13"/>
                                        </p:tgtEl>
                                        <p:attrNameLst>
                                          <p:attrName>ppt_x</p:attrName>
                                        </p:attrNameLst>
                                      </p:cBhvr>
                                      <p:tavLst>
                                        <p:tav tm="0">
                                          <p:val>
                                            <p:strVal val="ppt_x"/>
                                          </p:val>
                                        </p:tav>
                                        <p:tav tm="100000">
                                          <p:val>
                                            <p:strVal val="1+ppt_w/2"/>
                                          </p:val>
                                        </p:tav>
                                      </p:tavLst>
                                    </p:anim>
                                    <p:anim calcmode="lin" valueType="num">
                                      <p:cBhvr additive="base">
                                        <p:cTn id="24" dur="5000"/>
                                        <p:tgtEl>
                                          <p:spTgt spid="13"/>
                                        </p:tgtEl>
                                        <p:attrNameLst>
                                          <p:attrName>ppt_y</p:attrName>
                                        </p:attrNameLst>
                                      </p:cBhvr>
                                      <p:tavLst>
                                        <p:tav tm="0">
                                          <p:val>
                                            <p:strVal val="ppt_y"/>
                                          </p:val>
                                        </p:tav>
                                        <p:tav tm="100000">
                                          <p:val>
                                            <p:strVal val="ppt_y"/>
                                          </p:val>
                                        </p:tav>
                                      </p:tavLst>
                                    </p:anim>
                                    <p:set>
                                      <p:cBhvr>
                                        <p:cTn id="25" dur="1" fill="hold">
                                          <p:stCondLst>
                                            <p:cond delay="4999"/>
                                          </p:stCondLst>
                                        </p:cTn>
                                        <p:tgtEl>
                                          <p:spTgt spid="13"/>
                                        </p:tgtEl>
                                        <p:attrNameLst>
                                          <p:attrName>style.visibility</p:attrName>
                                        </p:attrNameLst>
                                      </p:cBhvr>
                                      <p:to>
                                        <p:strVal val="hidden"/>
                                      </p:to>
                                    </p:set>
                                  </p:childTnLst>
                                </p:cTn>
                              </p:par>
                              <p:par>
                                <p:cTn id="26" presetID="2" presetClass="entr" presetSubtype="2" fill="hold" nodeType="with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additive="base">
                                        <p:cTn id="28" dur="4500" fill="hold"/>
                                        <p:tgtEl>
                                          <p:spTgt spid="14"/>
                                        </p:tgtEl>
                                        <p:attrNameLst>
                                          <p:attrName>ppt_x</p:attrName>
                                        </p:attrNameLst>
                                      </p:cBhvr>
                                      <p:tavLst>
                                        <p:tav tm="0">
                                          <p:val>
                                            <p:strVal val="1+#ppt_w/2"/>
                                          </p:val>
                                        </p:tav>
                                        <p:tav tm="100000">
                                          <p:val>
                                            <p:strVal val="#ppt_x"/>
                                          </p:val>
                                        </p:tav>
                                      </p:tavLst>
                                    </p:anim>
                                    <p:anim calcmode="lin" valueType="num">
                                      <p:cBhvr additive="base">
                                        <p:cTn id="29" dur="4500" fill="hold"/>
                                        <p:tgtEl>
                                          <p:spTgt spid="14"/>
                                        </p:tgtEl>
                                        <p:attrNameLst>
                                          <p:attrName>ppt_y</p:attrName>
                                        </p:attrNameLst>
                                      </p:cBhvr>
                                      <p:tavLst>
                                        <p:tav tm="0">
                                          <p:val>
                                            <p:strVal val="#ppt_y"/>
                                          </p:val>
                                        </p:tav>
                                        <p:tav tm="100000">
                                          <p:val>
                                            <p:strVal val="#ppt_y"/>
                                          </p:val>
                                        </p:tav>
                                      </p:tavLst>
                                    </p:anim>
                                  </p:childTnLst>
                                </p:cTn>
                              </p:par>
                              <p:par>
                                <p:cTn id="30" presetID="19" presetClass="entr" presetSubtype="5" fill="hold" nodeType="with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4500" fill="hold"/>
                                        <p:tgtEl>
                                          <p:spTgt spid="14"/>
                                        </p:tgtEl>
                                        <p:attrNameLst>
                                          <p:attrName>ppt_w</p:attrName>
                                        </p:attrNameLst>
                                      </p:cBhvr>
                                      <p:tavLst>
                                        <p:tav tm="0">
                                          <p:val>
                                            <p:strVal val="#ppt_w"/>
                                          </p:val>
                                        </p:tav>
                                        <p:tav tm="100000">
                                          <p:val>
                                            <p:strVal val="#ppt_w"/>
                                          </p:val>
                                        </p:tav>
                                      </p:tavLst>
                                    </p:anim>
                                    <p:anim calcmode="lin" valueType="num">
                                      <p:cBhvr>
                                        <p:cTn id="33" dur="4500" fill="hold"/>
                                        <p:tgtEl>
                                          <p:spTgt spid="14"/>
                                        </p:tgtEl>
                                        <p:attrNameLst>
                                          <p:attrName>ppt_h</p:attrName>
                                        </p:attrNameLst>
                                      </p:cBhvr>
                                      <p:tavLst>
                                        <p:tav tm="0" fmla="#ppt_h*sin(2.5*pi*$)">
                                          <p:val>
                                            <p:fltVal val="0"/>
                                          </p:val>
                                        </p:tav>
                                        <p:tav tm="100000">
                                          <p:val>
                                            <p:fltVal val="1"/>
                                          </p:val>
                                        </p:tav>
                                      </p:tavLst>
                                    </p:anim>
                                  </p:childTnLst>
                                </p:cTn>
                              </p:par>
                              <p:par>
                                <p:cTn id="34" presetID="8" presetClass="emph" presetSubtype="0" repeatCount="indefinite" fill="hold" nodeType="withEffect">
                                  <p:stCondLst>
                                    <p:cond delay="0"/>
                                  </p:stCondLst>
                                  <p:childTnLst>
                                    <p:animRot by="21600000">
                                      <p:cBhvr>
                                        <p:cTn id="35" dur="4500" fill="hold"/>
                                        <p:tgtEl>
                                          <p:spTgt spid="14"/>
                                        </p:tgtEl>
                                        <p:attrNameLst>
                                          <p:attrName>r</p:attrName>
                                        </p:attrNameLst>
                                      </p:cBhvr>
                                    </p:animRot>
                                  </p:childTnLst>
                                </p:cTn>
                              </p:par>
                              <p:par>
                                <p:cTn id="36" presetID="2" presetClass="exit" presetSubtype="2" fill="hold" nodeType="withEffect">
                                  <p:stCondLst>
                                    <p:cond delay="0"/>
                                  </p:stCondLst>
                                  <p:childTnLst>
                                    <p:anim calcmode="lin" valueType="num">
                                      <p:cBhvr additive="base">
                                        <p:cTn id="37" dur="5000"/>
                                        <p:tgtEl>
                                          <p:spTgt spid="14"/>
                                        </p:tgtEl>
                                        <p:attrNameLst>
                                          <p:attrName>ppt_x</p:attrName>
                                        </p:attrNameLst>
                                      </p:cBhvr>
                                      <p:tavLst>
                                        <p:tav tm="0">
                                          <p:val>
                                            <p:strVal val="ppt_x"/>
                                          </p:val>
                                        </p:tav>
                                        <p:tav tm="100000">
                                          <p:val>
                                            <p:strVal val="1+ppt_w/2"/>
                                          </p:val>
                                        </p:tav>
                                      </p:tavLst>
                                    </p:anim>
                                    <p:anim calcmode="lin" valueType="num">
                                      <p:cBhvr additive="base">
                                        <p:cTn id="38" dur="5000"/>
                                        <p:tgtEl>
                                          <p:spTgt spid="14"/>
                                        </p:tgtEl>
                                        <p:attrNameLst>
                                          <p:attrName>ppt_y</p:attrName>
                                        </p:attrNameLst>
                                      </p:cBhvr>
                                      <p:tavLst>
                                        <p:tav tm="0">
                                          <p:val>
                                            <p:strVal val="ppt_y"/>
                                          </p:val>
                                        </p:tav>
                                        <p:tav tm="100000">
                                          <p:val>
                                            <p:strVal val="ppt_y"/>
                                          </p:val>
                                        </p:tav>
                                      </p:tavLst>
                                    </p:anim>
                                    <p:set>
                                      <p:cBhvr>
                                        <p:cTn id="39" dur="1" fill="hold">
                                          <p:stCondLst>
                                            <p:cond delay="4999"/>
                                          </p:stCondLst>
                                        </p:cTn>
                                        <p:tgtEl>
                                          <p:spTgt spid="14"/>
                                        </p:tgtEl>
                                        <p:attrNameLst>
                                          <p:attrName>style.visibility</p:attrName>
                                        </p:attrNameLst>
                                      </p:cBhvr>
                                      <p:to>
                                        <p:strVal val="hidden"/>
                                      </p:to>
                                    </p:set>
                                  </p:childTnLst>
                                </p:cTn>
                              </p:par>
                              <p:par>
                                <p:cTn id="40" presetID="2" presetClass="entr" presetSubtype="2" fill="hold" nodeType="with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additive="base">
                                        <p:cTn id="42" dur="4500" fill="hold"/>
                                        <p:tgtEl>
                                          <p:spTgt spid="15"/>
                                        </p:tgtEl>
                                        <p:attrNameLst>
                                          <p:attrName>ppt_x</p:attrName>
                                        </p:attrNameLst>
                                      </p:cBhvr>
                                      <p:tavLst>
                                        <p:tav tm="0">
                                          <p:val>
                                            <p:strVal val="1+#ppt_w/2"/>
                                          </p:val>
                                        </p:tav>
                                        <p:tav tm="100000">
                                          <p:val>
                                            <p:strVal val="#ppt_x"/>
                                          </p:val>
                                        </p:tav>
                                      </p:tavLst>
                                    </p:anim>
                                    <p:anim calcmode="lin" valueType="num">
                                      <p:cBhvr additive="base">
                                        <p:cTn id="43" dur="4500" fill="hold"/>
                                        <p:tgtEl>
                                          <p:spTgt spid="15"/>
                                        </p:tgtEl>
                                        <p:attrNameLst>
                                          <p:attrName>ppt_y</p:attrName>
                                        </p:attrNameLst>
                                      </p:cBhvr>
                                      <p:tavLst>
                                        <p:tav tm="0">
                                          <p:val>
                                            <p:strVal val="#ppt_y"/>
                                          </p:val>
                                        </p:tav>
                                        <p:tav tm="100000">
                                          <p:val>
                                            <p:strVal val="#ppt_y"/>
                                          </p:val>
                                        </p:tav>
                                      </p:tavLst>
                                    </p:anim>
                                  </p:childTnLst>
                                </p:cTn>
                              </p:par>
                              <p:par>
                                <p:cTn id="44" presetID="19" presetClass="entr" presetSubtype="5"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4500" fill="hold"/>
                                        <p:tgtEl>
                                          <p:spTgt spid="15"/>
                                        </p:tgtEl>
                                        <p:attrNameLst>
                                          <p:attrName>ppt_w</p:attrName>
                                        </p:attrNameLst>
                                      </p:cBhvr>
                                      <p:tavLst>
                                        <p:tav tm="0">
                                          <p:val>
                                            <p:strVal val="#ppt_w"/>
                                          </p:val>
                                        </p:tav>
                                        <p:tav tm="100000">
                                          <p:val>
                                            <p:strVal val="#ppt_w"/>
                                          </p:val>
                                        </p:tav>
                                      </p:tavLst>
                                    </p:anim>
                                    <p:anim calcmode="lin" valueType="num">
                                      <p:cBhvr>
                                        <p:cTn id="47" dur="4500" fill="hold"/>
                                        <p:tgtEl>
                                          <p:spTgt spid="15"/>
                                        </p:tgtEl>
                                        <p:attrNameLst>
                                          <p:attrName>ppt_h</p:attrName>
                                        </p:attrNameLst>
                                      </p:cBhvr>
                                      <p:tavLst>
                                        <p:tav tm="0" fmla="#ppt_h*sin(2.5*pi*$)">
                                          <p:val>
                                            <p:fltVal val="0"/>
                                          </p:val>
                                        </p:tav>
                                        <p:tav tm="100000">
                                          <p:val>
                                            <p:fltVal val="1"/>
                                          </p:val>
                                        </p:tav>
                                      </p:tavLst>
                                    </p:anim>
                                  </p:childTnLst>
                                </p:cTn>
                              </p:par>
                              <p:par>
                                <p:cTn id="48" presetID="8" presetClass="emph" presetSubtype="0" repeatCount="indefinite" fill="hold" nodeType="withEffect">
                                  <p:stCondLst>
                                    <p:cond delay="0"/>
                                  </p:stCondLst>
                                  <p:childTnLst>
                                    <p:animRot by="21600000">
                                      <p:cBhvr>
                                        <p:cTn id="49" dur="4500" fill="hold"/>
                                        <p:tgtEl>
                                          <p:spTgt spid="15"/>
                                        </p:tgtEl>
                                        <p:attrNameLst>
                                          <p:attrName>r</p:attrName>
                                        </p:attrNameLst>
                                      </p:cBhvr>
                                    </p:animRot>
                                  </p:childTnLst>
                                </p:cTn>
                              </p:par>
                              <p:par>
                                <p:cTn id="50" presetID="2" presetClass="exit" presetSubtype="2" fill="hold" nodeType="withEffect">
                                  <p:stCondLst>
                                    <p:cond delay="0"/>
                                  </p:stCondLst>
                                  <p:childTnLst>
                                    <p:anim calcmode="lin" valueType="num">
                                      <p:cBhvr additive="base">
                                        <p:cTn id="51" dur="5000"/>
                                        <p:tgtEl>
                                          <p:spTgt spid="15"/>
                                        </p:tgtEl>
                                        <p:attrNameLst>
                                          <p:attrName>ppt_x</p:attrName>
                                        </p:attrNameLst>
                                      </p:cBhvr>
                                      <p:tavLst>
                                        <p:tav tm="0">
                                          <p:val>
                                            <p:strVal val="ppt_x"/>
                                          </p:val>
                                        </p:tav>
                                        <p:tav tm="100000">
                                          <p:val>
                                            <p:strVal val="1+ppt_w/2"/>
                                          </p:val>
                                        </p:tav>
                                      </p:tavLst>
                                    </p:anim>
                                    <p:anim calcmode="lin" valueType="num">
                                      <p:cBhvr additive="base">
                                        <p:cTn id="52" dur="5000"/>
                                        <p:tgtEl>
                                          <p:spTgt spid="15"/>
                                        </p:tgtEl>
                                        <p:attrNameLst>
                                          <p:attrName>ppt_y</p:attrName>
                                        </p:attrNameLst>
                                      </p:cBhvr>
                                      <p:tavLst>
                                        <p:tav tm="0">
                                          <p:val>
                                            <p:strVal val="ppt_y"/>
                                          </p:val>
                                        </p:tav>
                                        <p:tav tm="100000">
                                          <p:val>
                                            <p:strVal val="ppt_y"/>
                                          </p:val>
                                        </p:tav>
                                      </p:tavLst>
                                    </p:anim>
                                    <p:set>
                                      <p:cBhvr>
                                        <p:cTn id="53" dur="1" fill="hold">
                                          <p:stCondLst>
                                            <p:cond delay="4999"/>
                                          </p:stCondLst>
                                        </p:cTn>
                                        <p:tgtEl>
                                          <p:spTgt spid="15"/>
                                        </p:tgtEl>
                                        <p:attrNameLst>
                                          <p:attrName>style.visibility</p:attrName>
                                        </p:attrNameLst>
                                      </p:cBhvr>
                                      <p:to>
                                        <p:strVal val="hidden"/>
                                      </p:to>
                                    </p:set>
                                  </p:childTnLst>
                                </p:cTn>
                              </p:par>
                              <p:par>
                                <p:cTn id="54" presetID="2" presetClass="entr" presetSubtype="8" fill="hold" nodeType="with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additive="base">
                                        <p:cTn id="56" dur="4500" fill="hold"/>
                                        <p:tgtEl>
                                          <p:spTgt spid="17"/>
                                        </p:tgtEl>
                                        <p:attrNameLst>
                                          <p:attrName>ppt_x</p:attrName>
                                        </p:attrNameLst>
                                      </p:cBhvr>
                                      <p:tavLst>
                                        <p:tav tm="0">
                                          <p:val>
                                            <p:strVal val="0-#ppt_w/2"/>
                                          </p:val>
                                        </p:tav>
                                        <p:tav tm="100000">
                                          <p:val>
                                            <p:strVal val="#ppt_x"/>
                                          </p:val>
                                        </p:tav>
                                      </p:tavLst>
                                    </p:anim>
                                    <p:anim calcmode="lin" valueType="num">
                                      <p:cBhvr additive="base">
                                        <p:cTn id="57" dur="4500" fill="hold"/>
                                        <p:tgtEl>
                                          <p:spTgt spid="17"/>
                                        </p:tgtEl>
                                        <p:attrNameLst>
                                          <p:attrName>ppt_y</p:attrName>
                                        </p:attrNameLst>
                                      </p:cBhvr>
                                      <p:tavLst>
                                        <p:tav tm="0">
                                          <p:val>
                                            <p:strVal val="#ppt_y"/>
                                          </p:val>
                                        </p:tav>
                                        <p:tav tm="100000">
                                          <p:val>
                                            <p:strVal val="#ppt_y"/>
                                          </p:val>
                                        </p:tav>
                                      </p:tavLst>
                                    </p:anim>
                                  </p:childTnLst>
                                </p:cTn>
                              </p:par>
                              <p:par>
                                <p:cTn id="58" presetID="19" presetClass="entr" presetSubtype="5" fill="hold" nodeType="withEffect">
                                  <p:stCondLst>
                                    <p:cond delay="0"/>
                                  </p:stCondLst>
                                  <p:childTnLst>
                                    <p:set>
                                      <p:cBhvr>
                                        <p:cTn id="59" dur="1" fill="hold">
                                          <p:stCondLst>
                                            <p:cond delay="0"/>
                                          </p:stCondLst>
                                        </p:cTn>
                                        <p:tgtEl>
                                          <p:spTgt spid="17"/>
                                        </p:tgtEl>
                                        <p:attrNameLst>
                                          <p:attrName>style.visibility</p:attrName>
                                        </p:attrNameLst>
                                      </p:cBhvr>
                                      <p:to>
                                        <p:strVal val="visible"/>
                                      </p:to>
                                    </p:set>
                                    <p:anim calcmode="lin" valueType="num">
                                      <p:cBhvr>
                                        <p:cTn id="60" dur="4500" fill="hold"/>
                                        <p:tgtEl>
                                          <p:spTgt spid="17"/>
                                        </p:tgtEl>
                                        <p:attrNameLst>
                                          <p:attrName>ppt_w</p:attrName>
                                        </p:attrNameLst>
                                      </p:cBhvr>
                                      <p:tavLst>
                                        <p:tav tm="0">
                                          <p:val>
                                            <p:strVal val="#ppt_w"/>
                                          </p:val>
                                        </p:tav>
                                        <p:tav tm="100000">
                                          <p:val>
                                            <p:strVal val="#ppt_w"/>
                                          </p:val>
                                        </p:tav>
                                      </p:tavLst>
                                    </p:anim>
                                    <p:anim calcmode="lin" valueType="num">
                                      <p:cBhvr>
                                        <p:cTn id="61" dur="4500" fill="hold"/>
                                        <p:tgtEl>
                                          <p:spTgt spid="17"/>
                                        </p:tgtEl>
                                        <p:attrNameLst>
                                          <p:attrName>ppt_h</p:attrName>
                                        </p:attrNameLst>
                                      </p:cBhvr>
                                      <p:tavLst>
                                        <p:tav tm="0" fmla="#ppt_h*sin(2.5*pi*$)">
                                          <p:val>
                                            <p:fltVal val="0"/>
                                          </p:val>
                                        </p:tav>
                                        <p:tav tm="100000">
                                          <p:val>
                                            <p:fltVal val="1"/>
                                          </p:val>
                                        </p:tav>
                                      </p:tavLst>
                                    </p:anim>
                                  </p:childTnLst>
                                </p:cTn>
                              </p:par>
                              <p:par>
                                <p:cTn id="62" presetID="8" presetClass="emph" presetSubtype="0" repeatCount="indefinite" fill="hold" nodeType="withEffect">
                                  <p:stCondLst>
                                    <p:cond delay="0"/>
                                  </p:stCondLst>
                                  <p:childTnLst>
                                    <p:animRot by="-21600000">
                                      <p:cBhvr>
                                        <p:cTn id="63" dur="4500" fill="hold"/>
                                        <p:tgtEl>
                                          <p:spTgt spid="17"/>
                                        </p:tgtEl>
                                        <p:attrNameLst>
                                          <p:attrName>r</p:attrName>
                                        </p:attrNameLst>
                                      </p:cBhvr>
                                    </p:animRot>
                                  </p:childTnLst>
                                </p:cTn>
                              </p:par>
                              <p:par>
                                <p:cTn id="64" presetID="2" presetClass="exit" presetSubtype="8" fill="hold" nodeType="withEffect">
                                  <p:stCondLst>
                                    <p:cond delay="0"/>
                                  </p:stCondLst>
                                  <p:childTnLst>
                                    <p:anim calcmode="lin" valueType="num">
                                      <p:cBhvr additive="base">
                                        <p:cTn id="65" dur="5000"/>
                                        <p:tgtEl>
                                          <p:spTgt spid="17"/>
                                        </p:tgtEl>
                                        <p:attrNameLst>
                                          <p:attrName>ppt_x</p:attrName>
                                        </p:attrNameLst>
                                      </p:cBhvr>
                                      <p:tavLst>
                                        <p:tav tm="0">
                                          <p:val>
                                            <p:strVal val="ppt_x"/>
                                          </p:val>
                                        </p:tav>
                                        <p:tav tm="100000">
                                          <p:val>
                                            <p:strVal val="0-ppt_w/2"/>
                                          </p:val>
                                        </p:tav>
                                      </p:tavLst>
                                    </p:anim>
                                    <p:anim calcmode="lin" valueType="num">
                                      <p:cBhvr additive="base">
                                        <p:cTn id="66" dur="5000"/>
                                        <p:tgtEl>
                                          <p:spTgt spid="17"/>
                                        </p:tgtEl>
                                        <p:attrNameLst>
                                          <p:attrName>ppt_y</p:attrName>
                                        </p:attrNameLst>
                                      </p:cBhvr>
                                      <p:tavLst>
                                        <p:tav tm="0">
                                          <p:val>
                                            <p:strVal val="ppt_y"/>
                                          </p:val>
                                        </p:tav>
                                        <p:tav tm="100000">
                                          <p:val>
                                            <p:strVal val="ppt_y"/>
                                          </p:val>
                                        </p:tav>
                                      </p:tavLst>
                                    </p:anim>
                                    <p:set>
                                      <p:cBhvr>
                                        <p:cTn id="67" dur="1" fill="hold">
                                          <p:stCondLst>
                                            <p:cond delay="4999"/>
                                          </p:stCondLst>
                                        </p:cTn>
                                        <p:tgtEl>
                                          <p:spTgt spid="17"/>
                                        </p:tgtEl>
                                        <p:attrNameLst>
                                          <p:attrName>style.visibility</p:attrName>
                                        </p:attrNameLst>
                                      </p:cBhvr>
                                      <p:to>
                                        <p:strVal val="hidden"/>
                                      </p:to>
                                    </p:set>
                                  </p:childTnLst>
                                </p:cTn>
                              </p:par>
                              <p:par>
                                <p:cTn id="68" presetID="2" presetClass="entr" presetSubtype="8" fill="hold"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4500" fill="hold"/>
                                        <p:tgtEl>
                                          <p:spTgt spid="18"/>
                                        </p:tgtEl>
                                        <p:attrNameLst>
                                          <p:attrName>ppt_x</p:attrName>
                                        </p:attrNameLst>
                                      </p:cBhvr>
                                      <p:tavLst>
                                        <p:tav tm="0">
                                          <p:val>
                                            <p:strVal val="0-#ppt_w/2"/>
                                          </p:val>
                                        </p:tav>
                                        <p:tav tm="100000">
                                          <p:val>
                                            <p:strVal val="#ppt_x"/>
                                          </p:val>
                                        </p:tav>
                                      </p:tavLst>
                                    </p:anim>
                                    <p:anim calcmode="lin" valueType="num">
                                      <p:cBhvr additive="base">
                                        <p:cTn id="71" dur="4500" fill="hold"/>
                                        <p:tgtEl>
                                          <p:spTgt spid="18"/>
                                        </p:tgtEl>
                                        <p:attrNameLst>
                                          <p:attrName>ppt_y</p:attrName>
                                        </p:attrNameLst>
                                      </p:cBhvr>
                                      <p:tavLst>
                                        <p:tav tm="0">
                                          <p:val>
                                            <p:strVal val="#ppt_y"/>
                                          </p:val>
                                        </p:tav>
                                        <p:tav tm="100000">
                                          <p:val>
                                            <p:strVal val="#ppt_y"/>
                                          </p:val>
                                        </p:tav>
                                      </p:tavLst>
                                    </p:anim>
                                  </p:childTnLst>
                                </p:cTn>
                              </p:par>
                              <p:par>
                                <p:cTn id="72" presetID="19" presetClass="entr" presetSubtype="5" fill="hold" nodeType="withEffect">
                                  <p:stCondLst>
                                    <p:cond delay="0"/>
                                  </p:stCondLst>
                                  <p:childTnLst>
                                    <p:set>
                                      <p:cBhvr>
                                        <p:cTn id="73" dur="1" fill="hold">
                                          <p:stCondLst>
                                            <p:cond delay="0"/>
                                          </p:stCondLst>
                                        </p:cTn>
                                        <p:tgtEl>
                                          <p:spTgt spid="18"/>
                                        </p:tgtEl>
                                        <p:attrNameLst>
                                          <p:attrName>style.visibility</p:attrName>
                                        </p:attrNameLst>
                                      </p:cBhvr>
                                      <p:to>
                                        <p:strVal val="visible"/>
                                      </p:to>
                                    </p:set>
                                    <p:anim calcmode="lin" valueType="num">
                                      <p:cBhvr>
                                        <p:cTn id="74" dur="4500" fill="hold"/>
                                        <p:tgtEl>
                                          <p:spTgt spid="18"/>
                                        </p:tgtEl>
                                        <p:attrNameLst>
                                          <p:attrName>ppt_w</p:attrName>
                                        </p:attrNameLst>
                                      </p:cBhvr>
                                      <p:tavLst>
                                        <p:tav tm="0">
                                          <p:val>
                                            <p:strVal val="#ppt_w"/>
                                          </p:val>
                                        </p:tav>
                                        <p:tav tm="100000">
                                          <p:val>
                                            <p:strVal val="#ppt_w"/>
                                          </p:val>
                                        </p:tav>
                                      </p:tavLst>
                                    </p:anim>
                                    <p:anim calcmode="lin" valueType="num">
                                      <p:cBhvr>
                                        <p:cTn id="75" dur="4500" fill="hold"/>
                                        <p:tgtEl>
                                          <p:spTgt spid="18"/>
                                        </p:tgtEl>
                                        <p:attrNameLst>
                                          <p:attrName>ppt_h</p:attrName>
                                        </p:attrNameLst>
                                      </p:cBhvr>
                                      <p:tavLst>
                                        <p:tav tm="0" fmla="#ppt_h*sin(2.5*pi*$)">
                                          <p:val>
                                            <p:fltVal val="0"/>
                                          </p:val>
                                        </p:tav>
                                        <p:tav tm="100000">
                                          <p:val>
                                            <p:fltVal val="1"/>
                                          </p:val>
                                        </p:tav>
                                      </p:tavLst>
                                    </p:anim>
                                  </p:childTnLst>
                                </p:cTn>
                              </p:par>
                              <p:par>
                                <p:cTn id="76" presetID="8" presetClass="emph" presetSubtype="0" repeatCount="indefinite" fill="hold" nodeType="withEffect">
                                  <p:stCondLst>
                                    <p:cond delay="0"/>
                                  </p:stCondLst>
                                  <p:childTnLst>
                                    <p:animRot by="-21600000">
                                      <p:cBhvr>
                                        <p:cTn id="77" dur="4500" fill="hold"/>
                                        <p:tgtEl>
                                          <p:spTgt spid="18"/>
                                        </p:tgtEl>
                                        <p:attrNameLst>
                                          <p:attrName>r</p:attrName>
                                        </p:attrNameLst>
                                      </p:cBhvr>
                                    </p:animRot>
                                  </p:childTnLst>
                                </p:cTn>
                              </p:par>
                              <p:par>
                                <p:cTn id="78" presetID="2" presetClass="exit" presetSubtype="8" fill="hold" nodeType="withEffect">
                                  <p:stCondLst>
                                    <p:cond delay="0"/>
                                  </p:stCondLst>
                                  <p:childTnLst>
                                    <p:anim calcmode="lin" valueType="num">
                                      <p:cBhvr additive="base">
                                        <p:cTn id="79" dur="5000"/>
                                        <p:tgtEl>
                                          <p:spTgt spid="18"/>
                                        </p:tgtEl>
                                        <p:attrNameLst>
                                          <p:attrName>ppt_x</p:attrName>
                                        </p:attrNameLst>
                                      </p:cBhvr>
                                      <p:tavLst>
                                        <p:tav tm="0">
                                          <p:val>
                                            <p:strVal val="ppt_x"/>
                                          </p:val>
                                        </p:tav>
                                        <p:tav tm="100000">
                                          <p:val>
                                            <p:strVal val="0-ppt_w/2"/>
                                          </p:val>
                                        </p:tav>
                                      </p:tavLst>
                                    </p:anim>
                                    <p:anim calcmode="lin" valueType="num">
                                      <p:cBhvr additive="base">
                                        <p:cTn id="80" dur="5000"/>
                                        <p:tgtEl>
                                          <p:spTgt spid="18"/>
                                        </p:tgtEl>
                                        <p:attrNameLst>
                                          <p:attrName>ppt_y</p:attrName>
                                        </p:attrNameLst>
                                      </p:cBhvr>
                                      <p:tavLst>
                                        <p:tav tm="0">
                                          <p:val>
                                            <p:strVal val="ppt_y"/>
                                          </p:val>
                                        </p:tav>
                                        <p:tav tm="100000">
                                          <p:val>
                                            <p:strVal val="ppt_y"/>
                                          </p:val>
                                        </p:tav>
                                      </p:tavLst>
                                    </p:anim>
                                    <p:set>
                                      <p:cBhvr>
                                        <p:cTn id="81" dur="1" fill="hold">
                                          <p:stCondLst>
                                            <p:cond delay="4999"/>
                                          </p:stCondLst>
                                        </p:cTn>
                                        <p:tgtEl>
                                          <p:spTgt spid="18"/>
                                        </p:tgtEl>
                                        <p:attrNameLst>
                                          <p:attrName>style.visibility</p:attrName>
                                        </p:attrNameLst>
                                      </p:cBhvr>
                                      <p:to>
                                        <p:strVal val="hidden"/>
                                      </p:to>
                                    </p:set>
                                  </p:childTnLst>
                                </p:cTn>
                              </p:par>
                              <p:par>
                                <p:cTn id="82" presetID="2" presetClass="entr" presetSubtype="8" fill="hold" nodeType="withEffect">
                                  <p:stCondLst>
                                    <p:cond delay="0"/>
                                  </p:stCondLst>
                                  <p:childTnLst>
                                    <p:set>
                                      <p:cBhvr>
                                        <p:cTn id="83" dur="1" fill="hold">
                                          <p:stCondLst>
                                            <p:cond delay="0"/>
                                          </p:stCondLst>
                                        </p:cTn>
                                        <p:tgtEl>
                                          <p:spTgt spid="19"/>
                                        </p:tgtEl>
                                        <p:attrNameLst>
                                          <p:attrName>style.visibility</p:attrName>
                                        </p:attrNameLst>
                                      </p:cBhvr>
                                      <p:to>
                                        <p:strVal val="visible"/>
                                      </p:to>
                                    </p:set>
                                    <p:anim calcmode="lin" valueType="num">
                                      <p:cBhvr additive="base">
                                        <p:cTn id="84" dur="4500" fill="hold"/>
                                        <p:tgtEl>
                                          <p:spTgt spid="19"/>
                                        </p:tgtEl>
                                        <p:attrNameLst>
                                          <p:attrName>ppt_x</p:attrName>
                                        </p:attrNameLst>
                                      </p:cBhvr>
                                      <p:tavLst>
                                        <p:tav tm="0">
                                          <p:val>
                                            <p:strVal val="0-#ppt_w/2"/>
                                          </p:val>
                                        </p:tav>
                                        <p:tav tm="100000">
                                          <p:val>
                                            <p:strVal val="#ppt_x"/>
                                          </p:val>
                                        </p:tav>
                                      </p:tavLst>
                                    </p:anim>
                                    <p:anim calcmode="lin" valueType="num">
                                      <p:cBhvr additive="base">
                                        <p:cTn id="85" dur="4500" fill="hold"/>
                                        <p:tgtEl>
                                          <p:spTgt spid="19"/>
                                        </p:tgtEl>
                                        <p:attrNameLst>
                                          <p:attrName>ppt_y</p:attrName>
                                        </p:attrNameLst>
                                      </p:cBhvr>
                                      <p:tavLst>
                                        <p:tav tm="0">
                                          <p:val>
                                            <p:strVal val="#ppt_y"/>
                                          </p:val>
                                        </p:tav>
                                        <p:tav tm="100000">
                                          <p:val>
                                            <p:strVal val="#ppt_y"/>
                                          </p:val>
                                        </p:tav>
                                      </p:tavLst>
                                    </p:anim>
                                  </p:childTnLst>
                                </p:cTn>
                              </p:par>
                              <p:par>
                                <p:cTn id="86" presetID="19" presetClass="entr" presetSubtype="5" fill="hold" nodeType="withEffect">
                                  <p:stCondLst>
                                    <p:cond delay="0"/>
                                  </p:stCondLst>
                                  <p:childTnLst>
                                    <p:set>
                                      <p:cBhvr>
                                        <p:cTn id="87" dur="1" fill="hold">
                                          <p:stCondLst>
                                            <p:cond delay="0"/>
                                          </p:stCondLst>
                                        </p:cTn>
                                        <p:tgtEl>
                                          <p:spTgt spid="19"/>
                                        </p:tgtEl>
                                        <p:attrNameLst>
                                          <p:attrName>style.visibility</p:attrName>
                                        </p:attrNameLst>
                                      </p:cBhvr>
                                      <p:to>
                                        <p:strVal val="visible"/>
                                      </p:to>
                                    </p:set>
                                    <p:anim calcmode="lin" valueType="num">
                                      <p:cBhvr>
                                        <p:cTn id="88" dur="4500" fill="hold"/>
                                        <p:tgtEl>
                                          <p:spTgt spid="19"/>
                                        </p:tgtEl>
                                        <p:attrNameLst>
                                          <p:attrName>ppt_w</p:attrName>
                                        </p:attrNameLst>
                                      </p:cBhvr>
                                      <p:tavLst>
                                        <p:tav tm="0">
                                          <p:val>
                                            <p:strVal val="#ppt_w"/>
                                          </p:val>
                                        </p:tav>
                                        <p:tav tm="100000">
                                          <p:val>
                                            <p:strVal val="#ppt_w"/>
                                          </p:val>
                                        </p:tav>
                                      </p:tavLst>
                                    </p:anim>
                                    <p:anim calcmode="lin" valueType="num">
                                      <p:cBhvr>
                                        <p:cTn id="89" dur="4500" fill="hold"/>
                                        <p:tgtEl>
                                          <p:spTgt spid="19"/>
                                        </p:tgtEl>
                                        <p:attrNameLst>
                                          <p:attrName>ppt_h</p:attrName>
                                        </p:attrNameLst>
                                      </p:cBhvr>
                                      <p:tavLst>
                                        <p:tav tm="0" fmla="#ppt_h*sin(2.5*pi*$)">
                                          <p:val>
                                            <p:fltVal val="0"/>
                                          </p:val>
                                        </p:tav>
                                        <p:tav tm="100000">
                                          <p:val>
                                            <p:fltVal val="1"/>
                                          </p:val>
                                        </p:tav>
                                      </p:tavLst>
                                    </p:anim>
                                  </p:childTnLst>
                                </p:cTn>
                              </p:par>
                              <p:par>
                                <p:cTn id="90" presetID="8" presetClass="emph" presetSubtype="0" repeatCount="indefinite" fill="hold" nodeType="withEffect">
                                  <p:stCondLst>
                                    <p:cond delay="0"/>
                                  </p:stCondLst>
                                  <p:childTnLst>
                                    <p:animRot by="-21600000">
                                      <p:cBhvr>
                                        <p:cTn id="91" dur="4500" fill="hold"/>
                                        <p:tgtEl>
                                          <p:spTgt spid="19"/>
                                        </p:tgtEl>
                                        <p:attrNameLst>
                                          <p:attrName>r</p:attrName>
                                        </p:attrNameLst>
                                      </p:cBhvr>
                                    </p:animRot>
                                  </p:childTnLst>
                                </p:cTn>
                              </p:par>
                              <p:par>
                                <p:cTn id="92" presetID="2" presetClass="exit" presetSubtype="8" fill="hold" nodeType="withEffect">
                                  <p:stCondLst>
                                    <p:cond delay="0"/>
                                  </p:stCondLst>
                                  <p:childTnLst>
                                    <p:anim calcmode="lin" valueType="num">
                                      <p:cBhvr additive="base">
                                        <p:cTn id="93" dur="5000"/>
                                        <p:tgtEl>
                                          <p:spTgt spid="19"/>
                                        </p:tgtEl>
                                        <p:attrNameLst>
                                          <p:attrName>ppt_x</p:attrName>
                                        </p:attrNameLst>
                                      </p:cBhvr>
                                      <p:tavLst>
                                        <p:tav tm="0">
                                          <p:val>
                                            <p:strVal val="ppt_x"/>
                                          </p:val>
                                        </p:tav>
                                        <p:tav tm="100000">
                                          <p:val>
                                            <p:strVal val="0-ppt_w/2"/>
                                          </p:val>
                                        </p:tav>
                                      </p:tavLst>
                                    </p:anim>
                                    <p:anim calcmode="lin" valueType="num">
                                      <p:cBhvr additive="base">
                                        <p:cTn id="94" dur="5000"/>
                                        <p:tgtEl>
                                          <p:spTgt spid="19"/>
                                        </p:tgtEl>
                                        <p:attrNameLst>
                                          <p:attrName>ppt_y</p:attrName>
                                        </p:attrNameLst>
                                      </p:cBhvr>
                                      <p:tavLst>
                                        <p:tav tm="0">
                                          <p:val>
                                            <p:strVal val="ppt_y"/>
                                          </p:val>
                                        </p:tav>
                                        <p:tav tm="100000">
                                          <p:val>
                                            <p:strVal val="ppt_y"/>
                                          </p:val>
                                        </p:tav>
                                      </p:tavLst>
                                    </p:anim>
                                    <p:set>
                                      <p:cBhvr>
                                        <p:cTn id="95" dur="1" fill="hold">
                                          <p:stCondLst>
                                            <p:cond delay="4999"/>
                                          </p:stCondLst>
                                        </p:cTn>
                                        <p:tgtEl>
                                          <p:spTgt spid="19"/>
                                        </p:tgtEl>
                                        <p:attrNameLst>
                                          <p:attrName>style.visibility</p:attrName>
                                        </p:attrNameLst>
                                      </p:cBhvr>
                                      <p:to>
                                        <p:strVal val="hidden"/>
                                      </p:to>
                                    </p:set>
                                  </p:childTnLst>
                                </p:cTn>
                              </p:par>
                              <p:par>
                                <p:cTn id="96" presetID="9" presetClass="emph" presetSubtype="0" grpId="0" nodeType="withEffect">
                                  <p:stCondLst>
                                    <p:cond delay="0"/>
                                  </p:stCondLst>
                                  <p:childTnLst>
                                    <p:set>
                                      <p:cBhvr rctx="PPT">
                                        <p:cTn id="97" dur="indefinite"/>
                                        <p:tgtEl>
                                          <p:spTgt spid="10"/>
                                        </p:tgtEl>
                                        <p:attrNameLst>
                                          <p:attrName>style.opacity</p:attrName>
                                        </p:attrNameLst>
                                      </p:cBhvr>
                                      <p:to>
                                        <p:strVal val="0"/>
                                      </p:to>
                                    </p:set>
                                    <p:animEffect filter="image" prLst="opacity: 0">
                                      <p:cBhvr rctx="IE">
                                        <p:cTn id="98" dur="indefinite"/>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699792" y="267495"/>
            <a:ext cx="5544616" cy="347787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003A00"/>
                </a:solidFill>
                <a:latin typeface="Hobo Std" pitchFamily="34" charset="0"/>
              </a:rPr>
              <a:t>Es </a:t>
            </a:r>
            <a:r>
              <a:rPr lang="es-ES" sz="1400" b="1" i="1" dirty="0">
                <a:solidFill>
                  <a:srgbClr val="003A00"/>
                </a:solidFill>
                <a:latin typeface="Hobo Std" pitchFamily="34" charset="0"/>
              </a:rPr>
              <a:t>bueno para las embarazadas porque previene las afecciones del bebé y de la mujer, sobre todo si existen antecedentes familiares. Y al ser rico en ácido fólico, es un suplemento vital durante la gestación. Si estás buscando quedarte embarazada no dudes en consumir aguacate.</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Los pacientes que padecen hipercolesterolemia pueden aprovechar las ventajas de este delicioso alimento para reducir los índices de LDL (colesterol “malo”) y subir los de HDL (colesterol “bueno”), algo sin duda de gran importancia para prevenir problemas cardiovasculares.</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Estas son unas de las razones para comer más aguacate a nivel de salud.</a:t>
            </a:r>
            <a:endParaRPr lang="es-ES" sz="1200" b="1" i="1" dirty="0">
              <a:solidFill>
                <a:srgbClr val="003A00"/>
              </a:solidFill>
              <a:latin typeface="Monotype Corsiva" panose="03010101010201010101" pitchFamily="66" charset="0"/>
            </a:endParaRPr>
          </a:p>
        </p:txBody>
      </p:sp>
      <p:pic>
        <p:nvPicPr>
          <p:cNvPr id="6"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860032" y="3762855"/>
            <a:ext cx="1080120" cy="862173"/>
          </a:xfrm>
          <a:prstGeom prst="rect">
            <a:avLst/>
          </a:prstGeom>
          <a:noFill/>
          <a:ln>
            <a:noFill/>
          </a:ln>
          <a:effectLst>
            <a:outerShdw blurRad="101600" dist="35921" dir="2700000" algn="ctr" rotWithShape="0">
              <a:schemeClr val="tx2">
                <a:lumMod val="25000"/>
                <a:alpha val="84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14247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0" y="0"/>
            <a:ext cx="9144000" cy="5143500"/>
            <a:chOff x="0" y="0"/>
            <a:chExt cx="9144000" cy="5143500"/>
          </a:xfrm>
          <a:gradFill flip="none" rotWithShape="1">
            <a:gsLst>
              <a:gs pos="50000">
                <a:srgbClr val="474F5B"/>
              </a:gs>
              <a:gs pos="0">
                <a:srgbClr val="3333CC">
                  <a:lumMod val="10000"/>
                  <a:lumOff val="90000"/>
                </a:srgbClr>
              </a:gs>
              <a:gs pos="12000">
                <a:srgbClr val="434A5C"/>
              </a:gs>
              <a:gs pos="25000">
                <a:srgbClr val="002060">
                  <a:lumMod val="31000"/>
                </a:srgbClr>
              </a:gs>
              <a:gs pos="67000">
                <a:srgbClr val="002060">
                  <a:lumMod val="31000"/>
                </a:srgbClr>
              </a:gs>
              <a:gs pos="39000">
                <a:srgbClr val="CCFF33">
                  <a:lumMod val="4000"/>
                  <a:lumOff val="96000"/>
                  <a:alpha val="98000"/>
                </a:srgbClr>
              </a:gs>
            </a:gsLst>
            <a:path path="circle">
              <a:fillToRect l="50000" t="50000" r="50000" b="50000"/>
            </a:path>
            <a:tileRect/>
          </a:gradFill>
        </p:grpSpPr>
        <p:sp>
          <p:nvSpPr>
            <p:cNvPr id="20" name="19 Rectángulo"/>
            <p:cNvSpPr/>
            <p:nvPr/>
          </p:nvSpPr>
          <p:spPr>
            <a:xfrm flipH="1">
              <a:off x="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 name="23 Imagen" descr="Diapositiva2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30560" y="0"/>
            <a:ext cx="9144000" cy="5143500"/>
          </a:xfrm>
          <a:prstGeom prst="rect">
            <a:avLst/>
          </a:prstGeom>
          <a:noFill/>
          <a:ln>
            <a:noFill/>
          </a:ln>
        </p:spPr>
      </p:pic>
      <p:grpSp>
        <p:nvGrpSpPr>
          <p:cNvPr id="2" name="1 Grupo"/>
          <p:cNvGrpSpPr/>
          <p:nvPr/>
        </p:nvGrpSpPr>
        <p:grpSpPr>
          <a:xfrm>
            <a:off x="2483768" y="483519"/>
            <a:ext cx="4172214" cy="4100140"/>
            <a:chOff x="2425288" y="535192"/>
            <a:chExt cx="4172214" cy="4100140"/>
          </a:xfrm>
          <a:noFill/>
          <a:scene3d>
            <a:camera prst="orthographicFront"/>
            <a:lightRig rig="flat" dir="t"/>
          </a:scene3d>
        </p:grpSpPr>
        <p:sp>
          <p:nvSpPr>
            <p:cNvPr id="3" name="Forma libre 31"/>
            <p:cNvSpPr/>
            <p:nvPr/>
          </p:nvSpPr>
          <p:spPr>
            <a:xfrm rot="7944670">
              <a:off x="5076000" y="1728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 name="Forma libre 31"/>
            <p:cNvSpPr/>
            <p:nvPr/>
          </p:nvSpPr>
          <p:spPr>
            <a:xfrm rot="5234986">
              <a:off x="4644000" y="864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5" name="Forma libre 31"/>
            <p:cNvSpPr/>
            <p:nvPr/>
          </p:nvSpPr>
          <p:spPr>
            <a:xfrm rot="10993527">
              <a:off x="4680000" y="2736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6" name="Forma libre 31"/>
            <p:cNvSpPr/>
            <p:nvPr/>
          </p:nvSpPr>
          <p:spPr>
            <a:xfrm rot="2523858">
              <a:off x="3708000" y="535192"/>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7" name="Forma libre 31"/>
            <p:cNvSpPr/>
            <p:nvPr/>
          </p:nvSpPr>
          <p:spPr>
            <a:xfrm rot="13592119">
              <a:off x="3852000" y="3168000"/>
              <a:ext cx="1688838" cy="124582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8" name="Forma libre 31"/>
            <p:cNvSpPr/>
            <p:nvPr/>
          </p:nvSpPr>
          <p:spPr>
            <a:xfrm rot="18971052">
              <a:off x="2425288" y="1980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9" name="Forma libre 31"/>
            <p:cNvSpPr/>
            <p:nvPr/>
          </p:nvSpPr>
          <p:spPr>
            <a:xfrm rot="237343">
              <a:off x="2772000" y="1008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0" name="Forma libre 31"/>
            <p:cNvSpPr/>
            <p:nvPr/>
          </p:nvSpPr>
          <p:spPr>
            <a:xfrm rot="16032226">
              <a:off x="2916000" y="2772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31750" cap="rnd">
              <a:solidFill>
                <a:srgbClr val="010239"/>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grpSp>
      <p:sp>
        <p:nvSpPr>
          <p:cNvPr id="11" name="Forma libre 31"/>
          <p:cNvSpPr/>
          <p:nvPr/>
        </p:nvSpPr>
        <p:spPr>
          <a:xfrm rot="7944670">
            <a:off x="4978336" y="1490436"/>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2" name="Forma libre 31"/>
          <p:cNvSpPr/>
          <p:nvPr/>
        </p:nvSpPr>
        <p:spPr>
          <a:xfrm rot="5400000">
            <a:off x="4413584" y="569928"/>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3" name="Forma libre 31"/>
          <p:cNvSpPr/>
          <p:nvPr/>
        </p:nvSpPr>
        <p:spPr>
          <a:xfrm rot="10329989">
            <a:off x="4617215" y="2496016"/>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4" name="Forma libre 31"/>
          <p:cNvSpPr/>
          <p:nvPr/>
        </p:nvSpPr>
        <p:spPr>
          <a:xfrm rot="2873478">
            <a:off x="3388878" y="267048"/>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5" name="Forma libre 31"/>
          <p:cNvSpPr/>
          <p:nvPr/>
        </p:nvSpPr>
        <p:spPr>
          <a:xfrm rot="13677166">
            <a:off x="3638005" y="3009321"/>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6" name="Forma libre 31"/>
          <p:cNvSpPr/>
          <p:nvPr/>
        </p:nvSpPr>
        <p:spPr>
          <a:xfrm rot="18764354">
            <a:off x="2108905" y="161811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7" name="Forma libre 31"/>
          <p:cNvSpPr/>
          <p:nvPr/>
        </p:nvSpPr>
        <p:spPr>
          <a:xfrm rot="640807">
            <a:off x="2566084" y="66994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18" name="Forma libre 31"/>
          <p:cNvSpPr/>
          <p:nvPr/>
        </p:nvSpPr>
        <p:spPr>
          <a:xfrm rot="16419919">
            <a:off x="2634270" y="257925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tx1"/>
              </a:gs>
              <a:gs pos="90000">
                <a:schemeClr val="tx1"/>
              </a:gs>
              <a:gs pos="51000">
                <a:srgbClr val="FFFF00">
                  <a:lumMod val="0"/>
                  <a:lumOff val="100000"/>
                </a:srgbClr>
              </a:gs>
              <a:gs pos="70000">
                <a:schemeClr val="bg2">
                  <a:lumMod val="50000"/>
                </a:schemeClr>
              </a:gs>
              <a:gs pos="33000">
                <a:schemeClr val="bg2">
                  <a:lumMod val="50000"/>
                </a:schemeClr>
              </a:gs>
            </a:gsLst>
            <a:path path="circle">
              <a:fillToRect l="100000" t="100000"/>
            </a:path>
            <a:tileRect r="-100000" b="-100000"/>
          </a:gra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scene3d>
            <a:camera prst="orthographicFront"/>
            <a:lightRig rig="chilly"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5" name="24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86920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3750" fill="hold"/>
                                        <p:tgtEl>
                                          <p:spTgt spid="11"/>
                                        </p:tgtEl>
                                        <p:attrNameLst>
                                          <p:attrName>ppt_w</p:attrName>
                                        </p:attrNameLst>
                                      </p:cBhvr>
                                      <p:tavLst>
                                        <p:tav tm="0">
                                          <p:val>
                                            <p:fltVal val="0"/>
                                          </p:val>
                                        </p:tav>
                                        <p:tav tm="100000">
                                          <p:val>
                                            <p:strVal val="#ppt_w"/>
                                          </p:val>
                                        </p:tav>
                                      </p:tavLst>
                                    </p:anim>
                                    <p:anim calcmode="lin" valueType="num">
                                      <p:cBhvr>
                                        <p:cTn id="8" dur="3750" fill="hold"/>
                                        <p:tgtEl>
                                          <p:spTgt spid="11"/>
                                        </p:tgtEl>
                                        <p:attrNameLst>
                                          <p:attrName>ppt_h</p:attrName>
                                        </p:attrNameLst>
                                      </p:cBhvr>
                                      <p:tavLst>
                                        <p:tav tm="0">
                                          <p:val>
                                            <p:fltVal val="0"/>
                                          </p:val>
                                        </p:tav>
                                        <p:tav tm="100000">
                                          <p:val>
                                            <p:strVal val="#ppt_h"/>
                                          </p:val>
                                        </p:tav>
                                      </p:tavLst>
                                    </p:anim>
                                    <p:anim calcmode="lin" valueType="num">
                                      <p:cBhvr>
                                        <p:cTn id="9" dur="3750" fill="hold"/>
                                        <p:tgtEl>
                                          <p:spTgt spid="11"/>
                                        </p:tgtEl>
                                        <p:attrNameLst>
                                          <p:attrName>ppt_x</p:attrName>
                                        </p:attrNameLst>
                                      </p:cBhvr>
                                      <p:tavLst>
                                        <p:tav tm="0">
                                          <p:val>
                                            <p:fltVal val="0.5"/>
                                          </p:val>
                                        </p:tav>
                                        <p:tav tm="100000">
                                          <p:val>
                                            <p:strVal val="#ppt_x"/>
                                          </p:val>
                                        </p:tav>
                                      </p:tavLst>
                                    </p:anim>
                                    <p:anim calcmode="lin" valueType="num">
                                      <p:cBhvr>
                                        <p:cTn id="10" dur="3750" fill="hold"/>
                                        <p:tgtEl>
                                          <p:spTgt spid="11"/>
                                        </p:tgtEl>
                                        <p:attrNameLst>
                                          <p:attrName>ppt_y</p:attrName>
                                        </p:attrNameLst>
                                      </p:cBhvr>
                                      <p:tavLst>
                                        <p:tav tm="0">
                                          <p:val>
                                            <p:fltVal val="0.5"/>
                                          </p:val>
                                        </p:tav>
                                        <p:tav tm="100000">
                                          <p:val>
                                            <p:strVal val="#ppt_y"/>
                                          </p:val>
                                        </p:tav>
                                      </p:tavLst>
                                    </p:anim>
                                  </p:childTnLst>
                                </p:cTn>
                              </p:par>
                              <p:par>
                                <p:cTn id="11" presetID="8" presetClass="emph" presetSubtype="0" fill="hold" grpId="1" nodeType="withEffect">
                                  <p:stCondLst>
                                    <p:cond delay="0"/>
                                  </p:stCondLst>
                                  <p:childTnLst>
                                    <p:animRot by="21600000">
                                      <p:cBhvr>
                                        <p:cTn id="12" dur="3750" fill="hold"/>
                                        <p:tgtEl>
                                          <p:spTgt spid="11"/>
                                        </p:tgtEl>
                                        <p:attrNameLst>
                                          <p:attrName>r</p:attrName>
                                        </p:attrNameLst>
                                      </p:cBhvr>
                                    </p:animRot>
                                  </p:childTnLst>
                                </p:cTn>
                              </p:par>
                              <p:par>
                                <p:cTn id="13" presetID="23" presetClass="entr" presetSubtype="528"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p:cTn id="15" dur="3750" fill="hold"/>
                                        <p:tgtEl>
                                          <p:spTgt spid="12"/>
                                        </p:tgtEl>
                                        <p:attrNameLst>
                                          <p:attrName>ppt_w</p:attrName>
                                        </p:attrNameLst>
                                      </p:cBhvr>
                                      <p:tavLst>
                                        <p:tav tm="0">
                                          <p:val>
                                            <p:fltVal val="0"/>
                                          </p:val>
                                        </p:tav>
                                        <p:tav tm="100000">
                                          <p:val>
                                            <p:strVal val="#ppt_w"/>
                                          </p:val>
                                        </p:tav>
                                      </p:tavLst>
                                    </p:anim>
                                    <p:anim calcmode="lin" valueType="num">
                                      <p:cBhvr>
                                        <p:cTn id="16" dur="3750" fill="hold"/>
                                        <p:tgtEl>
                                          <p:spTgt spid="12"/>
                                        </p:tgtEl>
                                        <p:attrNameLst>
                                          <p:attrName>ppt_h</p:attrName>
                                        </p:attrNameLst>
                                      </p:cBhvr>
                                      <p:tavLst>
                                        <p:tav tm="0">
                                          <p:val>
                                            <p:fltVal val="0"/>
                                          </p:val>
                                        </p:tav>
                                        <p:tav tm="100000">
                                          <p:val>
                                            <p:strVal val="#ppt_h"/>
                                          </p:val>
                                        </p:tav>
                                      </p:tavLst>
                                    </p:anim>
                                    <p:anim calcmode="lin" valueType="num">
                                      <p:cBhvr>
                                        <p:cTn id="17" dur="3750" fill="hold"/>
                                        <p:tgtEl>
                                          <p:spTgt spid="12"/>
                                        </p:tgtEl>
                                        <p:attrNameLst>
                                          <p:attrName>ppt_x</p:attrName>
                                        </p:attrNameLst>
                                      </p:cBhvr>
                                      <p:tavLst>
                                        <p:tav tm="0">
                                          <p:val>
                                            <p:fltVal val="0.5"/>
                                          </p:val>
                                        </p:tav>
                                        <p:tav tm="100000">
                                          <p:val>
                                            <p:strVal val="#ppt_x"/>
                                          </p:val>
                                        </p:tav>
                                      </p:tavLst>
                                    </p:anim>
                                    <p:anim calcmode="lin" valueType="num">
                                      <p:cBhvr>
                                        <p:cTn id="18" dur="3750" fill="hold"/>
                                        <p:tgtEl>
                                          <p:spTgt spid="12"/>
                                        </p:tgtEl>
                                        <p:attrNameLst>
                                          <p:attrName>ppt_y</p:attrName>
                                        </p:attrNameLst>
                                      </p:cBhvr>
                                      <p:tavLst>
                                        <p:tav tm="0">
                                          <p:val>
                                            <p:fltVal val="0.5"/>
                                          </p:val>
                                        </p:tav>
                                        <p:tav tm="100000">
                                          <p:val>
                                            <p:strVal val="#ppt_y"/>
                                          </p:val>
                                        </p:tav>
                                      </p:tavLst>
                                    </p:anim>
                                  </p:childTnLst>
                                </p:cTn>
                              </p:par>
                              <p:par>
                                <p:cTn id="19" presetID="8" presetClass="emph" presetSubtype="0" fill="hold" grpId="1" nodeType="withEffect">
                                  <p:stCondLst>
                                    <p:cond delay="0"/>
                                  </p:stCondLst>
                                  <p:childTnLst>
                                    <p:animRot by="21600000">
                                      <p:cBhvr>
                                        <p:cTn id="20" dur="3750" fill="hold"/>
                                        <p:tgtEl>
                                          <p:spTgt spid="12"/>
                                        </p:tgtEl>
                                        <p:attrNameLst>
                                          <p:attrName>r</p:attrName>
                                        </p:attrNameLst>
                                      </p:cBhvr>
                                    </p:animRot>
                                  </p:childTnLst>
                                </p:cTn>
                              </p:par>
                              <p:par>
                                <p:cTn id="21" presetID="23" presetClass="entr" presetSubtype="528"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3750" fill="hold"/>
                                        <p:tgtEl>
                                          <p:spTgt spid="13"/>
                                        </p:tgtEl>
                                        <p:attrNameLst>
                                          <p:attrName>ppt_w</p:attrName>
                                        </p:attrNameLst>
                                      </p:cBhvr>
                                      <p:tavLst>
                                        <p:tav tm="0">
                                          <p:val>
                                            <p:fltVal val="0"/>
                                          </p:val>
                                        </p:tav>
                                        <p:tav tm="100000">
                                          <p:val>
                                            <p:strVal val="#ppt_w"/>
                                          </p:val>
                                        </p:tav>
                                      </p:tavLst>
                                    </p:anim>
                                    <p:anim calcmode="lin" valueType="num">
                                      <p:cBhvr>
                                        <p:cTn id="24" dur="3750" fill="hold"/>
                                        <p:tgtEl>
                                          <p:spTgt spid="13"/>
                                        </p:tgtEl>
                                        <p:attrNameLst>
                                          <p:attrName>ppt_h</p:attrName>
                                        </p:attrNameLst>
                                      </p:cBhvr>
                                      <p:tavLst>
                                        <p:tav tm="0">
                                          <p:val>
                                            <p:fltVal val="0"/>
                                          </p:val>
                                        </p:tav>
                                        <p:tav tm="100000">
                                          <p:val>
                                            <p:strVal val="#ppt_h"/>
                                          </p:val>
                                        </p:tav>
                                      </p:tavLst>
                                    </p:anim>
                                    <p:anim calcmode="lin" valueType="num">
                                      <p:cBhvr>
                                        <p:cTn id="25" dur="3750" fill="hold"/>
                                        <p:tgtEl>
                                          <p:spTgt spid="13"/>
                                        </p:tgtEl>
                                        <p:attrNameLst>
                                          <p:attrName>ppt_x</p:attrName>
                                        </p:attrNameLst>
                                      </p:cBhvr>
                                      <p:tavLst>
                                        <p:tav tm="0">
                                          <p:val>
                                            <p:fltVal val="0.5"/>
                                          </p:val>
                                        </p:tav>
                                        <p:tav tm="100000">
                                          <p:val>
                                            <p:strVal val="#ppt_x"/>
                                          </p:val>
                                        </p:tav>
                                      </p:tavLst>
                                    </p:anim>
                                    <p:anim calcmode="lin" valueType="num">
                                      <p:cBhvr>
                                        <p:cTn id="26" dur="3750" fill="hold"/>
                                        <p:tgtEl>
                                          <p:spTgt spid="13"/>
                                        </p:tgtEl>
                                        <p:attrNameLst>
                                          <p:attrName>ppt_y</p:attrName>
                                        </p:attrNameLst>
                                      </p:cBhvr>
                                      <p:tavLst>
                                        <p:tav tm="0">
                                          <p:val>
                                            <p:fltVal val="0.5"/>
                                          </p:val>
                                        </p:tav>
                                        <p:tav tm="100000">
                                          <p:val>
                                            <p:strVal val="#ppt_y"/>
                                          </p:val>
                                        </p:tav>
                                      </p:tavLst>
                                    </p:anim>
                                  </p:childTnLst>
                                </p:cTn>
                              </p:par>
                              <p:par>
                                <p:cTn id="27" presetID="8" presetClass="emph" presetSubtype="0" fill="hold" grpId="1" nodeType="withEffect">
                                  <p:stCondLst>
                                    <p:cond delay="0"/>
                                  </p:stCondLst>
                                  <p:childTnLst>
                                    <p:animRot by="21600000">
                                      <p:cBhvr>
                                        <p:cTn id="28" dur="3750" fill="hold"/>
                                        <p:tgtEl>
                                          <p:spTgt spid="13"/>
                                        </p:tgtEl>
                                        <p:attrNameLst>
                                          <p:attrName>r</p:attrName>
                                        </p:attrNameLst>
                                      </p:cBhvr>
                                    </p:animRot>
                                  </p:childTnLst>
                                </p:cTn>
                              </p:par>
                              <p:par>
                                <p:cTn id="29" presetID="23" presetClass="entr" presetSubtype="528"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3750" fill="hold"/>
                                        <p:tgtEl>
                                          <p:spTgt spid="15"/>
                                        </p:tgtEl>
                                        <p:attrNameLst>
                                          <p:attrName>ppt_w</p:attrName>
                                        </p:attrNameLst>
                                      </p:cBhvr>
                                      <p:tavLst>
                                        <p:tav tm="0">
                                          <p:val>
                                            <p:fltVal val="0"/>
                                          </p:val>
                                        </p:tav>
                                        <p:tav tm="100000">
                                          <p:val>
                                            <p:strVal val="#ppt_w"/>
                                          </p:val>
                                        </p:tav>
                                      </p:tavLst>
                                    </p:anim>
                                    <p:anim calcmode="lin" valueType="num">
                                      <p:cBhvr>
                                        <p:cTn id="32" dur="3750" fill="hold"/>
                                        <p:tgtEl>
                                          <p:spTgt spid="15"/>
                                        </p:tgtEl>
                                        <p:attrNameLst>
                                          <p:attrName>ppt_h</p:attrName>
                                        </p:attrNameLst>
                                      </p:cBhvr>
                                      <p:tavLst>
                                        <p:tav tm="0">
                                          <p:val>
                                            <p:fltVal val="0"/>
                                          </p:val>
                                        </p:tav>
                                        <p:tav tm="100000">
                                          <p:val>
                                            <p:strVal val="#ppt_h"/>
                                          </p:val>
                                        </p:tav>
                                      </p:tavLst>
                                    </p:anim>
                                    <p:anim calcmode="lin" valueType="num">
                                      <p:cBhvr>
                                        <p:cTn id="33" dur="3750" fill="hold"/>
                                        <p:tgtEl>
                                          <p:spTgt spid="15"/>
                                        </p:tgtEl>
                                        <p:attrNameLst>
                                          <p:attrName>ppt_x</p:attrName>
                                        </p:attrNameLst>
                                      </p:cBhvr>
                                      <p:tavLst>
                                        <p:tav tm="0">
                                          <p:val>
                                            <p:fltVal val="0.5"/>
                                          </p:val>
                                        </p:tav>
                                        <p:tav tm="100000">
                                          <p:val>
                                            <p:strVal val="#ppt_x"/>
                                          </p:val>
                                        </p:tav>
                                      </p:tavLst>
                                    </p:anim>
                                    <p:anim calcmode="lin" valueType="num">
                                      <p:cBhvr>
                                        <p:cTn id="34" dur="3750" fill="hold"/>
                                        <p:tgtEl>
                                          <p:spTgt spid="15"/>
                                        </p:tgtEl>
                                        <p:attrNameLst>
                                          <p:attrName>ppt_y</p:attrName>
                                        </p:attrNameLst>
                                      </p:cBhvr>
                                      <p:tavLst>
                                        <p:tav tm="0">
                                          <p:val>
                                            <p:fltVal val="0.5"/>
                                          </p:val>
                                        </p:tav>
                                        <p:tav tm="100000">
                                          <p:val>
                                            <p:strVal val="#ppt_y"/>
                                          </p:val>
                                        </p:tav>
                                      </p:tavLst>
                                    </p:anim>
                                  </p:childTnLst>
                                </p:cTn>
                              </p:par>
                              <p:par>
                                <p:cTn id="35" presetID="8" presetClass="emph" presetSubtype="0" fill="hold" grpId="1" nodeType="withEffect">
                                  <p:stCondLst>
                                    <p:cond delay="0"/>
                                  </p:stCondLst>
                                  <p:childTnLst>
                                    <p:animRot by="21600000">
                                      <p:cBhvr>
                                        <p:cTn id="36" dur="3750" fill="hold"/>
                                        <p:tgtEl>
                                          <p:spTgt spid="15"/>
                                        </p:tgtEl>
                                        <p:attrNameLst>
                                          <p:attrName>r</p:attrName>
                                        </p:attrNameLst>
                                      </p:cBhvr>
                                    </p:animRot>
                                  </p:childTnLst>
                                </p:cTn>
                              </p:par>
                              <p:par>
                                <p:cTn id="37" presetID="23" presetClass="entr" presetSubtype="528"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p:cTn id="39" dur="3750" fill="hold"/>
                                        <p:tgtEl>
                                          <p:spTgt spid="18"/>
                                        </p:tgtEl>
                                        <p:attrNameLst>
                                          <p:attrName>ppt_w</p:attrName>
                                        </p:attrNameLst>
                                      </p:cBhvr>
                                      <p:tavLst>
                                        <p:tav tm="0">
                                          <p:val>
                                            <p:fltVal val="0"/>
                                          </p:val>
                                        </p:tav>
                                        <p:tav tm="100000">
                                          <p:val>
                                            <p:strVal val="#ppt_w"/>
                                          </p:val>
                                        </p:tav>
                                      </p:tavLst>
                                    </p:anim>
                                    <p:anim calcmode="lin" valueType="num">
                                      <p:cBhvr>
                                        <p:cTn id="40" dur="3750" fill="hold"/>
                                        <p:tgtEl>
                                          <p:spTgt spid="18"/>
                                        </p:tgtEl>
                                        <p:attrNameLst>
                                          <p:attrName>ppt_h</p:attrName>
                                        </p:attrNameLst>
                                      </p:cBhvr>
                                      <p:tavLst>
                                        <p:tav tm="0">
                                          <p:val>
                                            <p:fltVal val="0"/>
                                          </p:val>
                                        </p:tav>
                                        <p:tav tm="100000">
                                          <p:val>
                                            <p:strVal val="#ppt_h"/>
                                          </p:val>
                                        </p:tav>
                                      </p:tavLst>
                                    </p:anim>
                                    <p:anim calcmode="lin" valueType="num">
                                      <p:cBhvr>
                                        <p:cTn id="41" dur="3750" fill="hold"/>
                                        <p:tgtEl>
                                          <p:spTgt spid="18"/>
                                        </p:tgtEl>
                                        <p:attrNameLst>
                                          <p:attrName>ppt_x</p:attrName>
                                        </p:attrNameLst>
                                      </p:cBhvr>
                                      <p:tavLst>
                                        <p:tav tm="0">
                                          <p:val>
                                            <p:fltVal val="0.5"/>
                                          </p:val>
                                        </p:tav>
                                        <p:tav tm="100000">
                                          <p:val>
                                            <p:strVal val="#ppt_x"/>
                                          </p:val>
                                        </p:tav>
                                      </p:tavLst>
                                    </p:anim>
                                    <p:anim calcmode="lin" valueType="num">
                                      <p:cBhvr>
                                        <p:cTn id="42" dur="3750" fill="hold"/>
                                        <p:tgtEl>
                                          <p:spTgt spid="18"/>
                                        </p:tgtEl>
                                        <p:attrNameLst>
                                          <p:attrName>ppt_y</p:attrName>
                                        </p:attrNameLst>
                                      </p:cBhvr>
                                      <p:tavLst>
                                        <p:tav tm="0">
                                          <p:val>
                                            <p:fltVal val="0.5"/>
                                          </p:val>
                                        </p:tav>
                                        <p:tav tm="100000">
                                          <p:val>
                                            <p:strVal val="#ppt_y"/>
                                          </p:val>
                                        </p:tav>
                                      </p:tavLst>
                                    </p:anim>
                                  </p:childTnLst>
                                </p:cTn>
                              </p:par>
                              <p:par>
                                <p:cTn id="43" presetID="8" presetClass="emph" presetSubtype="0" fill="hold" grpId="1" nodeType="withEffect">
                                  <p:stCondLst>
                                    <p:cond delay="0"/>
                                  </p:stCondLst>
                                  <p:childTnLst>
                                    <p:animRot by="21600000">
                                      <p:cBhvr>
                                        <p:cTn id="44" dur="3750" fill="hold"/>
                                        <p:tgtEl>
                                          <p:spTgt spid="18"/>
                                        </p:tgtEl>
                                        <p:attrNameLst>
                                          <p:attrName>r</p:attrName>
                                        </p:attrNameLst>
                                      </p:cBhvr>
                                    </p:animRot>
                                  </p:childTnLst>
                                </p:cTn>
                              </p:par>
                              <p:par>
                                <p:cTn id="45" presetID="23" presetClass="entr" presetSubtype="528"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p:cTn id="47" dur="3750" fill="hold"/>
                                        <p:tgtEl>
                                          <p:spTgt spid="16"/>
                                        </p:tgtEl>
                                        <p:attrNameLst>
                                          <p:attrName>ppt_w</p:attrName>
                                        </p:attrNameLst>
                                      </p:cBhvr>
                                      <p:tavLst>
                                        <p:tav tm="0">
                                          <p:val>
                                            <p:fltVal val="0"/>
                                          </p:val>
                                        </p:tav>
                                        <p:tav tm="100000">
                                          <p:val>
                                            <p:strVal val="#ppt_w"/>
                                          </p:val>
                                        </p:tav>
                                      </p:tavLst>
                                    </p:anim>
                                    <p:anim calcmode="lin" valueType="num">
                                      <p:cBhvr>
                                        <p:cTn id="48" dur="3750" fill="hold"/>
                                        <p:tgtEl>
                                          <p:spTgt spid="16"/>
                                        </p:tgtEl>
                                        <p:attrNameLst>
                                          <p:attrName>ppt_h</p:attrName>
                                        </p:attrNameLst>
                                      </p:cBhvr>
                                      <p:tavLst>
                                        <p:tav tm="0">
                                          <p:val>
                                            <p:fltVal val="0"/>
                                          </p:val>
                                        </p:tav>
                                        <p:tav tm="100000">
                                          <p:val>
                                            <p:strVal val="#ppt_h"/>
                                          </p:val>
                                        </p:tav>
                                      </p:tavLst>
                                    </p:anim>
                                    <p:anim calcmode="lin" valueType="num">
                                      <p:cBhvr>
                                        <p:cTn id="49" dur="3750" fill="hold"/>
                                        <p:tgtEl>
                                          <p:spTgt spid="16"/>
                                        </p:tgtEl>
                                        <p:attrNameLst>
                                          <p:attrName>ppt_x</p:attrName>
                                        </p:attrNameLst>
                                      </p:cBhvr>
                                      <p:tavLst>
                                        <p:tav tm="0">
                                          <p:val>
                                            <p:fltVal val="0.5"/>
                                          </p:val>
                                        </p:tav>
                                        <p:tav tm="100000">
                                          <p:val>
                                            <p:strVal val="#ppt_x"/>
                                          </p:val>
                                        </p:tav>
                                      </p:tavLst>
                                    </p:anim>
                                    <p:anim calcmode="lin" valueType="num">
                                      <p:cBhvr>
                                        <p:cTn id="50" dur="3750" fill="hold"/>
                                        <p:tgtEl>
                                          <p:spTgt spid="16"/>
                                        </p:tgtEl>
                                        <p:attrNameLst>
                                          <p:attrName>ppt_y</p:attrName>
                                        </p:attrNameLst>
                                      </p:cBhvr>
                                      <p:tavLst>
                                        <p:tav tm="0">
                                          <p:val>
                                            <p:fltVal val="0.5"/>
                                          </p:val>
                                        </p:tav>
                                        <p:tav tm="100000">
                                          <p:val>
                                            <p:strVal val="#ppt_y"/>
                                          </p:val>
                                        </p:tav>
                                      </p:tavLst>
                                    </p:anim>
                                  </p:childTnLst>
                                </p:cTn>
                              </p:par>
                              <p:par>
                                <p:cTn id="51" presetID="8" presetClass="emph" presetSubtype="0" fill="hold" grpId="1" nodeType="withEffect">
                                  <p:stCondLst>
                                    <p:cond delay="0"/>
                                  </p:stCondLst>
                                  <p:childTnLst>
                                    <p:animRot by="21600000">
                                      <p:cBhvr>
                                        <p:cTn id="52" dur="3750" fill="hold"/>
                                        <p:tgtEl>
                                          <p:spTgt spid="16"/>
                                        </p:tgtEl>
                                        <p:attrNameLst>
                                          <p:attrName>r</p:attrName>
                                        </p:attrNameLst>
                                      </p:cBhvr>
                                    </p:animRot>
                                  </p:childTnLst>
                                </p:cTn>
                              </p:par>
                              <p:par>
                                <p:cTn id="53" presetID="23" presetClass="entr" presetSubtype="528"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p:cTn id="55" dur="3750" fill="hold"/>
                                        <p:tgtEl>
                                          <p:spTgt spid="17"/>
                                        </p:tgtEl>
                                        <p:attrNameLst>
                                          <p:attrName>ppt_w</p:attrName>
                                        </p:attrNameLst>
                                      </p:cBhvr>
                                      <p:tavLst>
                                        <p:tav tm="0">
                                          <p:val>
                                            <p:fltVal val="0"/>
                                          </p:val>
                                        </p:tav>
                                        <p:tav tm="100000">
                                          <p:val>
                                            <p:strVal val="#ppt_w"/>
                                          </p:val>
                                        </p:tav>
                                      </p:tavLst>
                                    </p:anim>
                                    <p:anim calcmode="lin" valueType="num">
                                      <p:cBhvr>
                                        <p:cTn id="56" dur="3750" fill="hold"/>
                                        <p:tgtEl>
                                          <p:spTgt spid="17"/>
                                        </p:tgtEl>
                                        <p:attrNameLst>
                                          <p:attrName>ppt_h</p:attrName>
                                        </p:attrNameLst>
                                      </p:cBhvr>
                                      <p:tavLst>
                                        <p:tav tm="0">
                                          <p:val>
                                            <p:fltVal val="0"/>
                                          </p:val>
                                        </p:tav>
                                        <p:tav tm="100000">
                                          <p:val>
                                            <p:strVal val="#ppt_h"/>
                                          </p:val>
                                        </p:tav>
                                      </p:tavLst>
                                    </p:anim>
                                    <p:anim calcmode="lin" valueType="num">
                                      <p:cBhvr>
                                        <p:cTn id="57" dur="3750" fill="hold"/>
                                        <p:tgtEl>
                                          <p:spTgt spid="17"/>
                                        </p:tgtEl>
                                        <p:attrNameLst>
                                          <p:attrName>ppt_x</p:attrName>
                                        </p:attrNameLst>
                                      </p:cBhvr>
                                      <p:tavLst>
                                        <p:tav tm="0">
                                          <p:val>
                                            <p:fltVal val="0.5"/>
                                          </p:val>
                                        </p:tav>
                                        <p:tav tm="100000">
                                          <p:val>
                                            <p:strVal val="#ppt_x"/>
                                          </p:val>
                                        </p:tav>
                                      </p:tavLst>
                                    </p:anim>
                                    <p:anim calcmode="lin" valueType="num">
                                      <p:cBhvr>
                                        <p:cTn id="58" dur="3750" fill="hold"/>
                                        <p:tgtEl>
                                          <p:spTgt spid="17"/>
                                        </p:tgtEl>
                                        <p:attrNameLst>
                                          <p:attrName>ppt_y</p:attrName>
                                        </p:attrNameLst>
                                      </p:cBhvr>
                                      <p:tavLst>
                                        <p:tav tm="0">
                                          <p:val>
                                            <p:fltVal val="0.5"/>
                                          </p:val>
                                        </p:tav>
                                        <p:tav tm="100000">
                                          <p:val>
                                            <p:strVal val="#ppt_y"/>
                                          </p:val>
                                        </p:tav>
                                      </p:tavLst>
                                    </p:anim>
                                  </p:childTnLst>
                                </p:cTn>
                              </p:par>
                              <p:par>
                                <p:cTn id="59" presetID="8" presetClass="emph" presetSubtype="0" fill="hold" grpId="1" nodeType="withEffect">
                                  <p:stCondLst>
                                    <p:cond delay="0"/>
                                  </p:stCondLst>
                                  <p:childTnLst>
                                    <p:animRot by="21600000">
                                      <p:cBhvr>
                                        <p:cTn id="60" dur="3750" fill="hold"/>
                                        <p:tgtEl>
                                          <p:spTgt spid="17"/>
                                        </p:tgtEl>
                                        <p:attrNameLst>
                                          <p:attrName>r</p:attrName>
                                        </p:attrNameLst>
                                      </p:cBhvr>
                                    </p:animRot>
                                  </p:childTnLst>
                                </p:cTn>
                              </p:par>
                              <p:par>
                                <p:cTn id="61" presetID="23" presetClass="entr" presetSubtype="528"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p:cTn id="63" dur="3750" fill="hold"/>
                                        <p:tgtEl>
                                          <p:spTgt spid="14"/>
                                        </p:tgtEl>
                                        <p:attrNameLst>
                                          <p:attrName>ppt_w</p:attrName>
                                        </p:attrNameLst>
                                      </p:cBhvr>
                                      <p:tavLst>
                                        <p:tav tm="0">
                                          <p:val>
                                            <p:fltVal val="0"/>
                                          </p:val>
                                        </p:tav>
                                        <p:tav tm="100000">
                                          <p:val>
                                            <p:strVal val="#ppt_w"/>
                                          </p:val>
                                        </p:tav>
                                      </p:tavLst>
                                    </p:anim>
                                    <p:anim calcmode="lin" valueType="num">
                                      <p:cBhvr>
                                        <p:cTn id="64" dur="3750" fill="hold"/>
                                        <p:tgtEl>
                                          <p:spTgt spid="14"/>
                                        </p:tgtEl>
                                        <p:attrNameLst>
                                          <p:attrName>ppt_h</p:attrName>
                                        </p:attrNameLst>
                                      </p:cBhvr>
                                      <p:tavLst>
                                        <p:tav tm="0">
                                          <p:val>
                                            <p:fltVal val="0"/>
                                          </p:val>
                                        </p:tav>
                                        <p:tav tm="100000">
                                          <p:val>
                                            <p:strVal val="#ppt_h"/>
                                          </p:val>
                                        </p:tav>
                                      </p:tavLst>
                                    </p:anim>
                                    <p:anim calcmode="lin" valueType="num">
                                      <p:cBhvr>
                                        <p:cTn id="65" dur="3750" fill="hold"/>
                                        <p:tgtEl>
                                          <p:spTgt spid="14"/>
                                        </p:tgtEl>
                                        <p:attrNameLst>
                                          <p:attrName>ppt_x</p:attrName>
                                        </p:attrNameLst>
                                      </p:cBhvr>
                                      <p:tavLst>
                                        <p:tav tm="0">
                                          <p:val>
                                            <p:fltVal val="0.5"/>
                                          </p:val>
                                        </p:tav>
                                        <p:tav tm="100000">
                                          <p:val>
                                            <p:strVal val="#ppt_x"/>
                                          </p:val>
                                        </p:tav>
                                      </p:tavLst>
                                    </p:anim>
                                    <p:anim calcmode="lin" valueType="num">
                                      <p:cBhvr>
                                        <p:cTn id="66" dur="3750" fill="hold"/>
                                        <p:tgtEl>
                                          <p:spTgt spid="14"/>
                                        </p:tgtEl>
                                        <p:attrNameLst>
                                          <p:attrName>ppt_y</p:attrName>
                                        </p:attrNameLst>
                                      </p:cBhvr>
                                      <p:tavLst>
                                        <p:tav tm="0">
                                          <p:val>
                                            <p:fltVal val="0.5"/>
                                          </p:val>
                                        </p:tav>
                                        <p:tav tm="100000">
                                          <p:val>
                                            <p:strVal val="#ppt_y"/>
                                          </p:val>
                                        </p:tav>
                                      </p:tavLst>
                                    </p:anim>
                                  </p:childTnLst>
                                </p:cTn>
                              </p:par>
                              <p:par>
                                <p:cTn id="67" presetID="8" presetClass="emph" presetSubtype="0" fill="hold" grpId="1" nodeType="withEffect">
                                  <p:stCondLst>
                                    <p:cond delay="0"/>
                                  </p:stCondLst>
                                  <p:childTnLst>
                                    <p:animRot by="21600000">
                                      <p:cBhvr>
                                        <p:cTn id="68" dur="3750" fill="hold"/>
                                        <p:tgtEl>
                                          <p:spTgt spid="14"/>
                                        </p:tgtEl>
                                        <p:attrNameLst>
                                          <p:attrName>r</p:attrName>
                                        </p:attrNameLst>
                                      </p:cBhvr>
                                    </p:animRot>
                                  </p:childTnLst>
                                </p:cTn>
                              </p:par>
                              <p:par>
                                <p:cTn id="69" presetID="23" presetClass="entr" presetSubtype="32" fill="hold" nodeType="with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p:cTn id="71" dur="3750" fill="hold"/>
                                        <p:tgtEl>
                                          <p:spTgt spid="2"/>
                                        </p:tgtEl>
                                        <p:attrNameLst>
                                          <p:attrName>ppt_w</p:attrName>
                                        </p:attrNameLst>
                                      </p:cBhvr>
                                      <p:tavLst>
                                        <p:tav tm="0">
                                          <p:val>
                                            <p:strVal val="4*#ppt_w"/>
                                          </p:val>
                                        </p:tav>
                                        <p:tav tm="100000">
                                          <p:val>
                                            <p:strVal val="#ppt_w"/>
                                          </p:val>
                                        </p:tav>
                                      </p:tavLst>
                                    </p:anim>
                                    <p:anim calcmode="lin" valueType="num">
                                      <p:cBhvr>
                                        <p:cTn id="72" dur="3750" fill="hold"/>
                                        <p:tgtEl>
                                          <p:spTgt spid="2"/>
                                        </p:tgtEl>
                                        <p:attrNameLst>
                                          <p:attrName>ppt_h</p:attrName>
                                        </p:attrNameLst>
                                      </p:cBhvr>
                                      <p:tavLst>
                                        <p:tav tm="0">
                                          <p:val>
                                            <p:strVal val="4*#ppt_h"/>
                                          </p:val>
                                        </p:tav>
                                        <p:tav tm="100000">
                                          <p:val>
                                            <p:strVal val="#ppt_h"/>
                                          </p:val>
                                        </p:tav>
                                      </p:tavLst>
                                    </p:anim>
                                  </p:childTnLst>
                                </p:cTn>
                              </p:par>
                              <p:par>
                                <p:cTn id="73" presetID="8" presetClass="emph" presetSubtype="0" fill="hold" nodeType="withEffect">
                                  <p:stCondLst>
                                    <p:cond delay="0"/>
                                  </p:stCondLst>
                                  <p:childTnLst>
                                    <p:animRot by="21600000">
                                      <p:cBhvr>
                                        <p:cTn id="74" dur="3750" fill="hold"/>
                                        <p:tgtEl>
                                          <p:spTgt spid="2"/>
                                        </p:tgtEl>
                                        <p:attrNameLst>
                                          <p:attrName>r</p:attrName>
                                        </p:attrNameLst>
                                      </p:cBhvr>
                                    </p:animRot>
                                  </p:childTnLst>
                                </p:cTn>
                              </p:par>
                              <p:par>
                                <p:cTn id="75" presetID="9" presetClass="emph" presetSubtype="0" grpId="0" nodeType="withEffect">
                                  <p:stCondLst>
                                    <p:cond delay="0"/>
                                  </p:stCondLst>
                                  <p:childTnLst>
                                    <p:set>
                                      <p:cBhvr rctx="PPT">
                                        <p:cTn id="76" dur="indefinite"/>
                                        <p:tgtEl>
                                          <p:spTgt spid="25"/>
                                        </p:tgtEl>
                                        <p:attrNameLst>
                                          <p:attrName>style.opacity</p:attrName>
                                        </p:attrNameLst>
                                      </p:cBhvr>
                                      <p:to>
                                        <p:strVal val="0"/>
                                      </p:to>
                                    </p:set>
                                    <p:animEffect filter="image" prLst="opacity: 0">
                                      <p:cBhvr rctx="IE">
                                        <p:cTn id="77" dur="indefinite"/>
                                        <p:tgtEl>
                                          <p:spTgt spid="25"/>
                                        </p:tgtEl>
                                      </p:cBhvr>
                                    </p:animEffect>
                                  </p:childTnLst>
                                </p:cTn>
                              </p:par>
                            </p:childTnLst>
                          </p:cTn>
                        </p:par>
                        <p:par>
                          <p:cTn id="78" fill="hold">
                            <p:stCondLst>
                              <p:cond delay="3750"/>
                            </p:stCondLst>
                            <p:childTnLst>
                              <p:par>
                                <p:cTn id="79" presetID="23" presetClass="exit" presetSubtype="544" fill="hold" grpId="2" nodeType="afterEffect">
                                  <p:stCondLst>
                                    <p:cond delay="0"/>
                                  </p:stCondLst>
                                  <p:childTnLst>
                                    <p:anim calcmode="lin" valueType="num">
                                      <p:cBhvr>
                                        <p:cTn id="80" dur="3750"/>
                                        <p:tgtEl>
                                          <p:spTgt spid="17"/>
                                        </p:tgtEl>
                                        <p:attrNameLst>
                                          <p:attrName>ppt_w</p:attrName>
                                        </p:attrNameLst>
                                      </p:cBhvr>
                                      <p:tavLst>
                                        <p:tav tm="0">
                                          <p:val>
                                            <p:strVal val="ppt_w"/>
                                          </p:val>
                                        </p:tav>
                                        <p:tav tm="100000">
                                          <p:val>
                                            <p:fltVal val="0"/>
                                          </p:val>
                                        </p:tav>
                                      </p:tavLst>
                                    </p:anim>
                                    <p:anim calcmode="lin" valueType="num">
                                      <p:cBhvr>
                                        <p:cTn id="81" dur="3750"/>
                                        <p:tgtEl>
                                          <p:spTgt spid="17"/>
                                        </p:tgtEl>
                                        <p:attrNameLst>
                                          <p:attrName>ppt_h</p:attrName>
                                        </p:attrNameLst>
                                      </p:cBhvr>
                                      <p:tavLst>
                                        <p:tav tm="0">
                                          <p:val>
                                            <p:strVal val="ppt_h"/>
                                          </p:val>
                                        </p:tav>
                                        <p:tav tm="100000">
                                          <p:val>
                                            <p:fltVal val="0"/>
                                          </p:val>
                                        </p:tav>
                                      </p:tavLst>
                                    </p:anim>
                                    <p:anim calcmode="lin" valueType="num">
                                      <p:cBhvr>
                                        <p:cTn id="82" dur="3750"/>
                                        <p:tgtEl>
                                          <p:spTgt spid="17"/>
                                        </p:tgtEl>
                                        <p:attrNameLst>
                                          <p:attrName>ppt_x</p:attrName>
                                        </p:attrNameLst>
                                      </p:cBhvr>
                                      <p:tavLst>
                                        <p:tav tm="0">
                                          <p:val>
                                            <p:strVal val="ppt_x"/>
                                          </p:val>
                                        </p:tav>
                                        <p:tav tm="100000">
                                          <p:val>
                                            <p:fltVal val="0.5"/>
                                          </p:val>
                                        </p:tav>
                                      </p:tavLst>
                                    </p:anim>
                                    <p:anim calcmode="lin" valueType="num">
                                      <p:cBhvr>
                                        <p:cTn id="83" dur="3750"/>
                                        <p:tgtEl>
                                          <p:spTgt spid="17"/>
                                        </p:tgtEl>
                                        <p:attrNameLst>
                                          <p:attrName>ppt_y</p:attrName>
                                        </p:attrNameLst>
                                      </p:cBhvr>
                                      <p:tavLst>
                                        <p:tav tm="0">
                                          <p:val>
                                            <p:strVal val="ppt_y"/>
                                          </p:val>
                                        </p:tav>
                                        <p:tav tm="100000">
                                          <p:val>
                                            <p:fltVal val="0.5"/>
                                          </p:val>
                                        </p:tav>
                                      </p:tavLst>
                                    </p:anim>
                                    <p:set>
                                      <p:cBhvr>
                                        <p:cTn id="84" dur="1" fill="hold">
                                          <p:stCondLst>
                                            <p:cond delay="3749"/>
                                          </p:stCondLst>
                                        </p:cTn>
                                        <p:tgtEl>
                                          <p:spTgt spid="17"/>
                                        </p:tgtEl>
                                        <p:attrNameLst>
                                          <p:attrName>style.visibility</p:attrName>
                                        </p:attrNameLst>
                                      </p:cBhvr>
                                      <p:to>
                                        <p:strVal val="hidden"/>
                                      </p:to>
                                    </p:set>
                                  </p:childTnLst>
                                </p:cTn>
                              </p:par>
                              <p:par>
                                <p:cTn id="85" presetID="8" presetClass="emph" presetSubtype="0" fill="hold" grpId="3" nodeType="withEffect">
                                  <p:stCondLst>
                                    <p:cond delay="0"/>
                                  </p:stCondLst>
                                  <p:childTnLst>
                                    <p:animRot by="-21600000">
                                      <p:cBhvr>
                                        <p:cTn id="86" dur="3750" fill="hold"/>
                                        <p:tgtEl>
                                          <p:spTgt spid="17"/>
                                        </p:tgtEl>
                                        <p:attrNameLst>
                                          <p:attrName>r</p:attrName>
                                        </p:attrNameLst>
                                      </p:cBhvr>
                                    </p:animRot>
                                  </p:childTnLst>
                                </p:cTn>
                              </p:par>
                              <p:par>
                                <p:cTn id="87" presetID="23" presetClass="exit" presetSubtype="544" fill="hold" grpId="2" nodeType="withEffect">
                                  <p:stCondLst>
                                    <p:cond delay="0"/>
                                  </p:stCondLst>
                                  <p:childTnLst>
                                    <p:anim calcmode="lin" valueType="num">
                                      <p:cBhvr>
                                        <p:cTn id="88" dur="3750"/>
                                        <p:tgtEl>
                                          <p:spTgt spid="16"/>
                                        </p:tgtEl>
                                        <p:attrNameLst>
                                          <p:attrName>ppt_w</p:attrName>
                                        </p:attrNameLst>
                                      </p:cBhvr>
                                      <p:tavLst>
                                        <p:tav tm="0">
                                          <p:val>
                                            <p:strVal val="ppt_w"/>
                                          </p:val>
                                        </p:tav>
                                        <p:tav tm="100000">
                                          <p:val>
                                            <p:fltVal val="0"/>
                                          </p:val>
                                        </p:tav>
                                      </p:tavLst>
                                    </p:anim>
                                    <p:anim calcmode="lin" valueType="num">
                                      <p:cBhvr>
                                        <p:cTn id="89" dur="3750"/>
                                        <p:tgtEl>
                                          <p:spTgt spid="16"/>
                                        </p:tgtEl>
                                        <p:attrNameLst>
                                          <p:attrName>ppt_h</p:attrName>
                                        </p:attrNameLst>
                                      </p:cBhvr>
                                      <p:tavLst>
                                        <p:tav tm="0">
                                          <p:val>
                                            <p:strVal val="ppt_h"/>
                                          </p:val>
                                        </p:tav>
                                        <p:tav tm="100000">
                                          <p:val>
                                            <p:fltVal val="0"/>
                                          </p:val>
                                        </p:tav>
                                      </p:tavLst>
                                    </p:anim>
                                    <p:anim calcmode="lin" valueType="num">
                                      <p:cBhvr>
                                        <p:cTn id="90" dur="3750"/>
                                        <p:tgtEl>
                                          <p:spTgt spid="16"/>
                                        </p:tgtEl>
                                        <p:attrNameLst>
                                          <p:attrName>ppt_x</p:attrName>
                                        </p:attrNameLst>
                                      </p:cBhvr>
                                      <p:tavLst>
                                        <p:tav tm="0">
                                          <p:val>
                                            <p:strVal val="ppt_x"/>
                                          </p:val>
                                        </p:tav>
                                        <p:tav tm="100000">
                                          <p:val>
                                            <p:fltVal val="0.5"/>
                                          </p:val>
                                        </p:tav>
                                      </p:tavLst>
                                    </p:anim>
                                    <p:anim calcmode="lin" valueType="num">
                                      <p:cBhvr>
                                        <p:cTn id="91" dur="3750"/>
                                        <p:tgtEl>
                                          <p:spTgt spid="16"/>
                                        </p:tgtEl>
                                        <p:attrNameLst>
                                          <p:attrName>ppt_y</p:attrName>
                                        </p:attrNameLst>
                                      </p:cBhvr>
                                      <p:tavLst>
                                        <p:tav tm="0">
                                          <p:val>
                                            <p:strVal val="ppt_y"/>
                                          </p:val>
                                        </p:tav>
                                        <p:tav tm="100000">
                                          <p:val>
                                            <p:fltVal val="0.5"/>
                                          </p:val>
                                        </p:tav>
                                      </p:tavLst>
                                    </p:anim>
                                    <p:set>
                                      <p:cBhvr>
                                        <p:cTn id="92" dur="1" fill="hold">
                                          <p:stCondLst>
                                            <p:cond delay="3749"/>
                                          </p:stCondLst>
                                        </p:cTn>
                                        <p:tgtEl>
                                          <p:spTgt spid="16"/>
                                        </p:tgtEl>
                                        <p:attrNameLst>
                                          <p:attrName>style.visibility</p:attrName>
                                        </p:attrNameLst>
                                      </p:cBhvr>
                                      <p:to>
                                        <p:strVal val="hidden"/>
                                      </p:to>
                                    </p:set>
                                  </p:childTnLst>
                                </p:cTn>
                              </p:par>
                              <p:par>
                                <p:cTn id="93" presetID="8" presetClass="emph" presetSubtype="0" fill="hold" grpId="3" nodeType="withEffect">
                                  <p:stCondLst>
                                    <p:cond delay="0"/>
                                  </p:stCondLst>
                                  <p:childTnLst>
                                    <p:animRot by="-21600000">
                                      <p:cBhvr>
                                        <p:cTn id="94" dur="3750" fill="hold"/>
                                        <p:tgtEl>
                                          <p:spTgt spid="16"/>
                                        </p:tgtEl>
                                        <p:attrNameLst>
                                          <p:attrName>r</p:attrName>
                                        </p:attrNameLst>
                                      </p:cBhvr>
                                    </p:animRot>
                                  </p:childTnLst>
                                </p:cTn>
                              </p:par>
                              <p:par>
                                <p:cTn id="95" presetID="23" presetClass="exit" presetSubtype="544" fill="hold" grpId="2" nodeType="withEffect">
                                  <p:stCondLst>
                                    <p:cond delay="0"/>
                                  </p:stCondLst>
                                  <p:childTnLst>
                                    <p:anim calcmode="lin" valueType="num">
                                      <p:cBhvr>
                                        <p:cTn id="96" dur="3750"/>
                                        <p:tgtEl>
                                          <p:spTgt spid="18"/>
                                        </p:tgtEl>
                                        <p:attrNameLst>
                                          <p:attrName>ppt_w</p:attrName>
                                        </p:attrNameLst>
                                      </p:cBhvr>
                                      <p:tavLst>
                                        <p:tav tm="0">
                                          <p:val>
                                            <p:strVal val="ppt_w"/>
                                          </p:val>
                                        </p:tav>
                                        <p:tav tm="100000">
                                          <p:val>
                                            <p:fltVal val="0"/>
                                          </p:val>
                                        </p:tav>
                                      </p:tavLst>
                                    </p:anim>
                                    <p:anim calcmode="lin" valueType="num">
                                      <p:cBhvr>
                                        <p:cTn id="97" dur="3750"/>
                                        <p:tgtEl>
                                          <p:spTgt spid="18"/>
                                        </p:tgtEl>
                                        <p:attrNameLst>
                                          <p:attrName>ppt_h</p:attrName>
                                        </p:attrNameLst>
                                      </p:cBhvr>
                                      <p:tavLst>
                                        <p:tav tm="0">
                                          <p:val>
                                            <p:strVal val="ppt_h"/>
                                          </p:val>
                                        </p:tav>
                                        <p:tav tm="100000">
                                          <p:val>
                                            <p:fltVal val="0"/>
                                          </p:val>
                                        </p:tav>
                                      </p:tavLst>
                                    </p:anim>
                                    <p:anim calcmode="lin" valueType="num">
                                      <p:cBhvr>
                                        <p:cTn id="98" dur="3750"/>
                                        <p:tgtEl>
                                          <p:spTgt spid="18"/>
                                        </p:tgtEl>
                                        <p:attrNameLst>
                                          <p:attrName>ppt_x</p:attrName>
                                        </p:attrNameLst>
                                      </p:cBhvr>
                                      <p:tavLst>
                                        <p:tav tm="0">
                                          <p:val>
                                            <p:strVal val="ppt_x"/>
                                          </p:val>
                                        </p:tav>
                                        <p:tav tm="100000">
                                          <p:val>
                                            <p:fltVal val="0.5"/>
                                          </p:val>
                                        </p:tav>
                                      </p:tavLst>
                                    </p:anim>
                                    <p:anim calcmode="lin" valueType="num">
                                      <p:cBhvr>
                                        <p:cTn id="99" dur="3750"/>
                                        <p:tgtEl>
                                          <p:spTgt spid="18"/>
                                        </p:tgtEl>
                                        <p:attrNameLst>
                                          <p:attrName>ppt_y</p:attrName>
                                        </p:attrNameLst>
                                      </p:cBhvr>
                                      <p:tavLst>
                                        <p:tav tm="0">
                                          <p:val>
                                            <p:strVal val="ppt_y"/>
                                          </p:val>
                                        </p:tav>
                                        <p:tav tm="100000">
                                          <p:val>
                                            <p:fltVal val="0.5"/>
                                          </p:val>
                                        </p:tav>
                                      </p:tavLst>
                                    </p:anim>
                                    <p:set>
                                      <p:cBhvr>
                                        <p:cTn id="100" dur="1" fill="hold">
                                          <p:stCondLst>
                                            <p:cond delay="3749"/>
                                          </p:stCondLst>
                                        </p:cTn>
                                        <p:tgtEl>
                                          <p:spTgt spid="18"/>
                                        </p:tgtEl>
                                        <p:attrNameLst>
                                          <p:attrName>style.visibility</p:attrName>
                                        </p:attrNameLst>
                                      </p:cBhvr>
                                      <p:to>
                                        <p:strVal val="hidden"/>
                                      </p:to>
                                    </p:set>
                                  </p:childTnLst>
                                </p:cTn>
                              </p:par>
                              <p:par>
                                <p:cTn id="101" presetID="8" presetClass="emph" presetSubtype="0" fill="hold" grpId="3" nodeType="withEffect">
                                  <p:stCondLst>
                                    <p:cond delay="0"/>
                                  </p:stCondLst>
                                  <p:childTnLst>
                                    <p:animRot by="-21600000">
                                      <p:cBhvr>
                                        <p:cTn id="102" dur="3750" fill="hold"/>
                                        <p:tgtEl>
                                          <p:spTgt spid="18"/>
                                        </p:tgtEl>
                                        <p:attrNameLst>
                                          <p:attrName>r</p:attrName>
                                        </p:attrNameLst>
                                      </p:cBhvr>
                                    </p:animRot>
                                  </p:childTnLst>
                                </p:cTn>
                              </p:par>
                              <p:par>
                                <p:cTn id="103" presetID="23" presetClass="exit" presetSubtype="544" fill="hold" grpId="2" nodeType="withEffect">
                                  <p:stCondLst>
                                    <p:cond delay="0"/>
                                  </p:stCondLst>
                                  <p:childTnLst>
                                    <p:anim calcmode="lin" valueType="num">
                                      <p:cBhvr>
                                        <p:cTn id="104" dur="3750"/>
                                        <p:tgtEl>
                                          <p:spTgt spid="15"/>
                                        </p:tgtEl>
                                        <p:attrNameLst>
                                          <p:attrName>ppt_w</p:attrName>
                                        </p:attrNameLst>
                                      </p:cBhvr>
                                      <p:tavLst>
                                        <p:tav tm="0">
                                          <p:val>
                                            <p:strVal val="ppt_w"/>
                                          </p:val>
                                        </p:tav>
                                        <p:tav tm="100000">
                                          <p:val>
                                            <p:fltVal val="0"/>
                                          </p:val>
                                        </p:tav>
                                      </p:tavLst>
                                    </p:anim>
                                    <p:anim calcmode="lin" valueType="num">
                                      <p:cBhvr>
                                        <p:cTn id="105" dur="3750"/>
                                        <p:tgtEl>
                                          <p:spTgt spid="15"/>
                                        </p:tgtEl>
                                        <p:attrNameLst>
                                          <p:attrName>ppt_h</p:attrName>
                                        </p:attrNameLst>
                                      </p:cBhvr>
                                      <p:tavLst>
                                        <p:tav tm="0">
                                          <p:val>
                                            <p:strVal val="ppt_h"/>
                                          </p:val>
                                        </p:tav>
                                        <p:tav tm="100000">
                                          <p:val>
                                            <p:fltVal val="0"/>
                                          </p:val>
                                        </p:tav>
                                      </p:tavLst>
                                    </p:anim>
                                    <p:anim calcmode="lin" valueType="num">
                                      <p:cBhvr>
                                        <p:cTn id="106" dur="3750"/>
                                        <p:tgtEl>
                                          <p:spTgt spid="15"/>
                                        </p:tgtEl>
                                        <p:attrNameLst>
                                          <p:attrName>ppt_x</p:attrName>
                                        </p:attrNameLst>
                                      </p:cBhvr>
                                      <p:tavLst>
                                        <p:tav tm="0">
                                          <p:val>
                                            <p:strVal val="ppt_x"/>
                                          </p:val>
                                        </p:tav>
                                        <p:tav tm="100000">
                                          <p:val>
                                            <p:fltVal val="0.5"/>
                                          </p:val>
                                        </p:tav>
                                      </p:tavLst>
                                    </p:anim>
                                    <p:anim calcmode="lin" valueType="num">
                                      <p:cBhvr>
                                        <p:cTn id="107" dur="3750"/>
                                        <p:tgtEl>
                                          <p:spTgt spid="15"/>
                                        </p:tgtEl>
                                        <p:attrNameLst>
                                          <p:attrName>ppt_y</p:attrName>
                                        </p:attrNameLst>
                                      </p:cBhvr>
                                      <p:tavLst>
                                        <p:tav tm="0">
                                          <p:val>
                                            <p:strVal val="ppt_y"/>
                                          </p:val>
                                        </p:tav>
                                        <p:tav tm="100000">
                                          <p:val>
                                            <p:fltVal val="0.5"/>
                                          </p:val>
                                        </p:tav>
                                      </p:tavLst>
                                    </p:anim>
                                    <p:set>
                                      <p:cBhvr>
                                        <p:cTn id="108" dur="1" fill="hold">
                                          <p:stCondLst>
                                            <p:cond delay="3749"/>
                                          </p:stCondLst>
                                        </p:cTn>
                                        <p:tgtEl>
                                          <p:spTgt spid="15"/>
                                        </p:tgtEl>
                                        <p:attrNameLst>
                                          <p:attrName>style.visibility</p:attrName>
                                        </p:attrNameLst>
                                      </p:cBhvr>
                                      <p:to>
                                        <p:strVal val="hidden"/>
                                      </p:to>
                                    </p:set>
                                  </p:childTnLst>
                                </p:cTn>
                              </p:par>
                              <p:par>
                                <p:cTn id="109" presetID="8" presetClass="emph" presetSubtype="0" fill="hold" grpId="3" nodeType="withEffect">
                                  <p:stCondLst>
                                    <p:cond delay="0"/>
                                  </p:stCondLst>
                                  <p:childTnLst>
                                    <p:animRot by="-21600000">
                                      <p:cBhvr>
                                        <p:cTn id="110" dur="3750" fill="hold"/>
                                        <p:tgtEl>
                                          <p:spTgt spid="15"/>
                                        </p:tgtEl>
                                        <p:attrNameLst>
                                          <p:attrName>r</p:attrName>
                                        </p:attrNameLst>
                                      </p:cBhvr>
                                    </p:animRot>
                                  </p:childTnLst>
                                </p:cTn>
                              </p:par>
                              <p:par>
                                <p:cTn id="111" presetID="23" presetClass="exit" presetSubtype="544" fill="hold" grpId="2" nodeType="withEffect">
                                  <p:stCondLst>
                                    <p:cond delay="0"/>
                                  </p:stCondLst>
                                  <p:childTnLst>
                                    <p:anim calcmode="lin" valueType="num">
                                      <p:cBhvr>
                                        <p:cTn id="112" dur="3750"/>
                                        <p:tgtEl>
                                          <p:spTgt spid="13"/>
                                        </p:tgtEl>
                                        <p:attrNameLst>
                                          <p:attrName>ppt_w</p:attrName>
                                        </p:attrNameLst>
                                      </p:cBhvr>
                                      <p:tavLst>
                                        <p:tav tm="0">
                                          <p:val>
                                            <p:strVal val="ppt_w"/>
                                          </p:val>
                                        </p:tav>
                                        <p:tav tm="100000">
                                          <p:val>
                                            <p:fltVal val="0"/>
                                          </p:val>
                                        </p:tav>
                                      </p:tavLst>
                                    </p:anim>
                                    <p:anim calcmode="lin" valueType="num">
                                      <p:cBhvr>
                                        <p:cTn id="113" dur="3750"/>
                                        <p:tgtEl>
                                          <p:spTgt spid="13"/>
                                        </p:tgtEl>
                                        <p:attrNameLst>
                                          <p:attrName>ppt_h</p:attrName>
                                        </p:attrNameLst>
                                      </p:cBhvr>
                                      <p:tavLst>
                                        <p:tav tm="0">
                                          <p:val>
                                            <p:strVal val="ppt_h"/>
                                          </p:val>
                                        </p:tav>
                                        <p:tav tm="100000">
                                          <p:val>
                                            <p:fltVal val="0"/>
                                          </p:val>
                                        </p:tav>
                                      </p:tavLst>
                                    </p:anim>
                                    <p:anim calcmode="lin" valueType="num">
                                      <p:cBhvr>
                                        <p:cTn id="114" dur="3750"/>
                                        <p:tgtEl>
                                          <p:spTgt spid="13"/>
                                        </p:tgtEl>
                                        <p:attrNameLst>
                                          <p:attrName>ppt_x</p:attrName>
                                        </p:attrNameLst>
                                      </p:cBhvr>
                                      <p:tavLst>
                                        <p:tav tm="0">
                                          <p:val>
                                            <p:strVal val="ppt_x"/>
                                          </p:val>
                                        </p:tav>
                                        <p:tav tm="100000">
                                          <p:val>
                                            <p:fltVal val="0.5"/>
                                          </p:val>
                                        </p:tav>
                                      </p:tavLst>
                                    </p:anim>
                                    <p:anim calcmode="lin" valueType="num">
                                      <p:cBhvr>
                                        <p:cTn id="115" dur="3750"/>
                                        <p:tgtEl>
                                          <p:spTgt spid="13"/>
                                        </p:tgtEl>
                                        <p:attrNameLst>
                                          <p:attrName>ppt_y</p:attrName>
                                        </p:attrNameLst>
                                      </p:cBhvr>
                                      <p:tavLst>
                                        <p:tav tm="0">
                                          <p:val>
                                            <p:strVal val="ppt_y"/>
                                          </p:val>
                                        </p:tav>
                                        <p:tav tm="100000">
                                          <p:val>
                                            <p:fltVal val="0.5"/>
                                          </p:val>
                                        </p:tav>
                                      </p:tavLst>
                                    </p:anim>
                                    <p:set>
                                      <p:cBhvr>
                                        <p:cTn id="116" dur="1" fill="hold">
                                          <p:stCondLst>
                                            <p:cond delay="3749"/>
                                          </p:stCondLst>
                                        </p:cTn>
                                        <p:tgtEl>
                                          <p:spTgt spid="13"/>
                                        </p:tgtEl>
                                        <p:attrNameLst>
                                          <p:attrName>style.visibility</p:attrName>
                                        </p:attrNameLst>
                                      </p:cBhvr>
                                      <p:to>
                                        <p:strVal val="hidden"/>
                                      </p:to>
                                    </p:set>
                                  </p:childTnLst>
                                </p:cTn>
                              </p:par>
                              <p:par>
                                <p:cTn id="117" presetID="8" presetClass="emph" presetSubtype="0" fill="hold" grpId="3" nodeType="withEffect">
                                  <p:stCondLst>
                                    <p:cond delay="0"/>
                                  </p:stCondLst>
                                  <p:childTnLst>
                                    <p:animRot by="-21600000">
                                      <p:cBhvr>
                                        <p:cTn id="118" dur="3750" fill="hold"/>
                                        <p:tgtEl>
                                          <p:spTgt spid="13"/>
                                        </p:tgtEl>
                                        <p:attrNameLst>
                                          <p:attrName>r</p:attrName>
                                        </p:attrNameLst>
                                      </p:cBhvr>
                                    </p:animRot>
                                  </p:childTnLst>
                                </p:cTn>
                              </p:par>
                              <p:par>
                                <p:cTn id="119" presetID="23" presetClass="exit" presetSubtype="544" fill="hold" grpId="2" nodeType="withEffect">
                                  <p:stCondLst>
                                    <p:cond delay="0"/>
                                  </p:stCondLst>
                                  <p:childTnLst>
                                    <p:anim calcmode="lin" valueType="num">
                                      <p:cBhvr>
                                        <p:cTn id="120" dur="3750"/>
                                        <p:tgtEl>
                                          <p:spTgt spid="12"/>
                                        </p:tgtEl>
                                        <p:attrNameLst>
                                          <p:attrName>ppt_w</p:attrName>
                                        </p:attrNameLst>
                                      </p:cBhvr>
                                      <p:tavLst>
                                        <p:tav tm="0">
                                          <p:val>
                                            <p:strVal val="ppt_w"/>
                                          </p:val>
                                        </p:tav>
                                        <p:tav tm="100000">
                                          <p:val>
                                            <p:fltVal val="0"/>
                                          </p:val>
                                        </p:tav>
                                      </p:tavLst>
                                    </p:anim>
                                    <p:anim calcmode="lin" valueType="num">
                                      <p:cBhvr>
                                        <p:cTn id="121" dur="3750"/>
                                        <p:tgtEl>
                                          <p:spTgt spid="12"/>
                                        </p:tgtEl>
                                        <p:attrNameLst>
                                          <p:attrName>ppt_h</p:attrName>
                                        </p:attrNameLst>
                                      </p:cBhvr>
                                      <p:tavLst>
                                        <p:tav tm="0">
                                          <p:val>
                                            <p:strVal val="ppt_h"/>
                                          </p:val>
                                        </p:tav>
                                        <p:tav tm="100000">
                                          <p:val>
                                            <p:fltVal val="0"/>
                                          </p:val>
                                        </p:tav>
                                      </p:tavLst>
                                    </p:anim>
                                    <p:anim calcmode="lin" valueType="num">
                                      <p:cBhvr>
                                        <p:cTn id="122" dur="3750"/>
                                        <p:tgtEl>
                                          <p:spTgt spid="12"/>
                                        </p:tgtEl>
                                        <p:attrNameLst>
                                          <p:attrName>ppt_x</p:attrName>
                                        </p:attrNameLst>
                                      </p:cBhvr>
                                      <p:tavLst>
                                        <p:tav tm="0">
                                          <p:val>
                                            <p:strVal val="ppt_x"/>
                                          </p:val>
                                        </p:tav>
                                        <p:tav tm="100000">
                                          <p:val>
                                            <p:fltVal val="0.5"/>
                                          </p:val>
                                        </p:tav>
                                      </p:tavLst>
                                    </p:anim>
                                    <p:anim calcmode="lin" valueType="num">
                                      <p:cBhvr>
                                        <p:cTn id="123" dur="3750"/>
                                        <p:tgtEl>
                                          <p:spTgt spid="12"/>
                                        </p:tgtEl>
                                        <p:attrNameLst>
                                          <p:attrName>ppt_y</p:attrName>
                                        </p:attrNameLst>
                                      </p:cBhvr>
                                      <p:tavLst>
                                        <p:tav tm="0">
                                          <p:val>
                                            <p:strVal val="ppt_y"/>
                                          </p:val>
                                        </p:tav>
                                        <p:tav tm="100000">
                                          <p:val>
                                            <p:fltVal val="0.5"/>
                                          </p:val>
                                        </p:tav>
                                      </p:tavLst>
                                    </p:anim>
                                    <p:set>
                                      <p:cBhvr>
                                        <p:cTn id="124" dur="1" fill="hold">
                                          <p:stCondLst>
                                            <p:cond delay="3749"/>
                                          </p:stCondLst>
                                        </p:cTn>
                                        <p:tgtEl>
                                          <p:spTgt spid="12"/>
                                        </p:tgtEl>
                                        <p:attrNameLst>
                                          <p:attrName>style.visibility</p:attrName>
                                        </p:attrNameLst>
                                      </p:cBhvr>
                                      <p:to>
                                        <p:strVal val="hidden"/>
                                      </p:to>
                                    </p:set>
                                  </p:childTnLst>
                                </p:cTn>
                              </p:par>
                              <p:par>
                                <p:cTn id="125" presetID="8" presetClass="emph" presetSubtype="0" fill="hold" grpId="3" nodeType="withEffect">
                                  <p:stCondLst>
                                    <p:cond delay="0"/>
                                  </p:stCondLst>
                                  <p:childTnLst>
                                    <p:animRot by="-21600000">
                                      <p:cBhvr>
                                        <p:cTn id="126" dur="3750" fill="hold"/>
                                        <p:tgtEl>
                                          <p:spTgt spid="12"/>
                                        </p:tgtEl>
                                        <p:attrNameLst>
                                          <p:attrName>r</p:attrName>
                                        </p:attrNameLst>
                                      </p:cBhvr>
                                    </p:animRot>
                                  </p:childTnLst>
                                </p:cTn>
                              </p:par>
                              <p:par>
                                <p:cTn id="127" presetID="23" presetClass="exit" presetSubtype="544" fill="hold" grpId="2" nodeType="withEffect">
                                  <p:stCondLst>
                                    <p:cond delay="0"/>
                                  </p:stCondLst>
                                  <p:childTnLst>
                                    <p:anim calcmode="lin" valueType="num">
                                      <p:cBhvr>
                                        <p:cTn id="128" dur="3750"/>
                                        <p:tgtEl>
                                          <p:spTgt spid="11"/>
                                        </p:tgtEl>
                                        <p:attrNameLst>
                                          <p:attrName>ppt_w</p:attrName>
                                        </p:attrNameLst>
                                      </p:cBhvr>
                                      <p:tavLst>
                                        <p:tav tm="0">
                                          <p:val>
                                            <p:strVal val="ppt_w"/>
                                          </p:val>
                                        </p:tav>
                                        <p:tav tm="100000">
                                          <p:val>
                                            <p:fltVal val="0"/>
                                          </p:val>
                                        </p:tav>
                                      </p:tavLst>
                                    </p:anim>
                                    <p:anim calcmode="lin" valueType="num">
                                      <p:cBhvr>
                                        <p:cTn id="129" dur="3750"/>
                                        <p:tgtEl>
                                          <p:spTgt spid="11"/>
                                        </p:tgtEl>
                                        <p:attrNameLst>
                                          <p:attrName>ppt_h</p:attrName>
                                        </p:attrNameLst>
                                      </p:cBhvr>
                                      <p:tavLst>
                                        <p:tav tm="0">
                                          <p:val>
                                            <p:strVal val="ppt_h"/>
                                          </p:val>
                                        </p:tav>
                                        <p:tav tm="100000">
                                          <p:val>
                                            <p:fltVal val="0"/>
                                          </p:val>
                                        </p:tav>
                                      </p:tavLst>
                                    </p:anim>
                                    <p:anim calcmode="lin" valueType="num">
                                      <p:cBhvr>
                                        <p:cTn id="130" dur="3750"/>
                                        <p:tgtEl>
                                          <p:spTgt spid="11"/>
                                        </p:tgtEl>
                                        <p:attrNameLst>
                                          <p:attrName>ppt_x</p:attrName>
                                        </p:attrNameLst>
                                      </p:cBhvr>
                                      <p:tavLst>
                                        <p:tav tm="0">
                                          <p:val>
                                            <p:strVal val="ppt_x"/>
                                          </p:val>
                                        </p:tav>
                                        <p:tav tm="100000">
                                          <p:val>
                                            <p:fltVal val="0.5"/>
                                          </p:val>
                                        </p:tav>
                                      </p:tavLst>
                                    </p:anim>
                                    <p:anim calcmode="lin" valueType="num">
                                      <p:cBhvr>
                                        <p:cTn id="131" dur="3750"/>
                                        <p:tgtEl>
                                          <p:spTgt spid="11"/>
                                        </p:tgtEl>
                                        <p:attrNameLst>
                                          <p:attrName>ppt_y</p:attrName>
                                        </p:attrNameLst>
                                      </p:cBhvr>
                                      <p:tavLst>
                                        <p:tav tm="0">
                                          <p:val>
                                            <p:strVal val="ppt_y"/>
                                          </p:val>
                                        </p:tav>
                                        <p:tav tm="100000">
                                          <p:val>
                                            <p:fltVal val="0.5"/>
                                          </p:val>
                                        </p:tav>
                                      </p:tavLst>
                                    </p:anim>
                                    <p:set>
                                      <p:cBhvr>
                                        <p:cTn id="132" dur="1" fill="hold">
                                          <p:stCondLst>
                                            <p:cond delay="3749"/>
                                          </p:stCondLst>
                                        </p:cTn>
                                        <p:tgtEl>
                                          <p:spTgt spid="11"/>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3750" fill="hold"/>
                                        <p:tgtEl>
                                          <p:spTgt spid="11"/>
                                        </p:tgtEl>
                                        <p:attrNameLst>
                                          <p:attrName>r</p:attrName>
                                        </p:attrNameLst>
                                      </p:cBhvr>
                                    </p:animRot>
                                  </p:childTnLst>
                                </p:cTn>
                              </p:par>
                              <p:par>
                                <p:cTn id="135" presetID="23" presetClass="exit" presetSubtype="544" fill="hold" grpId="2" nodeType="withEffect">
                                  <p:stCondLst>
                                    <p:cond delay="0"/>
                                  </p:stCondLst>
                                  <p:childTnLst>
                                    <p:anim calcmode="lin" valueType="num">
                                      <p:cBhvr>
                                        <p:cTn id="136" dur="3750"/>
                                        <p:tgtEl>
                                          <p:spTgt spid="14"/>
                                        </p:tgtEl>
                                        <p:attrNameLst>
                                          <p:attrName>ppt_w</p:attrName>
                                        </p:attrNameLst>
                                      </p:cBhvr>
                                      <p:tavLst>
                                        <p:tav tm="0">
                                          <p:val>
                                            <p:strVal val="ppt_w"/>
                                          </p:val>
                                        </p:tav>
                                        <p:tav tm="100000">
                                          <p:val>
                                            <p:fltVal val="0"/>
                                          </p:val>
                                        </p:tav>
                                      </p:tavLst>
                                    </p:anim>
                                    <p:anim calcmode="lin" valueType="num">
                                      <p:cBhvr>
                                        <p:cTn id="137" dur="3750"/>
                                        <p:tgtEl>
                                          <p:spTgt spid="14"/>
                                        </p:tgtEl>
                                        <p:attrNameLst>
                                          <p:attrName>ppt_h</p:attrName>
                                        </p:attrNameLst>
                                      </p:cBhvr>
                                      <p:tavLst>
                                        <p:tav tm="0">
                                          <p:val>
                                            <p:strVal val="ppt_h"/>
                                          </p:val>
                                        </p:tav>
                                        <p:tav tm="100000">
                                          <p:val>
                                            <p:fltVal val="0"/>
                                          </p:val>
                                        </p:tav>
                                      </p:tavLst>
                                    </p:anim>
                                    <p:anim calcmode="lin" valueType="num">
                                      <p:cBhvr>
                                        <p:cTn id="138" dur="3750"/>
                                        <p:tgtEl>
                                          <p:spTgt spid="14"/>
                                        </p:tgtEl>
                                        <p:attrNameLst>
                                          <p:attrName>ppt_x</p:attrName>
                                        </p:attrNameLst>
                                      </p:cBhvr>
                                      <p:tavLst>
                                        <p:tav tm="0">
                                          <p:val>
                                            <p:strVal val="ppt_x"/>
                                          </p:val>
                                        </p:tav>
                                        <p:tav tm="100000">
                                          <p:val>
                                            <p:fltVal val="0.5"/>
                                          </p:val>
                                        </p:tav>
                                      </p:tavLst>
                                    </p:anim>
                                    <p:anim calcmode="lin" valueType="num">
                                      <p:cBhvr>
                                        <p:cTn id="139" dur="3750"/>
                                        <p:tgtEl>
                                          <p:spTgt spid="14"/>
                                        </p:tgtEl>
                                        <p:attrNameLst>
                                          <p:attrName>ppt_y</p:attrName>
                                        </p:attrNameLst>
                                      </p:cBhvr>
                                      <p:tavLst>
                                        <p:tav tm="0">
                                          <p:val>
                                            <p:strVal val="ppt_y"/>
                                          </p:val>
                                        </p:tav>
                                        <p:tav tm="100000">
                                          <p:val>
                                            <p:fltVal val="0.5"/>
                                          </p:val>
                                        </p:tav>
                                      </p:tavLst>
                                    </p:anim>
                                    <p:set>
                                      <p:cBhvr>
                                        <p:cTn id="140" dur="1" fill="hold">
                                          <p:stCondLst>
                                            <p:cond delay="3749"/>
                                          </p:stCondLst>
                                        </p:cTn>
                                        <p:tgtEl>
                                          <p:spTgt spid="14"/>
                                        </p:tgtEl>
                                        <p:attrNameLst>
                                          <p:attrName>style.visibility</p:attrName>
                                        </p:attrNameLst>
                                      </p:cBhvr>
                                      <p:to>
                                        <p:strVal val="hidden"/>
                                      </p:to>
                                    </p:set>
                                  </p:childTnLst>
                                </p:cTn>
                              </p:par>
                              <p:par>
                                <p:cTn id="141" presetID="8" presetClass="emph" presetSubtype="0" fill="hold" grpId="3" nodeType="withEffect">
                                  <p:stCondLst>
                                    <p:cond delay="0"/>
                                  </p:stCondLst>
                                  <p:childTnLst>
                                    <p:animRot by="-21600000">
                                      <p:cBhvr>
                                        <p:cTn id="142" dur="3750" fill="hold"/>
                                        <p:tgtEl>
                                          <p:spTgt spid="14"/>
                                        </p:tgtEl>
                                        <p:attrNameLst>
                                          <p:attrName>r</p:attrName>
                                        </p:attrNameLst>
                                      </p:cBhvr>
                                    </p:animRot>
                                  </p:childTnLst>
                                </p:cTn>
                              </p:par>
                              <p:par>
                                <p:cTn id="143" presetID="23" presetClass="exit" presetSubtype="16" fill="hold" nodeType="withEffect">
                                  <p:stCondLst>
                                    <p:cond delay="0"/>
                                  </p:stCondLst>
                                  <p:childTnLst>
                                    <p:anim calcmode="lin" valueType="num">
                                      <p:cBhvr>
                                        <p:cTn id="144" dur="3750"/>
                                        <p:tgtEl>
                                          <p:spTgt spid="2"/>
                                        </p:tgtEl>
                                        <p:attrNameLst>
                                          <p:attrName>ppt_w</p:attrName>
                                        </p:attrNameLst>
                                      </p:cBhvr>
                                      <p:tavLst>
                                        <p:tav tm="0">
                                          <p:val>
                                            <p:strVal val="ppt_w"/>
                                          </p:val>
                                        </p:tav>
                                        <p:tav tm="100000">
                                          <p:val>
                                            <p:strVal val="4*ppt_w"/>
                                          </p:val>
                                        </p:tav>
                                      </p:tavLst>
                                    </p:anim>
                                    <p:anim calcmode="lin" valueType="num">
                                      <p:cBhvr>
                                        <p:cTn id="145" dur="3750"/>
                                        <p:tgtEl>
                                          <p:spTgt spid="2"/>
                                        </p:tgtEl>
                                        <p:attrNameLst>
                                          <p:attrName>ppt_h</p:attrName>
                                        </p:attrNameLst>
                                      </p:cBhvr>
                                      <p:tavLst>
                                        <p:tav tm="0">
                                          <p:val>
                                            <p:strVal val="ppt_h"/>
                                          </p:val>
                                        </p:tav>
                                        <p:tav tm="100000">
                                          <p:val>
                                            <p:strVal val="4*ppt_h"/>
                                          </p:val>
                                        </p:tav>
                                      </p:tavLst>
                                    </p:anim>
                                    <p:set>
                                      <p:cBhvr>
                                        <p:cTn id="146" dur="1" fill="hold">
                                          <p:stCondLst>
                                            <p:cond delay="3749"/>
                                          </p:stCondLst>
                                        </p:cTn>
                                        <p:tgtEl>
                                          <p:spTgt spid="2"/>
                                        </p:tgtEl>
                                        <p:attrNameLst>
                                          <p:attrName>style.visibility</p:attrName>
                                        </p:attrNameLst>
                                      </p:cBhvr>
                                      <p:to>
                                        <p:strVal val="hidden"/>
                                      </p:to>
                                    </p:set>
                                  </p:childTnLst>
                                </p:cTn>
                              </p:par>
                              <p:par>
                                <p:cTn id="147" presetID="8" presetClass="emph" presetSubtype="0" fill="hold" nodeType="withEffect">
                                  <p:stCondLst>
                                    <p:cond delay="0"/>
                                  </p:stCondLst>
                                  <p:childTnLst>
                                    <p:animRot by="21600000">
                                      <p:cBhvr>
                                        <p:cTn id="148" dur="3750" fill="hold"/>
                                        <p:tgtEl>
                                          <p:spTgt spid="2"/>
                                        </p:tgtEl>
                                        <p:attrNameLst>
                                          <p:attrName>r</p:attrName>
                                        </p:attrNameLst>
                                      </p:cBhvr>
                                    </p:animRot>
                                  </p:childTnLst>
                                </p:cTn>
                              </p:par>
                              <p:par>
                                <p:cTn id="149" presetID="23" presetClass="entr" presetSubtype="288" fill="hold" nodeType="withEffect">
                                  <p:stCondLst>
                                    <p:cond delay="1000"/>
                                  </p:stCondLst>
                                  <p:childTnLst>
                                    <p:set>
                                      <p:cBhvr>
                                        <p:cTn id="150" dur="1" fill="hold">
                                          <p:stCondLst>
                                            <p:cond delay="0"/>
                                          </p:stCondLst>
                                        </p:cTn>
                                        <p:tgtEl>
                                          <p:spTgt spid="24"/>
                                        </p:tgtEl>
                                        <p:attrNameLst>
                                          <p:attrName>style.visibility</p:attrName>
                                        </p:attrNameLst>
                                      </p:cBhvr>
                                      <p:to>
                                        <p:strVal val="visible"/>
                                      </p:to>
                                    </p:set>
                                    <p:anim calcmode="lin" valueType="num">
                                      <p:cBhvr>
                                        <p:cTn id="151" dur="2750" fill="hold"/>
                                        <p:tgtEl>
                                          <p:spTgt spid="24"/>
                                        </p:tgtEl>
                                        <p:attrNameLst>
                                          <p:attrName>ppt_w</p:attrName>
                                        </p:attrNameLst>
                                      </p:cBhvr>
                                      <p:tavLst>
                                        <p:tav tm="0">
                                          <p:val>
                                            <p:strVal val="4/3*#ppt_w"/>
                                          </p:val>
                                        </p:tav>
                                        <p:tav tm="100000">
                                          <p:val>
                                            <p:strVal val="#ppt_w"/>
                                          </p:val>
                                        </p:tav>
                                      </p:tavLst>
                                    </p:anim>
                                    <p:anim calcmode="lin" valueType="num">
                                      <p:cBhvr>
                                        <p:cTn id="152" dur="2750" fill="hold"/>
                                        <p:tgtEl>
                                          <p:spTgt spid="24"/>
                                        </p:tgtEl>
                                        <p:attrNameLst>
                                          <p:attrName>ppt_h</p:attrName>
                                        </p:attrNameLst>
                                      </p:cBhvr>
                                      <p:tavLst>
                                        <p:tav tm="0">
                                          <p:val>
                                            <p:strVal val="4/3*#ppt_h"/>
                                          </p:val>
                                        </p:tav>
                                        <p:tav tm="100000">
                                          <p:val>
                                            <p:strVal val="#ppt_h"/>
                                          </p:val>
                                        </p:tav>
                                      </p:tavLst>
                                    </p:anim>
                                  </p:childTnLst>
                                </p:cTn>
                              </p:par>
                              <p:par>
                                <p:cTn id="153" presetID="4" presetClass="entr" presetSubtype="32" fill="hold" nodeType="withEffect">
                                  <p:stCondLst>
                                    <p:cond delay="1000"/>
                                  </p:stCondLst>
                                  <p:childTnLst>
                                    <p:set>
                                      <p:cBhvr>
                                        <p:cTn id="154" dur="1" fill="hold">
                                          <p:stCondLst>
                                            <p:cond delay="0"/>
                                          </p:stCondLst>
                                        </p:cTn>
                                        <p:tgtEl>
                                          <p:spTgt spid="24"/>
                                        </p:tgtEl>
                                        <p:attrNameLst>
                                          <p:attrName>style.visibility</p:attrName>
                                        </p:attrNameLst>
                                      </p:cBhvr>
                                      <p:to>
                                        <p:strVal val="visible"/>
                                      </p:to>
                                    </p:set>
                                    <p:animEffect transition="in" filter="box(out)">
                                      <p:cBhvr>
                                        <p:cTn id="155" dur="27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2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flipH="1">
            <a:off x="0" y="-17828"/>
            <a:ext cx="9170959" cy="5161328"/>
          </a:xfrm>
          <a:prstGeom prst="rect">
            <a:avLst/>
          </a:prstGeom>
          <a:gradFill flip="none" rotWithShape="1">
            <a:gsLst>
              <a:gs pos="45006">
                <a:srgbClr val="113D00">
                  <a:lumMod val="26000"/>
                </a:srgbClr>
              </a:gs>
              <a:gs pos="10000">
                <a:srgbClr val="66FF33">
                  <a:lumMod val="16000"/>
                </a:srgbClr>
              </a:gs>
              <a:gs pos="89000">
                <a:srgbClr val="8CFF58">
                  <a:lumMod val="13000"/>
                </a:srgbClr>
              </a:gs>
              <a:gs pos="2000">
                <a:srgbClr val="CCFF33"/>
              </a:gs>
              <a:gs pos="98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2" name="21 Imagen" descr="Diapositiva3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6041" y="2770"/>
            <a:ext cx="9144000" cy="5159184"/>
          </a:xfrm>
          <a:prstGeom prst="rect">
            <a:avLst/>
          </a:prstGeom>
          <a:noFill/>
          <a:ln>
            <a:noFill/>
          </a:ln>
        </p:spPr>
      </p:pic>
      <p:sp>
        <p:nvSpPr>
          <p:cNvPr id="3" name="2 Paralelogramo"/>
          <p:cNvSpPr/>
          <p:nvPr/>
        </p:nvSpPr>
        <p:spPr>
          <a:xfrm rot="5400000" flipH="1">
            <a:off x="134529" y="-946526"/>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82486" y="-946526"/>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861588" y="-946478"/>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82486" y="-933960"/>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82375" y="-946526"/>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654487" y="-946526"/>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78013" y="-910526"/>
            <a:ext cx="2355413"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86123" y="-946527"/>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a:off x="6614116" y="997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a:off x="5766160" y="997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887058" y="997947"/>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a:off x="3966160" y="985429"/>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3066272" y="997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2094160" y="997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1070634" y="961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134530" y="961995"/>
            <a:ext cx="2355414" cy="5143500"/>
          </a:xfrm>
          <a:prstGeom prst="parallelogram">
            <a:avLst>
              <a:gd name="adj" fmla="val 60658"/>
            </a:avLst>
          </a:prstGeom>
          <a:gradFill>
            <a:gsLst>
              <a:gs pos="18000">
                <a:srgbClr val="DDAB22">
                  <a:alpha val="0"/>
                </a:srgbClr>
              </a:gs>
              <a:gs pos="44000">
                <a:srgbClr val="E97016">
                  <a:alpha val="0"/>
                </a:srgbClr>
              </a:gs>
              <a:gs pos="81000">
                <a:srgbClr val="E3891C">
                  <a:alpha val="0"/>
                </a:srgbClr>
              </a:gs>
              <a:gs pos="55000">
                <a:srgbClr val="E96D16">
                  <a:alpha val="0"/>
                </a:srgbClr>
              </a:gs>
              <a:gs pos="100000">
                <a:srgbClr val="CCFF33">
                  <a:alpha val="67000"/>
                </a:srgbClr>
              </a:gs>
              <a:gs pos="12000">
                <a:srgbClr val="FF6600"/>
              </a:gs>
              <a:gs pos="4000">
                <a:srgbClr val="CCFF33">
                  <a:alpha val="60000"/>
                </a:srgbClr>
              </a:gs>
              <a:gs pos="50000">
                <a:srgbClr val="FFFF00">
                  <a:alpha val="86000"/>
                </a:srgbClr>
              </a:gs>
            </a:gsLst>
            <a:path path="shape">
              <a:fillToRect l="50000" t="50000" r="50000" b="50000"/>
            </a:path>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1548680" y="0"/>
            <a:ext cx="12529392"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02155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9" presetClass="emph" presetSubtype="0" grpId="0" nodeType="withEffect">
                                  <p:stCondLst>
                                    <p:cond delay="0"/>
                                  </p:stCondLst>
                                  <p:childTnLst>
                                    <p:set>
                                      <p:cBhvr rctx="PPT">
                                        <p:cTn id="118" dur="indefinite"/>
                                        <p:tgtEl>
                                          <p:spTgt spid="20"/>
                                        </p:tgtEl>
                                        <p:attrNameLst>
                                          <p:attrName>style.opacity</p:attrName>
                                        </p:attrNameLst>
                                      </p:cBhvr>
                                      <p:to>
                                        <p:strVal val="0"/>
                                      </p:to>
                                    </p:set>
                                    <p:animEffect filter="image" prLst="opacity: 0">
                                      <p:cBhvr rctx="IE">
                                        <p:cTn id="119" dur="indefinite"/>
                                        <p:tgtEl>
                                          <p:spTgt spid="20"/>
                                        </p:tgtEl>
                                      </p:cBhvr>
                                    </p:animEffect>
                                  </p:childTnLst>
                                </p:cTn>
                              </p:par>
                            </p:childTnLst>
                          </p:cTn>
                        </p:par>
                        <p:par>
                          <p:cTn id="120" fill="hold">
                            <p:stCondLst>
                              <p:cond delay="2250"/>
                            </p:stCondLst>
                            <p:childTnLst>
                              <p:par>
                                <p:cTn id="121" presetID="2" presetClass="exit" presetSubtype="8" fill="hold" grpId="2" nodeType="afterEffect">
                                  <p:stCondLst>
                                    <p:cond delay="0"/>
                                  </p:stCondLst>
                                  <p:childTnLst>
                                    <p:anim calcmode="lin" valueType="num">
                                      <p:cBhvr additive="base">
                                        <p:cTn id="122" dur="2250"/>
                                        <p:tgtEl>
                                          <p:spTgt spid="30"/>
                                        </p:tgtEl>
                                        <p:attrNameLst>
                                          <p:attrName>ppt_x</p:attrName>
                                        </p:attrNameLst>
                                      </p:cBhvr>
                                      <p:tavLst>
                                        <p:tav tm="0">
                                          <p:val>
                                            <p:strVal val="ppt_x"/>
                                          </p:val>
                                        </p:tav>
                                        <p:tav tm="100000">
                                          <p:val>
                                            <p:strVal val="0-ppt_w/2"/>
                                          </p:val>
                                        </p:tav>
                                      </p:tavLst>
                                    </p:anim>
                                    <p:anim calcmode="lin" valueType="num">
                                      <p:cBhvr additive="base">
                                        <p:cTn id="123" dur="2250"/>
                                        <p:tgtEl>
                                          <p:spTgt spid="30"/>
                                        </p:tgtEl>
                                        <p:attrNameLst>
                                          <p:attrName>ppt_y</p:attrName>
                                        </p:attrNameLst>
                                      </p:cBhvr>
                                      <p:tavLst>
                                        <p:tav tm="0">
                                          <p:val>
                                            <p:strVal val="ppt_y"/>
                                          </p:val>
                                        </p:tav>
                                        <p:tav tm="100000">
                                          <p:val>
                                            <p:strVal val="ppt_y"/>
                                          </p:val>
                                        </p:tav>
                                      </p:tavLst>
                                    </p:anim>
                                    <p:set>
                                      <p:cBhvr>
                                        <p:cTn id="124" dur="1" fill="hold">
                                          <p:stCondLst>
                                            <p:cond delay="22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30"/>
                                        </p:tgtEl>
                                      </p:cBhvr>
                                    </p:animEffect>
                                    <p:set>
                                      <p:cBhvr>
                                        <p:cTn id="127" dur="1" fill="hold">
                                          <p:stCondLst>
                                            <p:cond delay="22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250"/>
                                        <p:tgtEl>
                                          <p:spTgt spid="31"/>
                                        </p:tgtEl>
                                        <p:attrNameLst>
                                          <p:attrName>ppt_x</p:attrName>
                                        </p:attrNameLst>
                                      </p:cBhvr>
                                      <p:tavLst>
                                        <p:tav tm="0">
                                          <p:val>
                                            <p:strVal val="ppt_x"/>
                                          </p:val>
                                        </p:tav>
                                        <p:tav tm="100000">
                                          <p:val>
                                            <p:strVal val="0-ppt_w/2"/>
                                          </p:val>
                                        </p:tav>
                                      </p:tavLst>
                                    </p:anim>
                                    <p:anim calcmode="lin" valueType="num">
                                      <p:cBhvr additive="base">
                                        <p:cTn id="130" dur="2250"/>
                                        <p:tgtEl>
                                          <p:spTgt spid="31"/>
                                        </p:tgtEl>
                                        <p:attrNameLst>
                                          <p:attrName>ppt_y</p:attrName>
                                        </p:attrNameLst>
                                      </p:cBhvr>
                                      <p:tavLst>
                                        <p:tav tm="0">
                                          <p:val>
                                            <p:strVal val="ppt_y"/>
                                          </p:val>
                                        </p:tav>
                                        <p:tav tm="100000">
                                          <p:val>
                                            <p:strVal val="ppt_y"/>
                                          </p:val>
                                        </p:tav>
                                      </p:tavLst>
                                    </p:anim>
                                    <p:set>
                                      <p:cBhvr>
                                        <p:cTn id="131" dur="1" fill="hold">
                                          <p:stCondLst>
                                            <p:cond delay="22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250"/>
                                        <p:tgtEl>
                                          <p:spTgt spid="31"/>
                                        </p:tgtEl>
                                      </p:cBhvr>
                                    </p:animEffect>
                                    <p:set>
                                      <p:cBhvr>
                                        <p:cTn id="134" dur="1" fill="hold">
                                          <p:stCondLst>
                                            <p:cond delay="22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250"/>
                                        <p:tgtEl>
                                          <p:spTgt spid="32"/>
                                        </p:tgtEl>
                                        <p:attrNameLst>
                                          <p:attrName>ppt_x</p:attrName>
                                        </p:attrNameLst>
                                      </p:cBhvr>
                                      <p:tavLst>
                                        <p:tav tm="0">
                                          <p:val>
                                            <p:strVal val="ppt_x"/>
                                          </p:val>
                                        </p:tav>
                                        <p:tav tm="100000">
                                          <p:val>
                                            <p:strVal val="0-ppt_w/2"/>
                                          </p:val>
                                        </p:tav>
                                      </p:tavLst>
                                    </p:anim>
                                    <p:anim calcmode="lin" valueType="num">
                                      <p:cBhvr additive="base">
                                        <p:cTn id="137" dur="2250"/>
                                        <p:tgtEl>
                                          <p:spTgt spid="32"/>
                                        </p:tgtEl>
                                        <p:attrNameLst>
                                          <p:attrName>ppt_y</p:attrName>
                                        </p:attrNameLst>
                                      </p:cBhvr>
                                      <p:tavLst>
                                        <p:tav tm="0">
                                          <p:val>
                                            <p:strVal val="ppt_y"/>
                                          </p:val>
                                        </p:tav>
                                        <p:tav tm="100000">
                                          <p:val>
                                            <p:strVal val="ppt_y"/>
                                          </p:val>
                                        </p:tav>
                                      </p:tavLst>
                                    </p:anim>
                                    <p:set>
                                      <p:cBhvr>
                                        <p:cTn id="138" dur="1" fill="hold">
                                          <p:stCondLst>
                                            <p:cond delay="22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250"/>
                                        <p:tgtEl>
                                          <p:spTgt spid="32"/>
                                        </p:tgtEl>
                                      </p:cBhvr>
                                    </p:animEffect>
                                    <p:set>
                                      <p:cBhvr>
                                        <p:cTn id="141" dur="1" fill="hold">
                                          <p:stCondLst>
                                            <p:cond delay="22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250"/>
                                        <p:tgtEl>
                                          <p:spTgt spid="33"/>
                                        </p:tgtEl>
                                        <p:attrNameLst>
                                          <p:attrName>ppt_x</p:attrName>
                                        </p:attrNameLst>
                                      </p:cBhvr>
                                      <p:tavLst>
                                        <p:tav tm="0">
                                          <p:val>
                                            <p:strVal val="ppt_x"/>
                                          </p:val>
                                        </p:tav>
                                        <p:tav tm="100000">
                                          <p:val>
                                            <p:strVal val="0-ppt_w/2"/>
                                          </p:val>
                                        </p:tav>
                                      </p:tavLst>
                                    </p:anim>
                                    <p:anim calcmode="lin" valueType="num">
                                      <p:cBhvr additive="base">
                                        <p:cTn id="144" dur="2250"/>
                                        <p:tgtEl>
                                          <p:spTgt spid="33"/>
                                        </p:tgtEl>
                                        <p:attrNameLst>
                                          <p:attrName>ppt_y</p:attrName>
                                        </p:attrNameLst>
                                      </p:cBhvr>
                                      <p:tavLst>
                                        <p:tav tm="0">
                                          <p:val>
                                            <p:strVal val="ppt_y"/>
                                          </p:val>
                                        </p:tav>
                                        <p:tav tm="100000">
                                          <p:val>
                                            <p:strVal val="ppt_y"/>
                                          </p:val>
                                        </p:tav>
                                      </p:tavLst>
                                    </p:anim>
                                    <p:set>
                                      <p:cBhvr>
                                        <p:cTn id="145" dur="1" fill="hold">
                                          <p:stCondLst>
                                            <p:cond delay="22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250"/>
                                        <p:tgtEl>
                                          <p:spTgt spid="33"/>
                                        </p:tgtEl>
                                      </p:cBhvr>
                                    </p:animEffect>
                                    <p:set>
                                      <p:cBhvr>
                                        <p:cTn id="148" dur="1" fill="hold">
                                          <p:stCondLst>
                                            <p:cond delay="22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250"/>
                                        <p:tgtEl>
                                          <p:spTgt spid="34"/>
                                        </p:tgtEl>
                                        <p:attrNameLst>
                                          <p:attrName>ppt_x</p:attrName>
                                        </p:attrNameLst>
                                      </p:cBhvr>
                                      <p:tavLst>
                                        <p:tav tm="0">
                                          <p:val>
                                            <p:strVal val="ppt_x"/>
                                          </p:val>
                                        </p:tav>
                                        <p:tav tm="100000">
                                          <p:val>
                                            <p:strVal val="1+ppt_w/2"/>
                                          </p:val>
                                        </p:tav>
                                      </p:tavLst>
                                    </p:anim>
                                    <p:anim calcmode="lin" valueType="num">
                                      <p:cBhvr additive="base">
                                        <p:cTn id="151" dur="2250"/>
                                        <p:tgtEl>
                                          <p:spTgt spid="34"/>
                                        </p:tgtEl>
                                        <p:attrNameLst>
                                          <p:attrName>ppt_y</p:attrName>
                                        </p:attrNameLst>
                                      </p:cBhvr>
                                      <p:tavLst>
                                        <p:tav tm="0">
                                          <p:val>
                                            <p:strVal val="ppt_y"/>
                                          </p:val>
                                        </p:tav>
                                        <p:tav tm="100000">
                                          <p:val>
                                            <p:strVal val="ppt_y"/>
                                          </p:val>
                                        </p:tav>
                                      </p:tavLst>
                                    </p:anim>
                                    <p:set>
                                      <p:cBhvr>
                                        <p:cTn id="152" dur="1" fill="hold">
                                          <p:stCondLst>
                                            <p:cond delay="22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250"/>
                                        <p:tgtEl>
                                          <p:spTgt spid="34"/>
                                        </p:tgtEl>
                                      </p:cBhvr>
                                    </p:animEffect>
                                    <p:set>
                                      <p:cBhvr>
                                        <p:cTn id="155" dur="1" fill="hold">
                                          <p:stCondLst>
                                            <p:cond delay="22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250"/>
                                        <p:tgtEl>
                                          <p:spTgt spid="35"/>
                                        </p:tgtEl>
                                        <p:attrNameLst>
                                          <p:attrName>ppt_x</p:attrName>
                                        </p:attrNameLst>
                                      </p:cBhvr>
                                      <p:tavLst>
                                        <p:tav tm="0">
                                          <p:val>
                                            <p:strVal val="ppt_x"/>
                                          </p:val>
                                        </p:tav>
                                        <p:tav tm="100000">
                                          <p:val>
                                            <p:strVal val="1+ppt_w/2"/>
                                          </p:val>
                                        </p:tav>
                                      </p:tavLst>
                                    </p:anim>
                                    <p:anim calcmode="lin" valueType="num">
                                      <p:cBhvr additive="base">
                                        <p:cTn id="158" dur="2250"/>
                                        <p:tgtEl>
                                          <p:spTgt spid="35"/>
                                        </p:tgtEl>
                                        <p:attrNameLst>
                                          <p:attrName>ppt_y</p:attrName>
                                        </p:attrNameLst>
                                      </p:cBhvr>
                                      <p:tavLst>
                                        <p:tav tm="0">
                                          <p:val>
                                            <p:strVal val="ppt_y"/>
                                          </p:val>
                                        </p:tav>
                                        <p:tav tm="100000">
                                          <p:val>
                                            <p:strVal val="ppt_y"/>
                                          </p:val>
                                        </p:tav>
                                      </p:tavLst>
                                    </p:anim>
                                    <p:set>
                                      <p:cBhvr>
                                        <p:cTn id="159" dur="1" fill="hold">
                                          <p:stCondLst>
                                            <p:cond delay="22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250"/>
                                        <p:tgtEl>
                                          <p:spTgt spid="35"/>
                                        </p:tgtEl>
                                      </p:cBhvr>
                                    </p:animEffect>
                                    <p:set>
                                      <p:cBhvr>
                                        <p:cTn id="162" dur="1" fill="hold">
                                          <p:stCondLst>
                                            <p:cond delay="22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250"/>
                                        <p:tgtEl>
                                          <p:spTgt spid="36"/>
                                        </p:tgtEl>
                                        <p:attrNameLst>
                                          <p:attrName>ppt_x</p:attrName>
                                        </p:attrNameLst>
                                      </p:cBhvr>
                                      <p:tavLst>
                                        <p:tav tm="0">
                                          <p:val>
                                            <p:strVal val="ppt_x"/>
                                          </p:val>
                                        </p:tav>
                                        <p:tav tm="100000">
                                          <p:val>
                                            <p:strVal val="1+ppt_w/2"/>
                                          </p:val>
                                        </p:tav>
                                      </p:tavLst>
                                    </p:anim>
                                    <p:anim calcmode="lin" valueType="num">
                                      <p:cBhvr additive="base">
                                        <p:cTn id="165" dur="2250"/>
                                        <p:tgtEl>
                                          <p:spTgt spid="36"/>
                                        </p:tgtEl>
                                        <p:attrNameLst>
                                          <p:attrName>ppt_y</p:attrName>
                                        </p:attrNameLst>
                                      </p:cBhvr>
                                      <p:tavLst>
                                        <p:tav tm="0">
                                          <p:val>
                                            <p:strVal val="ppt_y"/>
                                          </p:val>
                                        </p:tav>
                                        <p:tav tm="100000">
                                          <p:val>
                                            <p:strVal val="ppt_y"/>
                                          </p:val>
                                        </p:tav>
                                      </p:tavLst>
                                    </p:anim>
                                    <p:set>
                                      <p:cBhvr>
                                        <p:cTn id="166" dur="1" fill="hold">
                                          <p:stCondLst>
                                            <p:cond delay="22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250"/>
                                        <p:tgtEl>
                                          <p:spTgt spid="36"/>
                                        </p:tgtEl>
                                      </p:cBhvr>
                                    </p:animEffect>
                                    <p:set>
                                      <p:cBhvr>
                                        <p:cTn id="169" dur="1" fill="hold">
                                          <p:stCondLst>
                                            <p:cond delay="22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250"/>
                                        <p:tgtEl>
                                          <p:spTgt spid="37"/>
                                        </p:tgtEl>
                                        <p:attrNameLst>
                                          <p:attrName>ppt_x</p:attrName>
                                        </p:attrNameLst>
                                      </p:cBhvr>
                                      <p:tavLst>
                                        <p:tav tm="0">
                                          <p:val>
                                            <p:strVal val="ppt_x"/>
                                          </p:val>
                                        </p:tav>
                                        <p:tav tm="100000">
                                          <p:val>
                                            <p:strVal val="1+ppt_w/2"/>
                                          </p:val>
                                        </p:tav>
                                      </p:tavLst>
                                    </p:anim>
                                    <p:anim calcmode="lin" valueType="num">
                                      <p:cBhvr additive="base">
                                        <p:cTn id="172" dur="2250"/>
                                        <p:tgtEl>
                                          <p:spTgt spid="37"/>
                                        </p:tgtEl>
                                        <p:attrNameLst>
                                          <p:attrName>ppt_y</p:attrName>
                                        </p:attrNameLst>
                                      </p:cBhvr>
                                      <p:tavLst>
                                        <p:tav tm="0">
                                          <p:val>
                                            <p:strVal val="ppt_y"/>
                                          </p:val>
                                        </p:tav>
                                        <p:tav tm="100000">
                                          <p:val>
                                            <p:strVal val="ppt_y"/>
                                          </p:val>
                                        </p:tav>
                                      </p:tavLst>
                                    </p:anim>
                                    <p:set>
                                      <p:cBhvr>
                                        <p:cTn id="173" dur="1" fill="hold">
                                          <p:stCondLst>
                                            <p:cond delay="22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250"/>
                                        <p:tgtEl>
                                          <p:spTgt spid="37"/>
                                        </p:tgtEl>
                                      </p:cBhvr>
                                    </p:animEffect>
                                    <p:set>
                                      <p:cBhvr>
                                        <p:cTn id="176" dur="1" fill="hold">
                                          <p:stCondLst>
                                            <p:cond delay="22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250"/>
                                        <p:tgtEl>
                                          <p:spTgt spid="21"/>
                                        </p:tgtEl>
                                        <p:attrNameLst>
                                          <p:attrName>ppt_x</p:attrName>
                                        </p:attrNameLst>
                                      </p:cBhvr>
                                      <p:tavLst>
                                        <p:tav tm="0">
                                          <p:val>
                                            <p:strVal val="ppt_x"/>
                                          </p:val>
                                        </p:tav>
                                        <p:tav tm="100000">
                                          <p:val>
                                            <p:strVal val="0-ppt_w/2"/>
                                          </p:val>
                                        </p:tav>
                                      </p:tavLst>
                                    </p:anim>
                                    <p:anim calcmode="lin" valueType="num">
                                      <p:cBhvr additive="base">
                                        <p:cTn id="179" dur="2250"/>
                                        <p:tgtEl>
                                          <p:spTgt spid="21"/>
                                        </p:tgtEl>
                                        <p:attrNameLst>
                                          <p:attrName>ppt_y</p:attrName>
                                        </p:attrNameLst>
                                      </p:cBhvr>
                                      <p:tavLst>
                                        <p:tav tm="0">
                                          <p:val>
                                            <p:strVal val="ppt_y"/>
                                          </p:val>
                                        </p:tav>
                                        <p:tav tm="100000">
                                          <p:val>
                                            <p:strVal val="ppt_y"/>
                                          </p:val>
                                        </p:tav>
                                      </p:tavLst>
                                    </p:anim>
                                    <p:set>
                                      <p:cBhvr>
                                        <p:cTn id="180" dur="1" fill="hold">
                                          <p:stCondLst>
                                            <p:cond delay="22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1"/>
                                        </p:tgtEl>
                                      </p:cBhvr>
                                    </p:animEffect>
                                    <p:set>
                                      <p:cBhvr>
                                        <p:cTn id="183" dur="1" fill="hold">
                                          <p:stCondLst>
                                            <p:cond delay="22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250"/>
                                        <p:tgtEl>
                                          <p:spTgt spid="3"/>
                                        </p:tgtEl>
                                        <p:attrNameLst>
                                          <p:attrName>ppt_x</p:attrName>
                                        </p:attrNameLst>
                                      </p:cBhvr>
                                      <p:tavLst>
                                        <p:tav tm="0">
                                          <p:val>
                                            <p:strVal val="ppt_x"/>
                                          </p:val>
                                        </p:tav>
                                        <p:tav tm="100000">
                                          <p:val>
                                            <p:strVal val="1+ppt_w/2"/>
                                          </p:val>
                                        </p:tav>
                                      </p:tavLst>
                                    </p:anim>
                                    <p:anim calcmode="lin" valueType="num">
                                      <p:cBhvr additive="base">
                                        <p:cTn id="186" dur="2250"/>
                                        <p:tgtEl>
                                          <p:spTgt spid="3"/>
                                        </p:tgtEl>
                                        <p:attrNameLst>
                                          <p:attrName>ppt_y</p:attrName>
                                        </p:attrNameLst>
                                      </p:cBhvr>
                                      <p:tavLst>
                                        <p:tav tm="0">
                                          <p:val>
                                            <p:strVal val="ppt_y"/>
                                          </p:val>
                                        </p:tav>
                                        <p:tav tm="100000">
                                          <p:val>
                                            <p:strVal val="ppt_y"/>
                                          </p:val>
                                        </p:tav>
                                      </p:tavLst>
                                    </p:anim>
                                    <p:set>
                                      <p:cBhvr>
                                        <p:cTn id="187" dur="1" fill="hold">
                                          <p:stCondLst>
                                            <p:cond delay="22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4"/>
                                        </p:tgtEl>
                                        <p:attrNameLst>
                                          <p:attrName>ppt_x</p:attrName>
                                        </p:attrNameLst>
                                      </p:cBhvr>
                                      <p:tavLst>
                                        <p:tav tm="0">
                                          <p:val>
                                            <p:strVal val="ppt_x"/>
                                          </p:val>
                                        </p:tav>
                                        <p:tav tm="100000">
                                          <p:val>
                                            <p:strVal val="1+ppt_w/2"/>
                                          </p:val>
                                        </p:tav>
                                      </p:tavLst>
                                    </p:anim>
                                    <p:anim calcmode="lin" valueType="num">
                                      <p:cBhvr additive="base">
                                        <p:cTn id="190" dur="2250"/>
                                        <p:tgtEl>
                                          <p:spTgt spid="4"/>
                                        </p:tgtEl>
                                        <p:attrNameLst>
                                          <p:attrName>ppt_y</p:attrName>
                                        </p:attrNameLst>
                                      </p:cBhvr>
                                      <p:tavLst>
                                        <p:tav tm="0">
                                          <p:val>
                                            <p:strVal val="ppt_y"/>
                                          </p:val>
                                        </p:tav>
                                        <p:tav tm="100000">
                                          <p:val>
                                            <p:strVal val="ppt_y"/>
                                          </p:val>
                                        </p:tav>
                                      </p:tavLst>
                                    </p:anim>
                                    <p:set>
                                      <p:cBhvr>
                                        <p:cTn id="191" dur="1" fill="hold">
                                          <p:stCondLst>
                                            <p:cond delay="22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5"/>
                                        </p:tgtEl>
                                        <p:attrNameLst>
                                          <p:attrName>ppt_x</p:attrName>
                                        </p:attrNameLst>
                                      </p:cBhvr>
                                      <p:tavLst>
                                        <p:tav tm="0">
                                          <p:val>
                                            <p:strVal val="ppt_x"/>
                                          </p:val>
                                        </p:tav>
                                        <p:tav tm="100000">
                                          <p:val>
                                            <p:strVal val="1+ppt_w/2"/>
                                          </p:val>
                                        </p:tav>
                                      </p:tavLst>
                                    </p:anim>
                                    <p:anim calcmode="lin" valueType="num">
                                      <p:cBhvr additive="base">
                                        <p:cTn id="194" dur="2250"/>
                                        <p:tgtEl>
                                          <p:spTgt spid="5"/>
                                        </p:tgtEl>
                                        <p:attrNameLst>
                                          <p:attrName>ppt_y</p:attrName>
                                        </p:attrNameLst>
                                      </p:cBhvr>
                                      <p:tavLst>
                                        <p:tav tm="0">
                                          <p:val>
                                            <p:strVal val="ppt_y"/>
                                          </p:val>
                                        </p:tav>
                                        <p:tav tm="100000">
                                          <p:val>
                                            <p:strVal val="ppt_y"/>
                                          </p:val>
                                        </p:tav>
                                      </p:tavLst>
                                    </p:anim>
                                    <p:set>
                                      <p:cBhvr>
                                        <p:cTn id="195" dur="1" fill="hold">
                                          <p:stCondLst>
                                            <p:cond delay="22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6"/>
                                        </p:tgtEl>
                                        <p:attrNameLst>
                                          <p:attrName>ppt_x</p:attrName>
                                        </p:attrNameLst>
                                      </p:cBhvr>
                                      <p:tavLst>
                                        <p:tav tm="0">
                                          <p:val>
                                            <p:strVal val="ppt_x"/>
                                          </p:val>
                                        </p:tav>
                                        <p:tav tm="100000">
                                          <p:val>
                                            <p:strVal val="1+ppt_w/2"/>
                                          </p:val>
                                        </p:tav>
                                      </p:tavLst>
                                    </p:anim>
                                    <p:anim calcmode="lin" valueType="num">
                                      <p:cBhvr additive="base">
                                        <p:cTn id="198" dur="2250"/>
                                        <p:tgtEl>
                                          <p:spTgt spid="6"/>
                                        </p:tgtEl>
                                        <p:attrNameLst>
                                          <p:attrName>ppt_y</p:attrName>
                                        </p:attrNameLst>
                                      </p:cBhvr>
                                      <p:tavLst>
                                        <p:tav tm="0">
                                          <p:val>
                                            <p:strVal val="ppt_y"/>
                                          </p:val>
                                        </p:tav>
                                        <p:tav tm="100000">
                                          <p:val>
                                            <p:strVal val="ppt_y"/>
                                          </p:val>
                                        </p:tav>
                                      </p:tavLst>
                                    </p:anim>
                                    <p:set>
                                      <p:cBhvr>
                                        <p:cTn id="199" dur="1" fill="hold">
                                          <p:stCondLst>
                                            <p:cond delay="22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7"/>
                                        </p:tgtEl>
                                        <p:attrNameLst>
                                          <p:attrName>ppt_x</p:attrName>
                                        </p:attrNameLst>
                                      </p:cBhvr>
                                      <p:tavLst>
                                        <p:tav tm="0">
                                          <p:val>
                                            <p:strVal val="ppt_x"/>
                                          </p:val>
                                        </p:tav>
                                        <p:tav tm="100000">
                                          <p:val>
                                            <p:strVal val="0-ppt_w/2"/>
                                          </p:val>
                                        </p:tav>
                                      </p:tavLst>
                                    </p:anim>
                                    <p:anim calcmode="lin" valueType="num">
                                      <p:cBhvr additive="base">
                                        <p:cTn id="202" dur="2250"/>
                                        <p:tgtEl>
                                          <p:spTgt spid="7"/>
                                        </p:tgtEl>
                                        <p:attrNameLst>
                                          <p:attrName>ppt_y</p:attrName>
                                        </p:attrNameLst>
                                      </p:cBhvr>
                                      <p:tavLst>
                                        <p:tav tm="0">
                                          <p:val>
                                            <p:strVal val="ppt_y"/>
                                          </p:val>
                                        </p:tav>
                                        <p:tav tm="100000">
                                          <p:val>
                                            <p:strVal val="ppt_y"/>
                                          </p:val>
                                        </p:tav>
                                      </p:tavLst>
                                    </p:anim>
                                    <p:set>
                                      <p:cBhvr>
                                        <p:cTn id="203" dur="1" fill="hold">
                                          <p:stCondLst>
                                            <p:cond delay="22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8"/>
                                        </p:tgtEl>
                                        <p:attrNameLst>
                                          <p:attrName>ppt_x</p:attrName>
                                        </p:attrNameLst>
                                      </p:cBhvr>
                                      <p:tavLst>
                                        <p:tav tm="0">
                                          <p:val>
                                            <p:strVal val="ppt_x"/>
                                          </p:val>
                                        </p:tav>
                                        <p:tav tm="100000">
                                          <p:val>
                                            <p:strVal val="0-ppt_w/2"/>
                                          </p:val>
                                        </p:tav>
                                      </p:tavLst>
                                    </p:anim>
                                    <p:anim calcmode="lin" valueType="num">
                                      <p:cBhvr additive="base">
                                        <p:cTn id="206" dur="2250"/>
                                        <p:tgtEl>
                                          <p:spTgt spid="8"/>
                                        </p:tgtEl>
                                        <p:attrNameLst>
                                          <p:attrName>ppt_y</p:attrName>
                                        </p:attrNameLst>
                                      </p:cBhvr>
                                      <p:tavLst>
                                        <p:tav tm="0">
                                          <p:val>
                                            <p:strVal val="ppt_y"/>
                                          </p:val>
                                        </p:tav>
                                        <p:tav tm="100000">
                                          <p:val>
                                            <p:strVal val="ppt_y"/>
                                          </p:val>
                                        </p:tav>
                                      </p:tavLst>
                                    </p:anim>
                                    <p:set>
                                      <p:cBhvr>
                                        <p:cTn id="207" dur="1" fill="hold">
                                          <p:stCondLst>
                                            <p:cond delay="22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9"/>
                                        </p:tgtEl>
                                        <p:attrNameLst>
                                          <p:attrName>ppt_x</p:attrName>
                                        </p:attrNameLst>
                                      </p:cBhvr>
                                      <p:tavLst>
                                        <p:tav tm="0">
                                          <p:val>
                                            <p:strVal val="ppt_x"/>
                                          </p:val>
                                        </p:tav>
                                        <p:tav tm="100000">
                                          <p:val>
                                            <p:strVal val="0-ppt_w/2"/>
                                          </p:val>
                                        </p:tav>
                                      </p:tavLst>
                                    </p:anim>
                                    <p:anim calcmode="lin" valueType="num">
                                      <p:cBhvr additive="base">
                                        <p:cTn id="210" dur="2250"/>
                                        <p:tgtEl>
                                          <p:spTgt spid="9"/>
                                        </p:tgtEl>
                                        <p:attrNameLst>
                                          <p:attrName>ppt_y</p:attrName>
                                        </p:attrNameLst>
                                      </p:cBhvr>
                                      <p:tavLst>
                                        <p:tav tm="0">
                                          <p:val>
                                            <p:strVal val="ppt_y"/>
                                          </p:val>
                                        </p:tav>
                                        <p:tav tm="100000">
                                          <p:val>
                                            <p:strVal val="ppt_y"/>
                                          </p:val>
                                        </p:tav>
                                      </p:tavLst>
                                    </p:anim>
                                    <p:set>
                                      <p:cBhvr>
                                        <p:cTn id="211" dur="1" fill="hold">
                                          <p:stCondLst>
                                            <p:cond delay="22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3"/>
                                        </p:tgtEl>
                                      </p:cBhvr>
                                    </p:animEffect>
                                    <p:set>
                                      <p:cBhvr>
                                        <p:cTn id="214" dur="1" fill="hold">
                                          <p:stCondLst>
                                            <p:cond delay="22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4"/>
                                        </p:tgtEl>
                                      </p:cBhvr>
                                    </p:animEffect>
                                    <p:set>
                                      <p:cBhvr>
                                        <p:cTn id="217" dur="1" fill="hold">
                                          <p:stCondLst>
                                            <p:cond delay="22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5"/>
                                        </p:tgtEl>
                                      </p:cBhvr>
                                    </p:animEffect>
                                    <p:set>
                                      <p:cBhvr>
                                        <p:cTn id="220" dur="1" fill="hold">
                                          <p:stCondLst>
                                            <p:cond delay="22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6"/>
                                        </p:tgtEl>
                                      </p:cBhvr>
                                    </p:animEffect>
                                    <p:set>
                                      <p:cBhvr>
                                        <p:cTn id="223" dur="1" fill="hold">
                                          <p:stCondLst>
                                            <p:cond delay="22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7"/>
                                        </p:tgtEl>
                                      </p:cBhvr>
                                    </p:animEffect>
                                    <p:set>
                                      <p:cBhvr>
                                        <p:cTn id="226" dur="1" fill="hold">
                                          <p:stCondLst>
                                            <p:cond delay="22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8"/>
                                        </p:tgtEl>
                                      </p:cBhvr>
                                    </p:animEffect>
                                    <p:set>
                                      <p:cBhvr>
                                        <p:cTn id="229" dur="1" fill="hold">
                                          <p:stCondLst>
                                            <p:cond delay="22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9"/>
                                        </p:tgtEl>
                                      </p:cBhvr>
                                    </p:animEffect>
                                    <p:set>
                                      <p:cBhvr>
                                        <p:cTn id="232" dur="1" fill="hold">
                                          <p:stCondLst>
                                            <p:cond delay="2249"/>
                                          </p:stCondLst>
                                        </p:cTn>
                                        <p:tgtEl>
                                          <p:spTgt spid="9"/>
                                        </p:tgtEl>
                                        <p:attrNameLst>
                                          <p:attrName>style.visibility</p:attrName>
                                        </p:attrNameLst>
                                      </p:cBhvr>
                                      <p:to>
                                        <p:strVal val="hidden"/>
                                      </p:to>
                                    </p:set>
                                  </p:childTnLst>
                                </p:cTn>
                              </p:par>
                              <p:par>
                                <p:cTn id="233" presetID="17" presetClass="entr" presetSubtype="8" fill="hold" nodeType="withEffect">
                                  <p:stCondLst>
                                    <p:cond delay="0"/>
                                  </p:stCondLst>
                                  <p:childTnLst>
                                    <p:set>
                                      <p:cBhvr>
                                        <p:cTn id="234" dur="1" fill="hold">
                                          <p:stCondLst>
                                            <p:cond delay="0"/>
                                          </p:stCondLst>
                                        </p:cTn>
                                        <p:tgtEl>
                                          <p:spTgt spid="22"/>
                                        </p:tgtEl>
                                        <p:attrNameLst>
                                          <p:attrName>style.visibility</p:attrName>
                                        </p:attrNameLst>
                                      </p:cBhvr>
                                      <p:to>
                                        <p:strVal val="visible"/>
                                      </p:to>
                                    </p:set>
                                    <p:anim calcmode="lin" valueType="num">
                                      <p:cBhvr>
                                        <p:cTn id="235" dur="2150" fill="hold"/>
                                        <p:tgtEl>
                                          <p:spTgt spid="22"/>
                                        </p:tgtEl>
                                        <p:attrNameLst>
                                          <p:attrName>ppt_x</p:attrName>
                                        </p:attrNameLst>
                                      </p:cBhvr>
                                      <p:tavLst>
                                        <p:tav tm="0">
                                          <p:val>
                                            <p:strVal val="#ppt_x-#ppt_w/2"/>
                                          </p:val>
                                        </p:tav>
                                        <p:tav tm="100000">
                                          <p:val>
                                            <p:strVal val="#ppt_x"/>
                                          </p:val>
                                        </p:tav>
                                      </p:tavLst>
                                    </p:anim>
                                    <p:anim calcmode="lin" valueType="num">
                                      <p:cBhvr>
                                        <p:cTn id="236" dur="2150" fill="hold"/>
                                        <p:tgtEl>
                                          <p:spTgt spid="22"/>
                                        </p:tgtEl>
                                        <p:attrNameLst>
                                          <p:attrName>ppt_y</p:attrName>
                                        </p:attrNameLst>
                                      </p:cBhvr>
                                      <p:tavLst>
                                        <p:tav tm="0">
                                          <p:val>
                                            <p:strVal val="#ppt_y"/>
                                          </p:val>
                                        </p:tav>
                                        <p:tav tm="100000">
                                          <p:val>
                                            <p:strVal val="#ppt_y"/>
                                          </p:val>
                                        </p:tav>
                                      </p:tavLst>
                                    </p:anim>
                                    <p:anim calcmode="lin" valueType="num">
                                      <p:cBhvr>
                                        <p:cTn id="237" dur="2150" fill="hold"/>
                                        <p:tgtEl>
                                          <p:spTgt spid="22"/>
                                        </p:tgtEl>
                                        <p:attrNameLst>
                                          <p:attrName>ppt_w</p:attrName>
                                        </p:attrNameLst>
                                      </p:cBhvr>
                                      <p:tavLst>
                                        <p:tav tm="0">
                                          <p:val>
                                            <p:fltVal val="0"/>
                                          </p:val>
                                        </p:tav>
                                        <p:tav tm="100000">
                                          <p:val>
                                            <p:strVal val="#ppt_w"/>
                                          </p:val>
                                        </p:tav>
                                      </p:tavLst>
                                    </p:anim>
                                    <p:anim calcmode="lin" valueType="num">
                                      <p:cBhvr>
                                        <p:cTn id="238" dur="2150" fill="hold"/>
                                        <p:tgtEl>
                                          <p:spTgt spid="22"/>
                                        </p:tgtEl>
                                        <p:attrNameLst>
                                          <p:attrName>ppt_h</p:attrName>
                                        </p:attrNameLst>
                                      </p:cBhvr>
                                      <p:tavLst>
                                        <p:tav tm="0">
                                          <p:val>
                                            <p:strVal val="#ppt_h"/>
                                          </p:val>
                                        </p:tav>
                                        <p:tav tm="100000">
                                          <p:val>
                                            <p:strVal val="#ppt_h"/>
                                          </p:val>
                                        </p:tav>
                                      </p:tavLst>
                                    </p:anim>
                                  </p:childTnLst>
                                </p:cTn>
                              </p:par>
                              <p:par>
                                <p:cTn id="239" presetID="23" presetClass="entr" presetSubtype="16" fill="hold" nodeType="withEffect">
                                  <p:stCondLst>
                                    <p:cond delay="0"/>
                                  </p:stCondLst>
                                  <p:childTnLst>
                                    <p:set>
                                      <p:cBhvr>
                                        <p:cTn id="240" dur="1" fill="hold">
                                          <p:stCondLst>
                                            <p:cond delay="0"/>
                                          </p:stCondLst>
                                        </p:cTn>
                                        <p:tgtEl>
                                          <p:spTgt spid="22"/>
                                        </p:tgtEl>
                                        <p:attrNameLst>
                                          <p:attrName>style.visibility</p:attrName>
                                        </p:attrNameLst>
                                      </p:cBhvr>
                                      <p:to>
                                        <p:strVal val="visible"/>
                                      </p:to>
                                    </p:set>
                                    <p:anim calcmode="lin" valueType="num">
                                      <p:cBhvr>
                                        <p:cTn id="241" dur="2150" fill="hold"/>
                                        <p:tgtEl>
                                          <p:spTgt spid="22"/>
                                        </p:tgtEl>
                                        <p:attrNameLst>
                                          <p:attrName>ppt_w</p:attrName>
                                        </p:attrNameLst>
                                      </p:cBhvr>
                                      <p:tavLst>
                                        <p:tav tm="0">
                                          <p:val>
                                            <p:fltVal val="0"/>
                                          </p:val>
                                        </p:tav>
                                        <p:tav tm="100000">
                                          <p:val>
                                            <p:strVal val="#ppt_w"/>
                                          </p:val>
                                        </p:tav>
                                      </p:tavLst>
                                    </p:anim>
                                    <p:anim calcmode="lin" valueType="num">
                                      <p:cBhvr>
                                        <p:cTn id="242" dur="2150" fill="hold"/>
                                        <p:tgtEl>
                                          <p:spTgt spid="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14 Grupo"/>
          <p:cNvGrpSpPr/>
          <p:nvPr/>
        </p:nvGrpSpPr>
        <p:grpSpPr>
          <a:xfrm>
            <a:off x="0" y="13246"/>
            <a:ext cx="9144000" cy="5143500"/>
            <a:chOff x="0" y="0"/>
            <a:chExt cx="9144000" cy="5143500"/>
          </a:xfrm>
        </p:grpSpPr>
        <p:sp>
          <p:nvSpPr>
            <p:cNvPr id="19" name="18 Rectángulo"/>
            <p:cNvSpPr/>
            <p:nvPr/>
          </p:nvSpPr>
          <p:spPr>
            <a:xfrm rot="10800000">
              <a:off x="0" y="0"/>
              <a:ext cx="4572000" cy="2571750"/>
            </a:xfrm>
            <a:prstGeom prst="rect">
              <a:avLst/>
            </a:prstGeom>
            <a:gradFill>
              <a:gsLst>
                <a:gs pos="32512">
                  <a:srgbClr val="ED0803">
                    <a:lumMod val="40000"/>
                  </a:srgbClr>
                </a:gs>
                <a:gs pos="66000">
                  <a:schemeClr val="tx1">
                    <a:lumMod val="96000"/>
                  </a:schemeClr>
                </a:gs>
                <a:gs pos="100000">
                  <a:srgbClr val="C00000">
                    <a:lumMod val="4000"/>
                  </a:srgbClr>
                </a:gs>
                <a:gs pos="2000">
                  <a:schemeClr val="tx1">
                    <a:lumMod val="64000"/>
                    <a:lumOff val="36000"/>
                  </a:schemeClr>
                </a:gs>
                <a:gs pos="2000">
                  <a:srgbClr val="66FF33"/>
                </a:gs>
                <a:gs pos="62000">
                  <a:srgbClr val="FF6600"/>
                </a:gs>
                <a:gs pos="69000">
                  <a:srgbClr val="FF6600"/>
                </a:gs>
                <a:gs pos="14000">
                  <a:schemeClr val="tx1">
                    <a:lumMod val="6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4572000" y="2571750"/>
              <a:ext cx="4572000" cy="2571750"/>
            </a:xfrm>
            <a:prstGeom prst="rect">
              <a:avLst/>
            </a:prstGeom>
            <a:gradFill>
              <a:gsLst>
                <a:gs pos="32512">
                  <a:srgbClr val="ED0803">
                    <a:lumMod val="40000"/>
                  </a:srgbClr>
                </a:gs>
                <a:gs pos="66000">
                  <a:schemeClr val="tx1">
                    <a:lumMod val="91000"/>
                  </a:schemeClr>
                </a:gs>
                <a:gs pos="100000">
                  <a:srgbClr val="C00000">
                    <a:lumMod val="4000"/>
                  </a:srgbClr>
                </a:gs>
                <a:gs pos="2000">
                  <a:schemeClr val="tx1">
                    <a:lumMod val="64000"/>
                    <a:lumOff val="36000"/>
                  </a:schemeClr>
                </a:gs>
                <a:gs pos="2000">
                  <a:srgbClr val="66FF33"/>
                </a:gs>
                <a:gs pos="62000">
                  <a:srgbClr val="FF6600"/>
                </a:gs>
                <a:gs pos="69000">
                  <a:srgbClr val="FF6600"/>
                </a:gs>
                <a:gs pos="14000">
                  <a:schemeClr val="tx1">
                    <a:lumMod val="6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flipH="1">
              <a:off x="4572000" y="0"/>
              <a:ext cx="4572000" cy="2571750"/>
            </a:xfrm>
            <a:prstGeom prst="rect">
              <a:avLst/>
            </a:prstGeom>
            <a:gradFill>
              <a:gsLst>
                <a:gs pos="32512">
                  <a:srgbClr val="ED0803">
                    <a:lumMod val="40000"/>
                  </a:srgbClr>
                </a:gs>
                <a:gs pos="66000">
                  <a:schemeClr val="tx1">
                    <a:lumMod val="91000"/>
                  </a:schemeClr>
                </a:gs>
                <a:gs pos="100000">
                  <a:srgbClr val="C00000">
                    <a:lumMod val="4000"/>
                  </a:srgbClr>
                </a:gs>
                <a:gs pos="2000">
                  <a:schemeClr val="tx1">
                    <a:lumMod val="64000"/>
                    <a:lumOff val="36000"/>
                  </a:schemeClr>
                </a:gs>
                <a:gs pos="2000">
                  <a:srgbClr val="66FF33"/>
                </a:gs>
                <a:gs pos="62000">
                  <a:srgbClr val="FF6600"/>
                </a:gs>
                <a:gs pos="69000">
                  <a:srgbClr val="FF6600"/>
                </a:gs>
                <a:gs pos="14000">
                  <a:schemeClr val="tx1">
                    <a:lumMod val="6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0" y="2571750"/>
              <a:ext cx="4572000" cy="2571750"/>
            </a:xfrm>
            <a:prstGeom prst="rect">
              <a:avLst/>
            </a:prstGeom>
            <a:gradFill>
              <a:gsLst>
                <a:gs pos="32512">
                  <a:srgbClr val="ED0803">
                    <a:lumMod val="40000"/>
                  </a:srgbClr>
                </a:gs>
                <a:gs pos="66000">
                  <a:schemeClr val="tx1">
                    <a:lumMod val="87000"/>
                  </a:schemeClr>
                </a:gs>
                <a:gs pos="100000">
                  <a:srgbClr val="C00000">
                    <a:lumMod val="4000"/>
                  </a:srgbClr>
                </a:gs>
                <a:gs pos="2000">
                  <a:schemeClr val="tx1">
                    <a:lumMod val="64000"/>
                    <a:lumOff val="36000"/>
                  </a:schemeClr>
                </a:gs>
                <a:gs pos="2000">
                  <a:srgbClr val="66FF33"/>
                </a:gs>
                <a:gs pos="62000">
                  <a:srgbClr val="FF6600"/>
                </a:gs>
                <a:gs pos="69000">
                  <a:srgbClr val="FF6600"/>
                </a:gs>
                <a:gs pos="14000">
                  <a:schemeClr val="tx1">
                    <a:lumMod val="6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 name="12 Imagen" descr="Diapositiva3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7561"/>
            <a:ext cx="9144000" cy="5166327"/>
          </a:xfrm>
          <a:prstGeom prst="rect">
            <a:avLst/>
          </a:prstGeom>
          <a:noFill/>
          <a:ln>
            <a:noFill/>
          </a:ln>
        </p:spPr>
      </p:pic>
      <p:sp>
        <p:nvSpPr>
          <p:cNvPr id="7" name="Forma libre 22"/>
          <p:cNvSpPr/>
          <p:nvPr/>
        </p:nvSpPr>
        <p:spPr>
          <a:xfrm rot="18668578" flipH="1">
            <a:off x="5167371" y="-387373"/>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56000">
                <a:schemeClr val="accent6">
                  <a:lumMod val="75000"/>
                </a:schemeClr>
              </a:gs>
              <a:gs pos="86000">
                <a:srgbClr val="8A005F">
                  <a:lumMod val="73000"/>
                </a:srgbClr>
              </a:gs>
              <a:gs pos="2083">
                <a:schemeClr val="tx1"/>
              </a:gs>
              <a:gs pos="46000">
                <a:srgbClr val="FF6600"/>
              </a:gs>
            </a:gsLst>
            <a:path path="circle">
              <a:fillToRect l="50000" t="50000" r="50000" b="50000"/>
            </a:path>
            <a:tileRect/>
          </a:gradFill>
          <a:ln w="82550">
            <a:noFill/>
          </a:ln>
          <a:effectLst>
            <a:outerShdw blurRad="50800" dist="50800" dir="5400000" sx="140000" sy="140000" algn="ctr" rotWithShape="0">
              <a:srgbClr val="FF66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101" y="1951201"/>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56000">
                <a:schemeClr val="accent6">
                  <a:lumMod val="75000"/>
                </a:schemeClr>
              </a:gs>
              <a:gs pos="86000">
                <a:srgbClr val="8A005F">
                  <a:lumMod val="73000"/>
                </a:srgbClr>
              </a:gs>
              <a:gs pos="2083">
                <a:schemeClr val="tx1"/>
              </a:gs>
              <a:gs pos="46000">
                <a:srgbClr val="FF6600"/>
              </a:gs>
            </a:gsLst>
            <a:path path="circle">
              <a:fillToRect l="50000" t="50000" r="50000" b="50000"/>
            </a:path>
          </a:gradFill>
          <a:ln w="82550">
            <a:noFill/>
          </a:ln>
          <a:effectLst>
            <a:outerShdw blurRad="50800" dist="50800" dir="5400000" sx="140000" sy="140000" algn="ctr" rotWithShape="0">
              <a:srgbClr val="FF66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7"/>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25000">
                <a:srgbClr val="FFEBDE"/>
              </a:gs>
              <a:gs pos="64000">
                <a:schemeClr val="accent6">
                  <a:lumMod val="75000"/>
                </a:schemeClr>
              </a:gs>
              <a:gs pos="86000">
                <a:srgbClr val="8A005F">
                  <a:lumMod val="73000"/>
                </a:srgbClr>
              </a:gs>
              <a:gs pos="2083">
                <a:schemeClr val="tx1"/>
              </a:gs>
              <a:gs pos="54000">
                <a:srgbClr val="FF6600"/>
              </a:gs>
            </a:gsLst>
            <a:path path="circle">
              <a:fillToRect l="50000" t="50000" r="50000" b="50000"/>
            </a:path>
          </a:gradFill>
          <a:ln w="82550">
            <a:noFill/>
          </a:ln>
          <a:effectLst>
            <a:outerShdw blurRad="50800" dist="50800" dir="5400000" sx="140000" sy="140000" algn="ctr" rotWithShape="0">
              <a:srgbClr val="FF66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6"/>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25000">
                <a:srgbClr val="FFEBDE"/>
              </a:gs>
              <a:gs pos="64000">
                <a:schemeClr val="accent6">
                  <a:lumMod val="75000"/>
                </a:schemeClr>
              </a:gs>
              <a:gs pos="86000">
                <a:srgbClr val="8A005F">
                  <a:lumMod val="73000"/>
                </a:srgbClr>
              </a:gs>
              <a:gs pos="2083">
                <a:schemeClr val="tx1"/>
              </a:gs>
              <a:gs pos="54000">
                <a:srgbClr val="FF6600"/>
              </a:gs>
            </a:gsLst>
            <a:path path="circle">
              <a:fillToRect l="50000" t="50000" r="50000" b="50000"/>
            </a:path>
          </a:gradFill>
          <a:ln w="82550">
            <a:noFill/>
          </a:ln>
          <a:effectLst>
            <a:outerShdw blurRad="50800" dist="50800" dir="5400000" sx="140000" sy="140000" algn="ctr" rotWithShape="0">
              <a:srgbClr val="FF66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47863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23" presetClass="entr" presetSubtype="288"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2250" fill="hold"/>
                                        <p:tgtEl>
                                          <p:spTgt spid="15"/>
                                        </p:tgtEl>
                                        <p:attrNameLst>
                                          <p:attrName>ppt_w</p:attrName>
                                        </p:attrNameLst>
                                      </p:cBhvr>
                                      <p:tavLst>
                                        <p:tav tm="0">
                                          <p:val>
                                            <p:strVal val="4/3*#ppt_w"/>
                                          </p:val>
                                        </p:tav>
                                        <p:tav tm="100000">
                                          <p:val>
                                            <p:strVal val="#ppt_w"/>
                                          </p:val>
                                        </p:tav>
                                      </p:tavLst>
                                    </p:anim>
                                    <p:anim calcmode="lin" valueType="num">
                                      <p:cBhvr>
                                        <p:cTn id="24" dur="2250" fill="hold"/>
                                        <p:tgtEl>
                                          <p:spTgt spid="15"/>
                                        </p:tgtEl>
                                        <p:attrNameLst>
                                          <p:attrName>ppt_h</p:attrName>
                                        </p:attrNameLst>
                                      </p:cBhvr>
                                      <p:tavLst>
                                        <p:tav tm="0">
                                          <p:val>
                                            <p:strVal val="4/3*#ppt_h"/>
                                          </p:val>
                                        </p:tav>
                                        <p:tav tm="100000">
                                          <p:val>
                                            <p:strVal val="#ppt_h"/>
                                          </p:val>
                                        </p:tav>
                                      </p:tavLst>
                                    </p:anim>
                                  </p:childTnLst>
                                </p:cTn>
                              </p:par>
                              <p:par>
                                <p:cTn id="25" presetID="9" presetClass="emph" presetSubtype="0" grpId="0" nodeType="withEffect">
                                  <p:stCondLst>
                                    <p:cond delay="0"/>
                                  </p:stCondLst>
                                  <p:childTnLst>
                                    <p:set>
                                      <p:cBhvr rctx="PPT">
                                        <p:cTn id="26" dur="indefinite"/>
                                        <p:tgtEl>
                                          <p:spTgt spid="12"/>
                                        </p:tgtEl>
                                        <p:attrNameLst>
                                          <p:attrName>style.opacity</p:attrName>
                                        </p:attrNameLst>
                                      </p:cBhvr>
                                      <p:to>
                                        <p:strVal val="0"/>
                                      </p:to>
                                    </p:set>
                                    <p:animEffect filter="image" prLst="opacity: 0">
                                      <p:cBhvr rctx="IE">
                                        <p:cTn id="27" dur="indefinite"/>
                                        <p:tgtEl>
                                          <p:spTgt spid="12"/>
                                        </p:tgtEl>
                                      </p:cBhvr>
                                    </p:animEffect>
                                  </p:childTnLst>
                                </p:cTn>
                              </p:par>
                            </p:childTnLst>
                          </p:cTn>
                        </p:par>
                        <p:par>
                          <p:cTn id="28" fill="hold">
                            <p:stCondLst>
                              <p:cond delay="2250"/>
                            </p:stCondLst>
                            <p:childTnLst>
                              <p:par>
                                <p:cTn id="29" presetID="2" presetClass="exit" presetSubtype="6" fill="hold" grpId="1" nodeType="afterEffect">
                                  <p:stCondLst>
                                    <p:cond delay="0"/>
                                  </p:stCondLst>
                                  <p:childTnLst>
                                    <p:anim calcmode="lin" valueType="num">
                                      <p:cBhvr additive="base">
                                        <p:cTn id="30" dur="4500"/>
                                        <p:tgtEl>
                                          <p:spTgt spid="10"/>
                                        </p:tgtEl>
                                        <p:attrNameLst>
                                          <p:attrName>ppt_x</p:attrName>
                                        </p:attrNameLst>
                                      </p:cBhvr>
                                      <p:tavLst>
                                        <p:tav tm="0">
                                          <p:val>
                                            <p:strVal val="ppt_x"/>
                                          </p:val>
                                        </p:tav>
                                        <p:tav tm="100000">
                                          <p:val>
                                            <p:strVal val="1+ppt_w/2"/>
                                          </p:val>
                                        </p:tav>
                                      </p:tavLst>
                                    </p:anim>
                                    <p:anim calcmode="lin" valueType="num">
                                      <p:cBhvr additive="base">
                                        <p:cTn id="31" dur="4500"/>
                                        <p:tgtEl>
                                          <p:spTgt spid="10"/>
                                        </p:tgtEl>
                                        <p:attrNameLst>
                                          <p:attrName>ppt_y</p:attrName>
                                        </p:attrNameLst>
                                      </p:cBhvr>
                                      <p:tavLst>
                                        <p:tav tm="0">
                                          <p:val>
                                            <p:strVal val="ppt_y"/>
                                          </p:val>
                                        </p:tav>
                                        <p:tav tm="100000">
                                          <p:val>
                                            <p:strVal val="1+ppt_h/2"/>
                                          </p:val>
                                        </p:tav>
                                      </p:tavLst>
                                    </p:anim>
                                    <p:set>
                                      <p:cBhvr>
                                        <p:cTn id="32" dur="1" fill="hold">
                                          <p:stCondLst>
                                            <p:cond delay="4499"/>
                                          </p:stCondLst>
                                        </p:cTn>
                                        <p:tgtEl>
                                          <p:spTgt spid="10"/>
                                        </p:tgtEl>
                                        <p:attrNameLst>
                                          <p:attrName>style.visibility</p:attrName>
                                        </p:attrNameLst>
                                      </p:cBhvr>
                                      <p:to>
                                        <p:strVal val="hidden"/>
                                      </p:to>
                                    </p:set>
                                  </p:childTnLst>
                                </p:cTn>
                              </p:par>
                              <p:par>
                                <p:cTn id="33" presetID="2" presetClass="exit" presetSubtype="12" fill="hold" grpId="1" nodeType="withEffect">
                                  <p:stCondLst>
                                    <p:cond delay="0"/>
                                  </p:stCondLst>
                                  <p:childTnLst>
                                    <p:anim calcmode="lin" valueType="num">
                                      <p:cBhvr additive="base">
                                        <p:cTn id="34" dur="4500"/>
                                        <p:tgtEl>
                                          <p:spTgt spid="7"/>
                                        </p:tgtEl>
                                        <p:attrNameLst>
                                          <p:attrName>ppt_x</p:attrName>
                                        </p:attrNameLst>
                                      </p:cBhvr>
                                      <p:tavLst>
                                        <p:tav tm="0">
                                          <p:val>
                                            <p:strVal val="ppt_x"/>
                                          </p:val>
                                        </p:tav>
                                        <p:tav tm="100000">
                                          <p:val>
                                            <p:strVal val="0-ppt_w/2"/>
                                          </p:val>
                                        </p:tav>
                                      </p:tavLst>
                                    </p:anim>
                                    <p:anim calcmode="lin" valueType="num">
                                      <p:cBhvr additive="base">
                                        <p:cTn id="35" dur="4500"/>
                                        <p:tgtEl>
                                          <p:spTgt spid="7"/>
                                        </p:tgtEl>
                                        <p:attrNameLst>
                                          <p:attrName>ppt_y</p:attrName>
                                        </p:attrNameLst>
                                      </p:cBhvr>
                                      <p:tavLst>
                                        <p:tav tm="0">
                                          <p:val>
                                            <p:strVal val="ppt_y"/>
                                          </p:val>
                                        </p:tav>
                                        <p:tav tm="100000">
                                          <p:val>
                                            <p:strVal val="1+ppt_h/2"/>
                                          </p:val>
                                        </p:tav>
                                      </p:tavLst>
                                    </p:anim>
                                    <p:set>
                                      <p:cBhvr>
                                        <p:cTn id="36" dur="1" fill="hold">
                                          <p:stCondLst>
                                            <p:cond delay="4499"/>
                                          </p:stCondLst>
                                        </p:cTn>
                                        <p:tgtEl>
                                          <p:spTgt spid="7"/>
                                        </p:tgtEl>
                                        <p:attrNameLst>
                                          <p:attrName>style.visibility</p:attrName>
                                        </p:attrNameLst>
                                      </p:cBhvr>
                                      <p:to>
                                        <p:strVal val="hidden"/>
                                      </p:to>
                                    </p:set>
                                  </p:childTnLst>
                                </p:cTn>
                              </p:par>
                              <p:par>
                                <p:cTn id="37" presetID="2" presetClass="exit" presetSubtype="3" fill="hold" grpId="1" nodeType="withEffect">
                                  <p:stCondLst>
                                    <p:cond delay="0"/>
                                  </p:stCondLst>
                                  <p:childTnLst>
                                    <p:anim calcmode="lin" valueType="num">
                                      <p:cBhvr additive="base">
                                        <p:cTn id="38" dur="4500"/>
                                        <p:tgtEl>
                                          <p:spTgt spid="9"/>
                                        </p:tgtEl>
                                        <p:attrNameLst>
                                          <p:attrName>ppt_x</p:attrName>
                                        </p:attrNameLst>
                                      </p:cBhvr>
                                      <p:tavLst>
                                        <p:tav tm="0">
                                          <p:val>
                                            <p:strVal val="ppt_x"/>
                                          </p:val>
                                        </p:tav>
                                        <p:tav tm="100000">
                                          <p:val>
                                            <p:strVal val="1+ppt_w/2"/>
                                          </p:val>
                                        </p:tav>
                                      </p:tavLst>
                                    </p:anim>
                                    <p:anim calcmode="lin" valueType="num">
                                      <p:cBhvr additive="base">
                                        <p:cTn id="39" dur="4500"/>
                                        <p:tgtEl>
                                          <p:spTgt spid="9"/>
                                        </p:tgtEl>
                                        <p:attrNameLst>
                                          <p:attrName>ppt_y</p:attrName>
                                        </p:attrNameLst>
                                      </p:cBhvr>
                                      <p:tavLst>
                                        <p:tav tm="0">
                                          <p:val>
                                            <p:strVal val="ppt_y"/>
                                          </p:val>
                                        </p:tav>
                                        <p:tav tm="100000">
                                          <p:val>
                                            <p:strVal val="0-ppt_h/2"/>
                                          </p:val>
                                        </p:tav>
                                      </p:tavLst>
                                    </p:anim>
                                    <p:set>
                                      <p:cBhvr>
                                        <p:cTn id="40" dur="1" fill="hold">
                                          <p:stCondLst>
                                            <p:cond delay="4499"/>
                                          </p:stCondLst>
                                        </p:cTn>
                                        <p:tgtEl>
                                          <p:spTgt spid="9"/>
                                        </p:tgtEl>
                                        <p:attrNameLst>
                                          <p:attrName>style.visibility</p:attrName>
                                        </p:attrNameLst>
                                      </p:cBhvr>
                                      <p:to>
                                        <p:strVal val="hidden"/>
                                      </p:to>
                                    </p:set>
                                  </p:childTnLst>
                                </p:cTn>
                              </p:par>
                              <p:par>
                                <p:cTn id="41" presetID="2" presetClass="exit" presetSubtype="9" fill="hold" grpId="1" nodeType="withEffect">
                                  <p:stCondLst>
                                    <p:cond delay="0"/>
                                  </p:stCondLst>
                                  <p:childTnLst>
                                    <p:anim calcmode="lin" valueType="num">
                                      <p:cBhvr additive="base">
                                        <p:cTn id="42" dur="4500"/>
                                        <p:tgtEl>
                                          <p:spTgt spid="8"/>
                                        </p:tgtEl>
                                        <p:attrNameLst>
                                          <p:attrName>ppt_x</p:attrName>
                                        </p:attrNameLst>
                                      </p:cBhvr>
                                      <p:tavLst>
                                        <p:tav tm="0">
                                          <p:val>
                                            <p:strVal val="ppt_x"/>
                                          </p:val>
                                        </p:tav>
                                        <p:tav tm="100000">
                                          <p:val>
                                            <p:strVal val="0-ppt_w/2"/>
                                          </p:val>
                                        </p:tav>
                                      </p:tavLst>
                                    </p:anim>
                                    <p:anim calcmode="lin" valueType="num">
                                      <p:cBhvr additive="base">
                                        <p:cTn id="43" dur="4500"/>
                                        <p:tgtEl>
                                          <p:spTgt spid="8"/>
                                        </p:tgtEl>
                                        <p:attrNameLst>
                                          <p:attrName>ppt_y</p:attrName>
                                        </p:attrNameLst>
                                      </p:cBhvr>
                                      <p:tavLst>
                                        <p:tav tm="0">
                                          <p:val>
                                            <p:strVal val="ppt_y"/>
                                          </p:val>
                                        </p:tav>
                                        <p:tav tm="100000">
                                          <p:val>
                                            <p:strVal val="0-ppt_h/2"/>
                                          </p:val>
                                        </p:tav>
                                      </p:tavLst>
                                    </p:anim>
                                    <p:set>
                                      <p:cBhvr>
                                        <p:cTn id="44" dur="1" fill="hold">
                                          <p:stCondLst>
                                            <p:cond delay="4499"/>
                                          </p:stCondLst>
                                        </p:cTn>
                                        <p:tgtEl>
                                          <p:spTgt spid="8"/>
                                        </p:tgtEl>
                                        <p:attrNameLst>
                                          <p:attrName>style.visibility</p:attrName>
                                        </p:attrNameLst>
                                      </p:cBhvr>
                                      <p:to>
                                        <p:strVal val="hidden"/>
                                      </p:to>
                                    </p:set>
                                  </p:childTnLst>
                                </p:cTn>
                              </p:par>
                              <p:par>
                                <p:cTn id="45" presetID="17" presetClass="entr" presetSubtype="10" fill="hold" nodeType="withEffect">
                                  <p:stCondLst>
                                    <p:cond delay="5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3000" fill="hold"/>
                                        <p:tgtEl>
                                          <p:spTgt spid="13"/>
                                        </p:tgtEl>
                                        <p:attrNameLst>
                                          <p:attrName>ppt_w</p:attrName>
                                        </p:attrNameLst>
                                      </p:cBhvr>
                                      <p:tavLst>
                                        <p:tav tm="0">
                                          <p:val>
                                            <p:fltVal val="0"/>
                                          </p:val>
                                        </p:tav>
                                        <p:tav tm="100000">
                                          <p:val>
                                            <p:strVal val="#ppt_w"/>
                                          </p:val>
                                        </p:tav>
                                      </p:tavLst>
                                    </p:anim>
                                    <p:anim calcmode="lin" valueType="num">
                                      <p:cBhvr>
                                        <p:cTn id="48" dur="3000" fill="hold"/>
                                        <p:tgtEl>
                                          <p:spTgt spid="13"/>
                                        </p:tgtEl>
                                        <p:attrNameLst>
                                          <p:attrName>ppt_h</p:attrName>
                                        </p:attrNameLst>
                                      </p:cBhvr>
                                      <p:tavLst>
                                        <p:tav tm="0">
                                          <p:val>
                                            <p:strVal val="#ppt_h"/>
                                          </p:val>
                                        </p:tav>
                                        <p:tav tm="100000">
                                          <p:val>
                                            <p:strVal val="#ppt_h"/>
                                          </p:val>
                                        </p:tav>
                                      </p:tavLst>
                                    </p:anim>
                                  </p:childTnLst>
                                </p:cTn>
                              </p:par>
                              <p:par>
                                <p:cTn id="49" presetID="8" presetClass="entr" presetSubtype="32" fill="hold" nodeType="withEffect">
                                  <p:stCondLst>
                                    <p:cond delay="500"/>
                                  </p:stCondLst>
                                  <p:childTnLst>
                                    <p:set>
                                      <p:cBhvr>
                                        <p:cTn id="50" dur="1" fill="hold">
                                          <p:stCondLst>
                                            <p:cond delay="0"/>
                                          </p:stCondLst>
                                        </p:cTn>
                                        <p:tgtEl>
                                          <p:spTgt spid="13"/>
                                        </p:tgtEl>
                                        <p:attrNameLst>
                                          <p:attrName>style.visibility</p:attrName>
                                        </p:attrNameLst>
                                      </p:cBhvr>
                                      <p:to>
                                        <p:strVal val="visible"/>
                                      </p:to>
                                    </p:set>
                                    <p:animEffect transition="in" filter="diamond(out)">
                                      <p:cBhvr>
                                        <p:cTn id="51" dur="3000"/>
                                        <p:tgtEl>
                                          <p:spTgt spid="13"/>
                                        </p:tgtEl>
                                      </p:cBhvr>
                                    </p:animEffect>
                                  </p:childTnLst>
                                </p:cTn>
                              </p:par>
                              <p:par>
                                <p:cTn id="52" presetID="23" presetClass="exit" presetSubtype="16" fill="hold" nodeType="withEffect">
                                  <p:stCondLst>
                                    <p:cond delay="0"/>
                                  </p:stCondLst>
                                  <p:childTnLst>
                                    <p:anim calcmode="lin" valueType="num">
                                      <p:cBhvr>
                                        <p:cTn id="53" dur="5750"/>
                                        <p:tgtEl>
                                          <p:spTgt spid="15"/>
                                        </p:tgtEl>
                                        <p:attrNameLst>
                                          <p:attrName>ppt_w</p:attrName>
                                        </p:attrNameLst>
                                      </p:cBhvr>
                                      <p:tavLst>
                                        <p:tav tm="0">
                                          <p:val>
                                            <p:strVal val="ppt_w"/>
                                          </p:val>
                                        </p:tav>
                                        <p:tav tm="100000">
                                          <p:val>
                                            <p:strVal val="4*ppt_w"/>
                                          </p:val>
                                        </p:tav>
                                      </p:tavLst>
                                    </p:anim>
                                    <p:anim calcmode="lin" valueType="num">
                                      <p:cBhvr>
                                        <p:cTn id="54" dur="5750"/>
                                        <p:tgtEl>
                                          <p:spTgt spid="15"/>
                                        </p:tgtEl>
                                        <p:attrNameLst>
                                          <p:attrName>ppt_h</p:attrName>
                                        </p:attrNameLst>
                                      </p:cBhvr>
                                      <p:tavLst>
                                        <p:tav tm="0">
                                          <p:val>
                                            <p:strVal val="ppt_h"/>
                                          </p:val>
                                        </p:tav>
                                        <p:tav tm="100000">
                                          <p:val>
                                            <p:strVal val="4*ppt_h"/>
                                          </p:val>
                                        </p:tav>
                                      </p:tavLst>
                                    </p:anim>
                                    <p:set>
                                      <p:cBhvr>
                                        <p:cTn id="55" dur="1" fill="hold">
                                          <p:stCondLst>
                                            <p:cond delay="574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2"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7 Rectángulo"/>
          <p:cNvSpPr/>
          <p:nvPr/>
        </p:nvSpPr>
        <p:spPr>
          <a:xfrm>
            <a:off x="-9812" y="0"/>
            <a:ext cx="9144000" cy="5161328"/>
          </a:xfrm>
          <a:prstGeom prst="rect">
            <a:avLst/>
          </a:prstGeom>
          <a:gradFill flip="none" rotWithShape="1">
            <a:gsLst>
              <a:gs pos="17000">
                <a:srgbClr val="66FF33">
                  <a:lumMod val="0"/>
                </a:srgbClr>
              </a:gs>
              <a:gs pos="49000">
                <a:srgbClr val="103B00">
                  <a:lumMod val="0"/>
                </a:srgbClr>
              </a:gs>
              <a:gs pos="92000">
                <a:srgbClr val="5AA51B"/>
              </a:gs>
              <a:gs pos="84000">
                <a:srgbClr val="8CFF58">
                  <a:lumMod val="0"/>
                </a:srgbClr>
              </a:gs>
              <a:gs pos="10000">
                <a:srgbClr val="438413"/>
              </a:gs>
              <a:gs pos="0">
                <a:srgbClr val="FFFF00"/>
              </a:gs>
              <a:gs pos="100000">
                <a:srgbClr val="FFFF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0" name="29 Imagen" descr="Diapositiva3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4892" y="0"/>
            <a:ext cx="9144000" cy="5158458"/>
          </a:xfrm>
          <a:prstGeom prst="rect">
            <a:avLst/>
          </a:prstGeom>
          <a:noFill/>
          <a:ln>
            <a:noFill/>
          </a:ln>
        </p:spPr>
      </p:pic>
      <p:pic>
        <p:nvPicPr>
          <p:cNvPr id="2" name="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5106"/>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 name="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12100"/>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7" name="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3663"/>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8" name="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10657"/>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9" name="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1888"/>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0" name="9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5106"/>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2" name="1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4021" y="-5106"/>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5" name="1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1326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6" name="1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1319901"/>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7" name="1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1328338"/>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8" name="1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1321344"/>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19" name="1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1333889"/>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0" name="19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1326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1" name="20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4021" y="1326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3" name="2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178" y="2658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4" name="23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6827" y="2651901"/>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5" name="2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5766" y="2660338"/>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6" name="2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4770" y="2653344"/>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7" name="2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4064" y="2665889"/>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8" name="27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3068" y="2658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29" name="28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1843" y="265889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1" name="30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400768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2" name="31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09005" y="4000691"/>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3" name="32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617945" y="4009128"/>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4" name="33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26948" y="4002134"/>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5" name="34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36242" y="4014679"/>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6" name="35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545246" y="400768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pic>
        <p:nvPicPr>
          <p:cNvPr id="37" name="3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4021" y="4007685"/>
            <a:ext cx="1199857" cy="1138926"/>
          </a:xfrm>
          <a:prstGeom prst="rect">
            <a:avLst/>
          </a:prstGeom>
          <a:ln w="31750" cmpd="sng">
            <a:gradFill>
              <a:gsLst>
                <a:gs pos="0">
                  <a:srgbClr val="CCFF33"/>
                </a:gs>
                <a:gs pos="50000">
                  <a:srgbClr val="FFFF00"/>
                </a:gs>
                <a:gs pos="100000">
                  <a:srgbClr val="CCFF33"/>
                </a:gs>
              </a:gsLst>
              <a:lin ang="5400000" scaled="0"/>
            </a:gradFill>
            <a:prstDash val="sysDot"/>
          </a:ln>
          <a:effectLst>
            <a:outerShdw blurRad="50800" dist="50800" dir="2700000" algn="ctr" rotWithShape="0">
              <a:srgbClr val="FFC000">
                <a:alpha val="0"/>
              </a:srgbClr>
            </a:outerShdw>
            <a:reflection stA="0" endPos="5000" dir="5400000" sy="-100000" algn="bl" rotWithShape="0"/>
          </a:effectLst>
        </p:spPr>
      </p:pic>
      <p:sp>
        <p:nvSpPr>
          <p:cNvPr id="39" name="38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11755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nodeType="withEffect">
                                  <p:stCondLst>
                                    <p:cond delay="0"/>
                                  </p:stCondLst>
                                  <p:childTnLst>
                                    <p:animRot by="-21600000">
                                      <p:cBhvr>
                                        <p:cTn id="10" dur="2200" fill="hold"/>
                                        <p:tgtEl>
                                          <p:spTgt spid="2"/>
                                        </p:tgtEl>
                                        <p:attrNameLst>
                                          <p:attrName>r</p:attrName>
                                        </p:attrNameLst>
                                      </p:cBhvr>
                                    </p:animRot>
                                  </p:childTnLst>
                                </p:cTn>
                              </p:par>
                              <p:par>
                                <p:cTn id="11" presetID="2" presetClass="entr" presetSubtype="4"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2200" fill="hold"/>
                                        <p:tgtEl>
                                          <p:spTgt spid="15"/>
                                        </p:tgtEl>
                                        <p:attrNameLst>
                                          <p:attrName>ppt_x</p:attrName>
                                        </p:attrNameLst>
                                      </p:cBhvr>
                                      <p:tavLst>
                                        <p:tav tm="0">
                                          <p:val>
                                            <p:strVal val="#ppt_x"/>
                                          </p:val>
                                        </p:tav>
                                        <p:tav tm="100000">
                                          <p:val>
                                            <p:strVal val="#ppt_x"/>
                                          </p:val>
                                        </p:tav>
                                      </p:tavLst>
                                    </p:anim>
                                    <p:anim calcmode="lin" valueType="num">
                                      <p:cBhvr additive="base">
                                        <p:cTn id="14" dur="2200" fill="hold"/>
                                        <p:tgtEl>
                                          <p:spTgt spid="15"/>
                                        </p:tgtEl>
                                        <p:attrNameLst>
                                          <p:attrName>ppt_y</p:attrName>
                                        </p:attrNameLst>
                                      </p:cBhvr>
                                      <p:tavLst>
                                        <p:tav tm="0">
                                          <p:val>
                                            <p:strVal val="1+#ppt_h/2"/>
                                          </p:val>
                                        </p:tav>
                                        <p:tav tm="100000">
                                          <p:val>
                                            <p:strVal val="#ppt_y"/>
                                          </p:val>
                                        </p:tav>
                                      </p:tavLst>
                                    </p:anim>
                                  </p:childTnLst>
                                </p:cTn>
                              </p:par>
                              <p:par>
                                <p:cTn id="15" presetID="8" presetClass="emph" presetSubtype="0" fill="hold" nodeType="withEffect">
                                  <p:stCondLst>
                                    <p:cond delay="0"/>
                                  </p:stCondLst>
                                  <p:childTnLst>
                                    <p:animRot by="-21600000">
                                      <p:cBhvr>
                                        <p:cTn id="16" dur="2200" fill="hold"/>
                                        <p:tgtEl>
                                          <p:spTgt spid="15"/>
                                        </p:tgtEl>
                                        <p:attrNameLst>
                                          <p:attrName>r</p:attrName>
                                        </p:attrNameLst>
                                      </p:cBhvr>
                                    </p:animRot>
                                  </p:childTnLst>
                                </p:cTn>
                              </p:par>
                              <p:par>
                                <p:cTn id="17" presetID="2" presetClass="entr" presetSubtype="4"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200" fill="hold"/>
                                        <p:tgtEl>
                                          <p:spTgt spid="23"/>
                                        </p:tgtEl>
                                        <p:attrNameLst>
                                          <p:attrName>ppt_x</p:attrName>
                                        </p:attrNameLst>
                                      </p:cBhvr>
                                      <p:tavLst>
                                        <p:tav tm="0">
                                          <p:val>
                                            <p:strVal val="#ppt_x"/>
                                          </p:val>
                                        </p:tav>
                                        <p:tav tm="100000">
                                          <p:val>
                                            <p:strVal val="#ppt_x"/>
                                          </p:val>
                                        </p:tav>
                                      </p:tavLst>
                                    </p:anim>
                                    <p:anim calcmode="lin" valueType="num">
                                      <p:cBhvr additive="base">
                                        <p:cTn id="20" dur="2200" fill="hold"/>
                                        <p:tgtEl>
                                          <p:spTgt spid="23"/>
                                        </p:tgtEl>
                                        <p:attrNameLst>
                                          <p:attrName>ppt_y</p:attrName>
                                        </p:attrNameLst>
                                      </p:cBhvr>
                                      <p:tavLst>
                                        <p:tav tm="0">
                                          <p:val>
                                            <p:strVal val="1+#ppt_h/2"/>
                                          </p:val>
                                        </p:tav>
                                        <p:tav tm="100000">
                                          <p:val>
                                            <p:strVal val="#ppt_y"/>
                                          </p:val>
                                        </p:tav>
                                      </p:tavLst>
                                    </p:anim>
                                  </p:childTnLst>
                                </p:cTn>
                              </p:par>
                              <p:par>
                                <p:cTn id="21" presetID="8" presetClass="emph" presetSubtype="0" fill="hold" nodeType="withEffect">
                                  <p:stCondLst>
                                    <p:cond delay="0"/>
                                  </p:stCondLst>
                                  <p:childTnLst>
                                    <p:animRot by="-21600000">
                                      <p:cBhvr>
                                        <p:cTn id="22" dur="2200" fill="hold"/>
                                        <p:tgtEl>
                                          <p:spTgt spid="23"/>
                                        </p:tgtEl>
                                        <p:attrNameLst>
                                          <p:attrName>r</p:attrName>
                                        </p:attrNameLst>
                                      </p:cBhvr>
                                    </p:animRot>
                                  </p:childTnLst>
                                </p:cTn>
                              </p:par>
                              <p:par>
                                <p:cTn id="23" presetID="2" presetClass="entr" presetSubtype="4"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2200" fill="hold"/>
                                        <p:tgtEl>
                                          <p:spTgt spid="31"/>
                                        </p:tgtEl>
                                        <p:attrNameLst>
                                          <p:attrName>ppt_x</p:attrName>
                                        </p:attrNameLst>
                                      </p:cBhvr>
                                      <p:tavLst>
                                        <p:tav tm="0">
                                          <p:val>
                                            <p:strVal val="#ppt_x"/>
                                          </p:val>
                                        </p:tav>
                                        <p:tav tm="100000">
                                          <p:val>
                                            <p:strVal val="#ppt_x"/>
                                          </p:val>
                                        </p:tav>
                                      </p:tavLst>
                                    </p:anim>
                                    <p:anim calcmode="lin" valueType="num">
                                      <p:cBhvr additive="base">
                                        <p:cTn id="26" dur="2200" fill="hold"/>
                                        <p:tgtEl>
                                          <p:spTgt spid="31"/>
                                        </p:tgtEl>
                                        <p:attrNameLst>
                                          <p:attrName>ppt_y</p:attrName>
                                        </p:attrNameLst>
                                      </p:cBhvr>
                                      <p:tavLst>
                                        <p:tav tm="0">
                                          <p:val>
                                            <p:strVal val="1+#ppt_h/2"/>
                                          </p:val>
                                        </p:tav>
                                        <p:tav tm="100000">
                                          <p:val>
                                            <p:strVal val="#ppt_y"/>
                                          </p:val>
                                        </p:tav>
                                      </p:tavLst>
                                    </p:anim>
                                  </p:childTnLst>
                                </p:cTn>
                              </p:par>
                              <p:par>
                                <p:cTn id="27" presetID="8" presetClass="emph" presetSubtype="0" fill="hold" nodeType="withEffect">
                                  <p:stCondLst>
                                    <p:cond delay="0"/>
                                  </p:stCondLst>
                                  <p:childTnLst>
                                    <p:animRot by="-21600000">
                                      <p:cBhvr>
                                        <p:cTn id="28" dur="2200" fill="hold"/>
                                        <p:tgtEl>
                                          <p:spTgt spid="31"/>
                                        </p:tgtEl>
                                        <p:attrNameLst>
                                          <p:attrName>r</p:attrName>
                                        </p:attrNameLst>
                                      </p:cBhvr>
                                    </p:animRot>
                                  </p:childTnLst>
                                </p:cTn>
                              </p:par>
                              <p:par>
                                <p:cTn id="29" presetID="2" presetClass="entr" presetSubtype="4"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200" fill="hold"/>
                                        <p:tgtEl>
                                          <p:spTgt spid="7"/>
                                        </p:tgtEl>
                                        <p:attrNameLst>
                                          <p:attrName>ppt_x</p:attrName>
                                        </p:attrNameLst>
                                      </p:cBhvr>
                                      <p:tavLst>
                                        <p:tav tm="0">
                                          <p:val>
                                            <p:strVal val="#ppt_x"/>
                                          </p:val>
                                        </p:tav>
                                        <p:tav tm="100000">
                                          <p:val>
                                            <p:strVal val="#ppt_x"/>
                                          </p:val>
                                        </p:tav>
                                      </p:tavLst>
                                    </p:anim>
                                    <p:anim calcmode="lin" valueType="num">
                                      <p:cBhvr additive="base">
                                        <p:cTn id="32" dur="2200" fill="hold"/>
                                        <p:tgtEl>
                                          <p:spTgt spid="7"/>
                                        </p:tgtEl>
                                        <p:attrNameLst>
                                          <p:attrName>ppt_y</p:attrName>
                                        </p:attrNameLst>
                                      </p:cBhvr>
                                      <p:tavLst>
                                        <p:tav tm="0">
                                          <p:val>
                                            <p:strVal val="1+#ppt_h/2"/>
                                          </p:val>
                                        </p:tav>
                                        <p:tav tm="100000">
                                          <p:val>
                                            <p:strVal val="#ppt_y"/>
                                          </p:val>
                                        </p:tav>
                                      </p:tavLst>
                                    </p:anim>
                                  </p:childTnLst>
                                </p:cTn>
                              </p:par>
                              <p:par>
                                <p:cTn id="33" presetID="8" presetClass="emph" presetSubtype="0" fill="hold" nodeType="withEffect">
                                  <p:stCondLst>
                                    <p:cond delay="0"/>
                                  </p:stCondLst>
                                  <p:childTnLst>
                                    <p:animRot by="-21600000">
                                      <p:cBhvr>
                                        <p:cTn id="34" dur="2200" fill="hold"/>
                                        <p:tgtEl>
                                          <p:spTgt spid="7"/>
                                        </p:tgtEl>
                                        <p:attrNameLst>
                                          <p:attrName>r</p:attrName>
                                        </p:attrNameLst>
                                      </p:cBhvr>
                                    </p:animRot>
                                  </p:childTnLst>
                                </p:cTn>
                              </p:par>
                              <p:par>
                                <p:cTn id="35" presetID="2" presetClass="entr" presetSubtype="4"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2200" fill="hold"/>
                                        <p:tgtEl>
                                          <p:spTgt spid="17"/>
                                        </p:tgtEl>
                                        <p:attrNameLst>
                                          <p:attrName>ppt_x</p:attrName>
                                        </p:attrNameLst>
                                      </p:cBhvr>
                                      <p:tavLst>
                                        <p:tav tm="0">
                                          <p:val>
                                            <p:strVal val="#ppt_x"/>
                                          </p:val>
                                        </p:tav>
                                        <p:tav tm="100000">
                                          <p:val>
                                            <p:strVal val="#ppt_x"/>
                                          </p:val>
                                        </p:tav>
                                      </p:tavLst>
                                    </p:anim>
                                    <p:anim calcmode="lin" valueType="num">
                                      <p:cBhvr additive="base">
                                        <p:cTn id="38" dur="2200" fill="hold"/>
                                        <p:tgtEl>
                                          <p:spTgt spid="17"/>
                                        </p:tgtEl>
                                        <p:attrNameLst>
                                          <p:attrName>ppt_y</p:attrName>
                                        </p:attrNameLst>
                                      </p:cBhvr>
                                      <p:tavLst>
                                        <p:tav tm="0">
                                          <p:val>
                                            <p:strVal val="1+#ppt_h/2"/>
                                          </p:val>
                                        </p:tav>
                                        <p:tav tm="100000">
                                          <p:val>
                                            <p:strVal val="#ppt_y"/>
                                          </p:val>
                                        </p:tav>
                                      </p:tavLst>
                                    </p:anim>
                                  </p:childTnLst>
                                </p:cTn>
                              </p:par>
                              <p:par>
                                <p:cTn id="39" presetID="8" presetClass="emph" presetSubtype="0" fill="hold" nodeType="withEffect">
                                  <p:stCondLst>
                                    <p:cond delay="0"/>
                                  </p:stCondLst>
                                  <p:childTnLst>
                                    <p:animRot by="-21600000">
                                      <p:cBhvr>
                                        <p:cTn id="40" dur="2200" fill="hold"/>
                                        <p:tgtEl>
                                          <p:spTgt spid="17"/>
                                        </p:tgtEl>
                                        <p:attrNameLst>
                                          <p:attrName>r</p:attrName>
                                        </p:attrNameLst>
                                      </p:cBhvr>
                                    </p:animRot>
                                  </p:childTnLst>
                                </p:cTn>
                              </p:par>
                              <p:par>
                                <p:cTn id="41" presetID="2" presetClass="entr" presetSubtype="4"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2200" fill="hold"/>
                                        <p:tgtEl>
                                          <p:spTgt spid="25"/>
                                        </p:tgtEl>
                                        <p:attrNameLst>
                                          <p:attrName>ppt_x</p:attrName>
                                        </p:attrNameLst>
                                      </p:cBhvr>
                                      <p:tavLst>
                                        <p:tav tm="0">
                                          <p:val>
                                            <p:strVal val="#ppt_x"/>
                                          </p:val>
                                        </p:tav>
                                        <p:tav tm="100000">
                                          <p:val>
                                            <p:strVal val="#ppt_x"/>
                                          </p:val>
                                        </p:tav>
                                      </p:tavLst>
                                    </p:anim>
                                    <p:anim calcmode="lin" valueType="num">
                                      <p:cBhvr additive="base">
                                        <p:cTn id="44" dur="2200" fill="hold"/>
                                        <p:tgtEl>
                                          <p:spTgt spid="25"/>
                                        </p:tgtEl>
                                        <p:attrNameLst>
                                          <p:attrName>ppt_y</p:attrName>
                                        </p:attrNameLst>
                                      </p:cBhvr>
                                      <p:tavLst>
                                        <p:tav tm="0">
                                          <p:val>
                                            <p:strVal val="1+#ppt_h/2"/>
                                          </p:val>
                                        </p:tav>
                                        <p:tav tm="100000">
                                          <p:val>
                                            <p:strVal val="#ppt_y"/>
                                          </p:val>
                                        </p:tav>
                                      </p:tavLst>
                                    </p:anim>
                                  </p:childTnLst>
                                </p:cTn>
                              </p:par>
                              <p:par>
                                <p:cTn id="45" presetID="8" presetClass="emph" presetSubtype="0" fill="hold" nodeType="withEffect">
                                  <p:stCondLst>
                                    <p:cond delay="0"/>
                                  </p:stCondLst>
                                  <p:childTnLst>
                                    <p:animRot by="-21600000">
                                      <p:cBhvr>
                                        <p:cTn id="46" dur="2200" fill="hold"/>
                                        <p:tgtEl>
                                          <p:spTgt spid="25"/>
                                        </p:tgtEl>
                                        <p:attrNameLst>
                                          <p:attrName>r</p:attrName>
                                        </p:attrNameLst>
                                      </p:cBhvr>
                                    </p:animRot>
                                  </p:childTnLst>
                                </p:cTn>
                              </p:par>
                              <p:par>
                                <p:cTn id="47" presetID="2" presetClass="entr" presetSubtype="4" fill="hold"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2200" fill="hold"/>
                                        <p:tgtEl>
                                          <p:spTgt spid="33"/>
                                        </p:tgtEl>
                                        <p:attrNameLst>
                                          <p:attrName>ppt_x</p:attrName>
                                        </p:attrNameLst>
                                      </p:cBhvr>
                                      <p:tavLst>
                                        <p:tav tm="0">
                                          <p:val>
                                            <p:strVal val="#ppt_x"/>
                                          </p:val>
                                        </p:tav>
                                        <p:tav tm="100000">
                                          <p:val>
                                            <p:strVal val="#ppt_x"/>
                                          </p:val>
                                        </p:tav>
                                      </p:tavLst>
                                    </p:anim>
                                    <p:anim calcmode="lin" valueType="num">
                                      <p:cBhvr additive="base">
                                        <p:cTn id="50" dur="2200" fill="hold"/>
                                        <p:tgtEl>
                                          <p:spTgt spid="33"/>
                                        </p:tgtEl>
                                        <p:attrNameLst>
                                          <p:attrName>ppt_y</p:attrName>
                                        </p:attrNameLst>
                                      </p:cBhvr>
                                      <p:tavLst>
                                        <p:tav tm="0">
                                          <p:val>
                                            <p:strVal val="1+#ppt_h/2"/>
                                          </p:val>
                                        </p:tav>
                                        <p:tav tm="100000">
                                          <p:val>
                                            <p:strVal val="#ppt_y"/>
                                          </p:val>
                                        </p:tav>
                                      </p:tavLst>
                                    </p:anim>
                                  </p:childTnLst>
                                </p:cTn>
                              </p:par>
                              <p:par>
                                <p:cTn id="51" presetID="8" presetClass="emph" presetSubtype="0" fill="hold" nodeType="withEffect">
                                  <p:stCondLst>
                                    <p:cond delay="0"/>
                                  </p:stCondLst>
                                  <p:childTnLst>
                                    <p:animRot by="-21600000">
                                      <p:cBhvr>
                                        <p:cTn id="52" dur="2200" fill="hold"/>
                                        <p:tgtEl>
                                          <p:spTgt spid="33"/>
                                        </p:tgtEl>
                                        <p:attrNameLst>
                                          <p:attrName>r</p:attrName>
                                        </p:attrNameLst>
                                      </p:cBhvr>
                                    </p:animRot>
                                  </p:childTnLst>
                                </p:cTn>
                              </p:par>
                              <p:par>
                                <p:cTn id="53" presetID="2" presetClass="entr" presetSubtype="4"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2200" fill="hold"/>
                                        <p:tgtEl>
                                          <p:spTgt spid="9"/>
                                        </p:tgtEl>
                                        <p:attrNameLst>
                                          <p:attrName>ppt_x</p:attrName>
                                        </p:attrNameLst>
                                      </p:cBhvr>
                                      <p:tavLst>
                                        <p:tav tm="0">
                                          <p:val>
                                            <p:strVal val="#ppt_x"/>
                                          </p:val>
                                        </p:tav>
                                        <p:tav tm="100000">
                                          <p:val>
                                            <p:strVal val="#ppt_x"/>
                                          </p:val>
                                        </p:tav>
                                      </p:tavLst>
                                    </p:anim>
                                    <p:anim calcmode="lin" valueType="num">
                                      <p:cBhvr additive="base">
                                        <p:cTn id="56" dur="2200" fill="hold"/>
                                        <p:tgtEl>
                                          <p:spTgt spid="9"/>
                                        </p:tgtEl>
                                        <p:attrNameLst>
                                          <p:attrName>ppt_y</p:attrName>
                                        </p:attrNameLst>
                                      </p:cBhvr>
                                      <p:tavLst>
                                        <p:tav tm="0">
                                          <p:val>
                                            <p:strVal val="1+#ppt_h/2"/>
                                          </p:val>
                                        </p:tav>
                                        <p:tav tm="100000">
                                          <p:val>
                                            <p:strVal val="#ppt_y"/>
                                          </p:val>
                                        </p:tav>
                                      </p:tavLst>
                                    </p:anim>
                                  </p:childTnLst>
                                </p:cTn>
                              </p:par>
                              <p:par>
                                <p:cTn id="57" presetID="8" presetClass="emph" presetSubtype="0" fill="hold" nodeType="withEffect">
                                  <p:stCondLst>
                                    <p:cond delay="0"/>
                                  </p:stCondLst>
                                  <p:childTnLst>
                                    <p:animRot by="-21600000">
                                      <p:cBhvr>
                                        <p:cTn id="58" dur="2200" fill="hold"/>
                                        <p:tgtEl>
                                          <p:spTgt spid="9"/>
                                        </p:tgtEl>
                                        <p:attrNameLst>
                                          <p:attrName>r</p:attrName>
                                        </p:attrNameLst>
                                      </p:cBhvr>
                                    </p:animRot>
                                  </p:childTnLst>
                                </p:cTn>
                              </p:par>
                              <p:par>
                                <p:cTn id="59" presetID="2" presetClass="entr" presetSubtype="4" fill="hold"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2200" fill="hold"/>
                                        <p:tgtEl>
                                          <p:spTgt spid="19"/>
                                        </p:tgtEl>
                                        <p:attrNameLst>
                                          <p:attrName>ppt_x</p:attrName>
                                        </p:attrNameLst>
                                      </p:cBhvr>
                                      <p:tavLst>
                                        <p:tav tm="0">
                                          <p:val>
                                            <p:strVal val="#ppt_x"/>
                                          </p:val>
                                        </p:tav>
                                        <p:tav tm="100000">
                                          <p:val>
                                            <p:strVal val="#ppt_x"/>
                                          </p:val>
                                        </p:tav>
                                      </p:tavLst>
                                    </p:anim>
                                    <p:anim calcmode="lin" valueType="num">
                                      <p:cBhvr additive="base">
                                        <p:cTn id="62" dur="2200" fill="hold"/>
                                        <p:tgtEl>
                                          <p:spTgt spid="19"/>
                                        </p:tgtEl>
                                        <p:attrNameLst>
                                          <p:attrName>ppt_y</p:attrName>
                                        </p:attrNameLst>
                                      </p:cBhvr>
                                      <p:tavLst>
                                        <p:tav tm="0">
                                          <p:val>
                                            <p:strVal val="1+#ppt_h/2"/>
                                          </p:val>
                                        </p:tav>
                                        <p:tav tm="100000">
                                          <p:val>
                                            <p:strVal val="#ppt_y"/>
                                          </p:val>
                                        </p:tav>
                                      </p:tavLst>
                                    </p:anim>
                                  </p:childTnLst>
                                </p:cTn>
                              </p:par>
                              <p:par>
                                <p:cTn id="63" presetID="8" presetClass="emph" presetSubtype="0" fill="hold" nodeType="withEffect">
                                  <p:stCondLst>
                                    <p:cond delay="0"/>
                                  </p:stCondLst>
                                  <p:childTnLst>
                                    <p:animRot by="-21600000">
                                      <p:cBhvr>
                                        <p:cTn id="64" dur="2200" fill="hold"/>
                                        <p:tgtEl>
                                          <p:spTgt spid="19"/>
                                        </p:tgtEl>
                                        <p:attrNameLst>
                                          <p:attrName>r</p:attrName>
                                        </p:attrNameLst>
                                      </p:cBhvr>
                                    </p:animRot>
                                  </p:childTnLst>
                                </p:cTn>
                              </p:par>
                              <p:par>
                                <p:cTn id="65" presetID="2" presetClass="entr" presetSubtype="4"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2200" fill="hold"/>
                                        <p:tgtEl>
                                          <p:spTgt spid="27"/>
                                        </p:tgtEl>
                                        <p:attrNameLst>
                                          <p:attrName>ppt_x</p:attrName>
                                        </p:attrNameLst>
                                      </p:cBhvr>
                                      <p:tavLst>
                                        <p:tav tm="0">
                                          <p:val>
                                            <p:strVal val="#ppt_x"/>
                                          </p:val>
                                        </p:tav>
                                        <p:tav tm="100000">
                                          <p:val>
                                            <p:strVal val="#ppt_x"/>
                                          </p:val>
                                        </p:tav>
                                      </p:tavLst>
                                    </p:anim>
                                    <p:anim calcmode="lin" valueType="num">
                                      <p:cBhvr additive="base">
                                        <p:cTn id="68" dur="2200" fill="hold"/>
                                        <p:tgtEl>
                                          <p:spTgt spid="27"/>
                                        </p:tgtEl>
                                        <p:attrNameLst>
                                          <p:attrName>ppt_y</p:attrName>
                                        </p:attrNameLst>
                                      </p:cBhvr>
                                      <p:tavLst>
                                        <p:tav tm="0">
                                          <p:val>
                                            <p:strVal val="1+#ppt_h/2"/>
                                          </p:val>
                                        </p:tav>
                                        <p:tav tm="100000">
                                          <p:val>
                                            <p:strVal val="#ppt_y"/>
                                          </p:val>
                                        </p:tav>
                                      </p:tavLst>
                                    </p:anim>
                                  </p:childTnLst>
                                </p:cTn>
                              </p:par>
                              <p:par>
                                <p:cTn id="69" presetID="8" presetClass="emph" presetSubtype="0" fill="hold" nodeType="withEffect">
                                  <p:stCondLst>
                                    <p:cond delay="0"/>
                                  </p:stCondLst>
                                  <p:childTnLst>
                                    <p:animRot by="-21600000">
                                      <p:cBhvr>
                                        <p:cTn id="70" dur="2200" fill="hold"/>
                                        <p:tgtEl>
                                          <p:spTgt spid="27"/>
                                        </p:tgtEl>
                                        <p:attrNameLst>
                                          <p:attrName>r</p:attrName>
                                        </p:attrNameLst>
                                      </p:cBhvr>
                                    </p:animRot>
                                  </p:childTnLst>
                                </p:cTn>
                              </p:par>
                              <p:par>
                                <p:cTn id="71" presetID="2" presetClass="entr" presetSubtype="4" fill="hold" nodeType="withEffect">
                                  <p:stCondLst>
                                    <p:cond delay="0"/>
                                  </p:stCondLst>
                                  <p:childTnLst>
                                    <p:set>
                                      <p:cBhvr>
                                        <p:cTn id="72" dur="1" fill="hold">
                                          <p:stCondLst>
                                            <p:cond delay="0"/>
                                          </p:stCondLst>
                                        </p:cTn>
                                        <p:tgtEl>
                                          <p:spTgt spid="35"/>
                                        </p:tgtEl>
                                        <p:attrNameLst>
                                          <p:attrName>style.visibility</p:attrName>
                                        </p:attrNameLst>
                                      </p:cBhvr>
                                      <p:to>
                                        <p:strVal val="visible"/>
                                      </p:to>
                                    </p:set>
                                    <p:anim calcmode="lin" valueType="num">
                                      <p:cBhvr additive="base">
                                        <p:cTn id="73" dur="2200" fill="hold"/>
                                        <p:tgtEl>
                                          <p:spTgt spid="35"/>
                                        </p:tgtEl>
                                        <p:attrNameLst>
                                          <p:attrName>ppt_x</p:attrName>
                                        </p:attrNameLst>
                                      </p:cBhvr>
                                      <p:tavLst>
                                        <p:tav tm="0">
                                          <p:val>
                                            <p:strVal val="#ppt_x"/>
                                          </p:val>
                                        </p:tav>
                                        <p:tav tm="100000">
                                          <p:val>
                                            <p:strVal val="#ppt_x"/>
                                          </p:val>
                                        </p:tav>
                                      </p:tavLst>
                                    </p:anim>
                                    <p:anim calcmode="lin" valueType="num">
                                      <p:cBhvr additive="base">
                                        <p:cTn id="74" dur="2200" fill="hold"/>
                                        <p:tgtEl>
                                          <p:spTgt spid="35"/>
                                        </p:tgtEl>
                                        <p:attrNameLst>
                                          <p:attrName>ppt_y</p:attrName>
                                        </p:attrNameLst>
                                      </p:cBhvr>
                                      <p:tavLst>
                                        <p:tav tm="0">
                                          <p:val>
                                            <p:strVal val="1+#ppt_h/2"/>
                                          </p:val>
                                        </p:tav>
                                        <p:tav tm="100000">
                                          <p:val>
                                            <p:strVal val="#ppt_y"/>
                                          </p:val>
                                        </p:tav>
                                      </p:tavLst>
                                    </p:anim>
                                  </p:childTnLst>
                                </p:cTn>
                              </p:par>
                              <p:par>
                                <p:cTn id="75" presetID="8" presetClass="emph" presetSubtype="0" fill="hold" nodeType="withEffect">
                                  <p:stCondLst>
                                    <p:cond delay="0"/>
                                  </p:stCondLst>
                                  <p:childTnLst>
                                    <p:animRot by="-21600000">
                                      <p:cBhvr>
                                        <p:cTn id="76" dur="2200" fill="hold"/>
                                        <p:tgtEl>
                                          <p:spTgt spid="35"/>
                                        </p:tgtEl>
                                        <p:attrNameLst>
                                          <p:attrName>r</p:attrName>
                                        </p:attrNameLst>
                                      </p:cBhvr>
                                    </p:animRot>
                                  </p:childTnLst>
                                </p:cTn>
                              </p:par>
                              <p:par>
                                <p:cTn id="77" presetID="2" presetClass="entr" presetSubtype="4" fill="hold" nodeType="withEffect">
                                  <p:stCondLst>
                                    <p:cond delay="0"/>
                                  </p:stCondLst>
                                  <p:childTnLst>
                                    <p:set>
                                      <p:cBhvr>
                                        <p:cTn id="78" dur="1" fill="hold">
                                          <p:stCondLst>
                                            <p:cond delay="0"/>
                                          </p:stCondLst>
                                        </p:cTn>
                                        <p:tgtEl>
                                          <p:spTgt spid="12"/>
                                        </p:tgtEl>
                                        <p:attrNameLst>
                                          <p:attrName>style.visibility</p:attrName>
                                        </p:attrNameLst>
                                      </p:cBhvr>
                                      <p:to>
                                        <p:strVal val="visible"/>
                                      </p:to>
                                    </p:set>
                                    <p:anim calcmode="lin" valueType="num">
                                      <p:cBhvr additive="base">
                                        <p:cTn id="79" dur="2200" fill="hold"/>
                                        <p:tgtEl>
                                          <p:spTgt spid="12"/>
                                        </p:tgtEl>
                                        <p:attrNameLst>
                                          <p:attrName>ppt_x</p:attrName>
                                        </p:attrNameLst>
                                      </p:cBhvr>
                                      <p:tavLst>
                                        <p:tav tm="0">
                                          <p:val>
                                            <p:strVal val="#ppt_x"/>
                                          </p:val>
                                        </p:tav>
                                        <p:tav tm="100000">
                                          <p:val>
                                            <p:strVal val="#ppt_x"/>
                                          </p:val>
                                        </p:tav>
                                      </p:tavLst>
                                    </p:anim>
                                    <p:anim calcmode="lin" valueType="num">
                                      <p:cBhvr additive="base">
                                        <p:cTn id="80" dur="2200" fill="hold"/>
                                        <p:tgtEl>
                                          <p:spTgt spid="12"/>
                                        </p:tgtEl>
                                        <p:attrNameLst>
                                          <p:attrName>ppt_y</p:attrName>
                                        </p:attrNameLst>
                                      </p:cBhvr>
                                      <p:tavLst>
                                        <p:tav tm="0">
                                          <p:val>
                                            <p:strVal val="1+#ppt_h/2"/>
                                          </p:val>
                                        </p:tav>
                                        <p:tav tm="100000">
                                          <p:val>
                                            <p:strVal val="#ppt_y"/>
                                          </p:val>
                                        </p:tav>
                                      </p:tavLst>
                                    </p:anim>
                                  </p:childTnLst>
                                </p:cTn>
                              </p:par>
                              <p:par>
                                <p:cTn id="81" presetID="8" presetClass="emph" presetSubtype="0" fill="hold" nodeType="withEffect">
                                  <p:stCondLst>
                                    <p:cond delay="0"/>
                                  </p:stCondLst>
                                  <p:childTnLst>
                                    <p:animRot by="-21600000">
                                      <p:cBhvr>
                                        <p:cTn id="82" dur="2200" fill="hold"/>
                                        <p:tgtEl>
                                          <p:spTgt spid="12"/>
                                        </p:tgtEl>
                                        <p:attrNameLst>
                                          <p:attrName>r</p:attrName>
                                        </p:attrNameLst>
                                      </p:cBhvr>
                                    </p:animRot>
                                  </p:childTnLst>
                                </p:cTn>
                              </p:par>
                              <p:par>
                                <p:cTn id="83" presetID="2" presetClass="entr" presetSubtype="4" fill="hold" nodeType="with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2200" fill="hold"/>
                                        <p:tgtEl>
                                          <p:spTgt spid="21"/>
                                        </p:tgtEl>
                                        <p:attrNameLst>
                                          <p:attrName>ppt_x</p:attrName>
                                        </p:attrNameLst>
                                      </p:cBhvr>
                                      <p:tavLst>
                                        <p:tav tm="0">
                                          <p:val>
                                            <p:strVal val="#ppt_x"/>
                                          </p:val>
                                        </p:tav>
                                        <p:tav tm="100000">
                                          <p:val>
                                            <p:strVal val="#ppt_x"/>
                                          </p:val>
                                        </p:tav>
                                      </p:tavLst>
                                    </p:anim>
                                    <p:anim calcmode="lin" valueType="num">
                                      <p:cBhvr additive="base">
                                        <p:cTn id="86" dur="2200" fill="hold"/>
                                        <p:tgtEl>
                                          <p:spTgt spid="21"/>
                                        </p:tgtEl>
                                        <p:attrNameLst>
                                          <p:attrName>ppt_y</p:attrName>
                                        </p:attrNameLst>
                                      </p:cBhvr>
                                      <p:tavLst>
                                        <p:tav tm="0">
                                          <p:val>
                                            <p:strVal val="1+#ppt_h/2"/>
                                          </p:val>
                                        </p:tav>
                                        <p:tav tm="100000">
                                          <p:val>
                                            <p:strVal val="#ppt_y"/>
                                          </p:val>
                                        </p:tav>
                                      </p:tavLst>
                                    </p:anim>
                                  </p:childTnLst>
                                </p:cTn>
                              </p:par>
                              <p:par>
                                <p:cTn id="87" presetID="8" presetClass="emph" presetSubtype="0" fill="hold" nodeType="withEffect">
                                  <p:stCondLst>
                                    <p:cond delay="0"/>
                                  </p:stCondLst>
                                  <p:childTnLst>
                                    <p:animRot by="-21600000">
                                      <p:cBhvr>
                                        <p:cTn id="88" dur="2200" fill="hold"/>
                                        <p:tgtEl>
                                          <p:spTgt spid="21"/>
                                        </p:tgtEl>
                                        <p:attrNameLst>
                                          <p:attrName>r</p:attrName>
                                        </p:attrNameLst>
                                      </p:cBhvr>
                                    </p:animRot>
                                  </p:childTnLst>
                                </p:cTn>
                              </p:par>
                              <p:par>
                                <p:cTn id="89" presetID="2" presetClass="entr" presetSubtype="4" fill="hold" nodeType="with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2200" fill="hold"/>
                                        <p:tgtEl>
                                          <p:spTgt spid="29"/>
                                        </p:tgtEl>
                                        <p:attrNameLst>
                                          <p:attrName>ppt_x</p:attrName>
                                        </p:attrNameLst>
                                      </p:cBhvr>
                                      <p:tavLst>
                                        <p:tav tm="0">
                                          <p:val>
                                            <p:strVal val="#ppt_x"/>
                                          </p:val>
                                        </p:tav>
                                        <p:tav tm="100000">
                                          <p:val>
                                            <p:strVal val="#ppt_x"/>
                                          </p:val>
                                        </p:tav>
                                      </p:tavLst>
                                    </p:anim>
                                    <p:anim calcmode="lin" valueType="num">
                                      <p:cBhvr additive="base">
                                        <p:cTn id="92" dur="2200" fill="hold"/>
                                        <p:tgtEl>
                                          <p:spTgt spid="29"/>
                                        </p:tgtEl>
                                        <p:attrNameLst>
                                          <p:attrName>ppt_y</p:attrName>
                                        </p:attrNameLst>
                                      </p:cBhvr>
                                      <p:tavLst>
                                        <p:tav tm="0">
                                          <p:val>
                                            <p:strVal val="1+#ppt_h/2"/>
                                          </p:val>
                                        </p:tav>
                                        <p:tav tm="100000">
                                          <p:val>
                                            <p:strVal val="#ppt_y"/>
                                          </p:val>
                                        </p:tav>
                                      </p:tavLst>
                                    </p:anim>
                                  </p:childTnLst>
                                </p:cTn>
                              </p:par>
                              <p:par>
                                <p:cTn id="93" presetID="8" presetClass="emph" presetSubtype="0" fill="hold" nodeType="withEffect">
                                  <p:stCondLst>
                                    <p:cond delay="0"/>
                                  </p:stCondLst>
                                  <p:childTnLst>
                                    <p:animRot by="-21600000">
                                      <p:cBhvr>
                                        <p:cTn id="94" dur="2200" fill="hold"/>
                                        <p:tgtEl>
                                          <p:spTgt spid="29"/>
                                        </p:tgtEl>
                                        <p:attrNameLst>
                                          <p:attrName>r</p:attrName>
                                        </p:attrNameLst>
                                      </p:cBhvr>
                                    </p:animRot>
                                  </p:childTnLst>
                                </p:cTn>
                              </p:par>
                              <p:par>
                                <p:cTn id="95" presetID="2" presetClass="entr" presetSubtype="4" fill="hold" nodeType="withEffect">
                                  <p:stCondLst>
                                    <p:cond delay="0"/>
                                  </p:stCondLst>
                                  <p:childTnLst>
                                    <p:set>
                                      <p:cBhvr>
                                        <p:cTn id="96" dur="1" fill="hold">
                                          <p:stCondLst>
                                            <p:cond delay="0"/>
                                          </p:stCondLst>
                                        </p:cTn>
                                        <p:tgtEl>
                                          <p:spTgt spid="37"/>
                                        </p:tgtEl>
                                        <p:attrNameLst>
                                          <p:attrName>style.visibility</p:attrName>
                                        </p:attrNameLst>
                                      </p:cBhvr>
                                      <p:to>
                                        <p:strVal val="visible"/>
                                      </p:to>
                                    </p:set>
                                    <p:anim calcmode="lin" valueType="num">
                                      <p:cBhvr additive="base">
                                        <p:cTn id="97" dur="2200" fill="hold"/>
                                        <p:tgtEl>
                                          <p:spTgt spid="37"/>
                                        </p:tgtEl>
                                        <p:attrNameLst>
                                          <p:attrName>ppt_x</p:attrName>
                                        </p:attrNameLst>
                                      </p:cBhvr>
                                      <p:tavLst>
                                        <p:tav tm="0">
                                          <p:val>
                                            <p:strVal val="#ppt_x"/>
                                          </p:val>
                                        </p:tav>
                                        <p:tav tm="100000">
                                          <p:val>
                                            <p:strVal val="#ppt_x"/>
                                          </p:val>
                                        </p:tav>
                                      </p:tavLst>
                                    </p:anim>
                                    <p:anim calcmode="lin" valueType="num">
                                      <p:cBhvr additive="base">
                                        <p:cTn id="98" dur="2200" fill="hold"/>
                                        <p:tgtEl>
                                          <p:spTgt spid="37"/>
                                        </p:tgtEl>
                                        <p:attrNameLst>
                                          <p:attrName>ppt_y</p:attrName>
                                        </p:attrNameLst>
                                      </p:cBhvr>
                                      <p:tavLst>
                                        <p:tav tm="0">
                                          <p:val>
                                            <p:strVal val="1+#ppt_h/2"/>
                                          </p:val>
                                        </p:tav>
                                        <p:tav tm="100000">
                                          <p:val>
                                            <p:strVal val="#ppt_y"/>
                                          </p:val>
                                        </p:tav>
                                      </p:tavLst>
                                    </p:anim>
                                  </p:childTnLst>
                                </p:cTn>
                              </p:par>
                              <p:par>
                                <p:cTn id="99" presetID="8" presetClass="emph" presetSubtype="0" fill="hold" nodeType="withEffect">
                                  <p:stCondLst>
                                    <p:cond delay="0"/>
                                  </p:stCondLst>
                                  <p:childTnLst>
                                    <p:animRot by="-21600000">
                                      <p:cBhvr>
                                        <p:cTn id="100" dur="2200" fill="hold"/>
                                        <p:tgtEl>
                                          <p:spTgt spid="37"/>
                                        </p:tgtEl>
                                        <p:attrNameLst>
                                          <p:attrName>r</p:attrName>
                                        </p:attrNameLst>
                                      </p:cBhvr>
                                    </p:animRot>
                                  </p:childTnLst>
                                </p:cTn>
                              </p:par>
                              <p:par>
                                <p:cTn id="101" presetID="2" presetClass="entr" presetSubtype="1" fill="hold" nodeType="withEffect">
                                  <p:stCondLst>
                                    <p:cond delay="0"/>
                                  </p:stCondLst>
                                  <p:childTnLst>
                                    <p:set>
                                      <p:cBhvr>
                                        <p:cTn id="102" dur="1" fill="hold">
                                          <p:stCondLst>
                                            <p:cond delay="0"/>
                                          </p:stCondLst>
                                        </p:cTn>
                                        <p:tgtEl>
                                          <p:spTgt spid="3"/>
                                        </p:tgtEl>
                                        <p:attrNameLst>
                                          <p:attrName>style.visibility</p:attrName>
                                        </p:attrNameLst>
                                      </p:cBhvr>
                                      <p:to>
                                        <p:strVal val="visible"/>
                                      </p:to>
                                    </p:set>
                                    <p:anim calcmode="lin" valueType="num">
                                      <p:cBhvr additive="base">
                                        <p:cTn id="103" dur="2200" fill="hold"/>
                                        <p:tgtEl>
                                          <p:spTgt spid="3"/>
                                        </p:tgtEl>
                                        <p:attrNameLst>
                                          <p:attrName>ppt_x</p:attrName>
                                        </p:attrNameLst>
                                      </p:cBhvr>
                                      <p:tavLst>
                                        <p:tav tm="0">
                                          <p:val>
                                            <p:strVal val="#ppt_x"/>
                                          </p:val>
                                        </p:tav>
                                        <p:tav tm="100000">
                                          <p:val>
                                            <p:strVal val="#ppt_x"/>
                                          </p:val>
                                        </p:tav>
                                      </p:tavLst>
                                    </p:anim>
                                    <p:anim calcmode="lin" valueType="num">
                                      <p:cBhvr additive="base">
                                        <p:cTn id="104" dur="2200" fill="hold"/>
                                        <p:tgtEl>
                                          <p:spTgt spid="3"/>
                                        </p:tgtEl>
                                        <p:attrNameLst>
                                          <p:attrName>ppt_y</p:attrName>
                                        </p:attrNameLst>
                                      </p:cBhvr>
                                      <p:tavLst>
                                        <p:tav tm="0">
                                          <p:val>
                                            <p:strVal val="0-#ppt_h/2"/>
                                          </p:val>
                                        </p:tav>
                                        <p:tav tm="100000">
                                          <p:val>
                                            <p:strVal val="#ppt_y"/>
                                          </p:val>
                                        </p:tav>
                                      </p:tavLst>
                                    </p:anim>
                                  </p:childTnLst>
                                </p:cTn>
                              </p:par>
                              <p:par>
                                <p:cTn id="105" presetID="8" presetClass="emph" presetSubtype="0" fill="hold" nodeType="withEffect">
                                  <p:stCondLst>
                                    <p:cond delay="0"/>
                                  </p:stCondLst>
                                  <p:childTnLst>
                                    <p:animRot by="-21600000">
                                      <p:cBhvr>
                                        <p:cTn id="106" dur="2200" fill="hold"/>
                                        <p:tgtEl>
                                          <p:spTgt spid="3"/>
                                        </p:tgtEl>
                                        <p:attrNameLst>
                                          <p:attrName>r</p:attrName>
                                        </p:attrNameLst>
                                      </p:cBhvr>
                                    </p:animRot>
                                  </p:childTnLst>
                                </p:cTn>
                              </p:par>
                              <p:par>
                                <p:cTn id="107" presetID="2" presetClass="entr" presetSubtype="1" fill="hold" nodeType="withEffect">
                                  <p:stCondLst>
                                    <p:cond delay="0"/>
                                  </p:stCondLst>
                                  <p:childTnLst>
                                    <p:set>
                                      <p:cBhvr>
                                        <p:cTn id="108" dur="1" fill="hold">
                                          <p:stCondLst>
                                            <p:cond delay="0"/>
                                          </p:stCondLst>
                                        </p:cTn>
                                        <p:tgtEl>
                                          <p:spTgt spid="16"/>
                                        </p:tgtEl>
                                        <p:attrNameLst>
                                          <p:attrName>style.visibility</p:attrName>
                                        </p:attrNameLst>
                                      </p:cBhvr>
                                      <p:to>
                                        <p:strVal val="visible"/>
                                      </p:to>
                                    </p:set>
                                    <p:anim calcmode="lin" valueType="num">
                                      <p:cBhvr additive="base">
                                        <p:cTn id="109" dur="2200" fill="hold"/>
                                        <p:tgtEl>
                                          <p:spTgt spid="16"/>
                                        </p:tgtEl>
                                        <p:attrNameLst>
                                          <p:attrName>ppt_x</p:attrName>
                                        </p:attrNameLst>
                                      </p:cBhvr>
                                      <p:tavLst>
                                        <p:tav tm="0">
                                          <p:val>
                                            <p:strVal val="#ppt_x"/>
                                          </p:val>
                                        </p:tav>
                                        <p:tav tm="100000">
                                          <p:val>
                                            <p:strVal val="#ppt_x"/>
                                          </p:val>
                                        </p:tav>
                                      </p:tavLst>
                                    </p:anim>
                                    <p:anim calcmode="lin" valueType="num">
                                      <p:cBhvr additive="base">
                                        <p:cTn id="110" dur="2200" fill="hold"/>
                                        <p:tgtEl>
                                          <p:spTgt spid="16"/>
                                        </p:tgtEl>
                                        <p:attrNameLst>
                                          <p:attrName>ppt_y</p:attrName>
                                        </p:attrNameLst>
                                      </p:cBhvr>
                                      <p:tavLst>
                                        <p:tav tm="0">
                                          <p:val>
                                            <p:strVal val="0-#ppt_h/2"/>
                                          </p:val>
                                        </p:tav>
                                        <p:tav tm="100000">
                                          <p:val>
                                            <p:strVal val="#ppt_y"/>
                                          </p:val>
                                        </p:tav>
                                      </p:tavLst>
                                    </p:anim>
                                  </p:childTnLst>
                                </p:cTn>
                              </p:par>
                              <p:par>
                                <p:cTn id="111" presetID="8" presetClass="emph" presetSubtype="0" fill="hold" nodeType="withEffect">
                                  <p:stCondLst>
                                    <p:cond delay="0"/>
                                  </p:stCondLst>
                                  <p:childTnLst>
                                    <p:animRot by="-21600000">
                                      <p:cBhvr>
                                        <p:cTn id="112" dur="2200" fill="hold"/>
                                        <p:tgtEl>
                                          <p:spTgt spid="16"/>
                                        </p:tgtEl>
                                        <p:attrNameLst>
                                          <p:attrName>r</p:attrName>
                                        </p:attrNameLst>
                                      </p:cBhvr>
                                    </p:animRot>
                                  </p:childTnLst>
                                </p:cTn>
                              </p:par>
                              <p:par>
                                <p:cTn id="113" presetID="2" presetClass="entr" presetSubtype="1" fill="hold" nodeType="withEffect">
                                  <p:stCondLst>
                                    <p:cond delay="0"/>
                                  </p:stCondLst>
                                  <p:childTnLst>
                                    <p:set>
                                      <p:cBhvr>
                                        <p:cTn id="114" dur="1" fill="hold">
                                          <p:stCondLst>
                                            <p:cond delay="0"/>
                                          </p:stCondLst>
                                        </p:cTn>
                                        <p:tgtEl>
                                          <p:spTgt spid="24"/>
                                        </p:tgtEl>
                                        <p:attrNameLst>
                                          <p:attrName>style.visibility</p:attrName>
                                        </p:attrNameLst>
                                      </p:cBhvr>
                                      <p:to>
                                        <p:strVal val="visible"/>
                                      </p:to>
                                    </p:set>
                                    <p:anim calcmode="lin" valueType="num">
                                      <p:cBhvr additive="base">
                                        <p:cTn id="115" dur="2200" fill="hold"/>
                                        <p:tgtEl>
                                          <p:spTgt spid="24"/>
                                        </p:tgtEl>
                                        <p:attrNameLst>
                                          <p:attrName>ppt_x</p:attrName>
                                        </p:attrNameLst>
                                      </p:cBhvr>
                                      <p:tavLst>
                                        <p:tav tm="0">
                                          <p:val>
                                            <p:strVal val="#ppt_x"/>
                                          </p:val>
                                        </p:tav>
                                        <p:tav tm="100000">
                                          <p:val>
                                            <p:strVal val="#ppt_x"/>
                                          </p:val>
                                        </p:tav>
                                      </p:tavLst>
                                    </p:anim>
                                    <p:anim calcmode="lin" valueType="num">
                                      <p:cBhvr additive="base">
                                        <p:cTn id="116" dur="2200" fill="hold"/>
                                        <p:tgtEl>
                                          <p:spTgt spid="24"/>
                                        </p:tgtEl>
                                        <p:attrNameLst>
                                          <p:attrName>ppt_y</p:attrName>
                                        </p:attrNameLst>
                                      </p:cBhvr>
                                      <p:tavLst>
                                        <p:tav tm="0">
                                          <p:val>
                                            <p:strVal val="0-#ppt_h/2"/>
                                          </p:val>
                                        </p:tav>
                                        <p:tav tm="100000">
                                          <p:val>
                                            <p:strVal val="#ppt_y"/>
                                          </p:val>
                                        </p:tav>
                                      </p:tavLst>
                                    </p:anim>
                                  </p:childTnLst>
                                </p:cTn>
                              </p:par>
                              <p:par>
                                <p:cTn id="117" presetID="8" presetClass="emph" presetSubtype="0" fill="hold" nodeType="withEffect">
                                  <p:stCondLst>
                                    <p:cond delay="0"/>
                                  </p:stCondLst>
                                  <p:childTnLst>
                                    <p:animRot by="-21600000">
                                      <p:cBhvr>
                                        <p:cTn id="118" dur="2200" fill="hold"/>
                                        <p:tgtEl>
                                          <p:spTgt spid="24"/>
                                        </p:tgtEl>
                                        <p:attrNameLst>
                                          <p:attrName>r</p:attrName>
                                        </p:attrNameLst>
                                      </p:cBhvr>
                                    </p:animRot>
                                  </p:childTnLst>
                                </p:cTn>
                              </p:par>
                              <p:par>
                                <p:cTn id="119" presetID="2" presetClass="entr" presetSubtype="1" fill="hold" nodeType="withEffect">
                                  <p:stCondLst>
                                    <p:cond delay="0"/>
                                  </p:stCondLst>
                                  <p:childTnLst>
                                    <p:set>
                                      <p:cBhvr>
                                        <p:cTn id="120" dur="1" fill="hold">
                                          <p:stCondLst>
                                            <p:cond delay="0"/>
                                          </p:stCondLst>
                                        </p:cTn>
                                        <p:tgtEl>
                                          <p:spTgt spid="32"/>
                                        </p:tgtEl>
                                        <p:attrNameLst>
                                          <p:attrName>style.visibility</p:attrName>
                                        </p:attrNameLst>
                                      </p:cBhvr>
                                      <p:to>
                                        <p:strVal val="visible"/>
                                      </p:to>
                                    </p:set>
                                    <p:anim calcmode="lin" valueType="num">
                                      <p:cBhvr additive="base">
                                        <p:cTn id="121" dur="2200" fill="hold"/>
                                        <p:tgtEl>
                                          <p:spTgt spid="32"/>
                                        </p:tgtEl>
                                        <p:attrNameLst>
                                          <p:attrName>ppt_x</p:attrName>
                                        </p:attrNameLst>
                                      </p:cBhvr>
                                      <p:tavLst>
                                        <p:tav tm="0">
                                          <p:val>
                                            <p:strVal val="#ppt_x"/>
                                          </p:val>
                                        </p:tav>
                                        <p:tav tm="100000">
                                          <p:val>
                                            <p:strVal val="#ppt_x"/>
                                          </p:val>
                                        </p:tav>
                                      </p:tavLst>
                                    </p:anim>
                                    <p:anim calcmode="lin" valueType="num">
                                      <p:cBhvr additive="base">
                                        <p:cTn id="122" dur="2200" fill="hold"/>
                                        <p:tgtEl>
                                          <p:spTgt spid="32"/>
                                        </p:tgtEl>
                                        <p:attrNameLst>
                                          <p:attrName>ppt_y</p:attrName>
                                        </p:attrNameLst>
                                      </p:cBhvr>
                                      <p:tavLst>
                                        <p:tav tm="0">
                                          <p:val>
                                            <p:strVal val="0-#ppt_h/2"/>
                                          </p:val>
                                        </p:tav>
                                        <p:tav tm="100000">
                                          <p:val>
                                            <p:strVal val="#ppt_y"/>
                                          </p:val>
                                        </p:tav>
                                      </p:tavLst>
                                    </p:anim>
                                  </p:childTnLst>
                                </p:cTn>
                              </p:par>
                              <p:par>
                                <p:cTn id="123" presetID="8" presetClass="emph" presetSubtype="0" fill="hold" nodeType="withEffect">
                                  <p:stCondLst>
                                    <p:cond delay="0"/>
                                  </p:stCondLst>
                                  <p:childTnLst>
                                    <p:animRot by="-21600000">
                                      <p:cBhvr>
                                        <p:cTn id="124" dur="2200" fill="hold"/>
                                        <p:tgtEl>
                                          <p:spTgt spid="32"/>
                                        </p:tgtEl>
                                        <p:attrNameLst>
                                          <p:attrName>r</p:attrName>
                                        </p:attrNameLst>
                                      </p:cBhvr>
                                    </p:animRot>
                                  </p:childTnLst>
                                </p:cTn>
                              </p:par>
                              <p:par>
                                <p:cTn id="125" presetID="2" presetClass="entr" presetSubtype="1" fill="hold" nodeType="withEffect">
                                  <p:stCondLst>
                                    <p:cond delay="0"/>
                                  </p:stCondLst>
                                  <p:childTnLst>
                                    <p:set>
                                      <p:cBhvr>
                                        <p:cTn id="126" dur="1" fill="hold">
                                          <p:stCondLst>
                                            <p:cond delay="0"/>
                                          </p:stCondLst>
                                        </p:cTn>
                                        <p:tgtEl>
                                          <p:spTgt spid="8"/>
                                        </p:tgtEl>
                                        <p:attrNameLst>
                                          <p:attrName>style.visibility</p:attrName>
                                        </p:attrNameLst>
                                      </p:cBhvr>
                                      <p:to>
                                        <p:strVal val="visible"/>
                                      </p:to>
                                    </p:set>
                                    <p:anim calcmode="lin" valueType="num">
                                      <p:cBhvr additive="base">
                                        <p:cTn id="127" dur="2200" fill="hold"/>
                                        <p:tgtEl>
                                          <p:spTgt spid="8"/>
                                        </p:tgtEl>
                                        <p:attrNameLst>
                                          <p:attrName>ppt_x</p:attrName>
                                        </p:attrNameLst>
                                      </p:cBhvr>
                                      <p:tavLst>
                                        <p:tav tm="0">
                                          <p:val>
                                            <p:strVal val="#ppt_x"/>
                                          </p:val>
                                        </p:tav>
                                        <p:tav tm="100000">
                                          <p:val>
                                            <p:strVal val="#ppt_x"/>
                                          </p:val>
                                        </p:tav>
                                      </p:tavLst>
                                    </p:anim>
                                    <p:anim calcmode="lin" valueType="num">
                                      <p:cBhvr additive="base">
                                        <p:cTn id="128" dur="2200" fill="hold"/>
                                        <p:tgtEl>
                                          <p:spTgt spid="8"/>
                                        </p:tgtEl>
                                        <p:attrNameLst>
                                          <p:attrName>ppt_y</p:attrName>
                                        </p:attrNameLst>
                                      </p:cBhvr>
                                      <p:tavLst>
                                        <p:tav tm="0">
                                          <p:val>
                                            <p:strVal val="0-#ppt_h/2"/>
                                          </p:val>
                                        </p:tav>
                                        <p:tav tm="100000">
                                          <p:val>
                                            <p:strVal val="#ppt_y"/>
                                          </p:val>
                                        </p:tav>
                                      </p:tavLst>
                                    </p:anim>
                                  </p:childTnLst>
                                </p:cTn>
                              </p:par>
                              <p:par>
                                <p:cTn id="129" presetID="8" presetClass="emph" presetSubtype="0" fill="hold" nodeType="withEffect">
                                  <p:stCondLst>
                                    <p:cond delay="0"/>
                                  </p:stCondLst>
                                  <p:childTnLst>
                                    <p:animRot by="-21600000">
                                      <p:cBhvr>
                                        <p:cTn id="130" dur="2200" fill="hold"/>
                                        <p:tgtEl>
                                          <p:spTgt spid="8"/>
                                        </p:tgtEl>
                                        <p:attrNameLst>
                                          <p:attrName>r</p:attrName>
                                        </p:attrNameLst>
                                      </p:cBhvr>
                                    </p:animRot>
                                  </p:childTnLst>
                                </p:cTn>
                              </p:par>
                              <p:par>
                                <p:cTn id="131" presetID="2" presetClass="entr" presetSubtype="1" fill="hold" nodeType="withEffect">
                                  <p:stCondLst>
                                    <p:cond delay="0"/>
                                  </p:stCondLst>
                                  <p:childTnLst>
                                    <p:set>
                                      <p:cBhvr>
                                        <p:cTn id="132" dur="1" fill="hold">
                                          <p:stCondLst>
                                            <p:cond delay="0"/>
                                          </p:stCondLst>
                                        </p:cTn>
                                        <p:tgtEl>
                                          <p:spTgt spid="18"/>
                                        </p:tgtEl>
                                        <p:attrNameLst>
                                          <p:attrName>style.visibility</p:attrName>
                                        </p:attrNameLst>
                                      </p:cBhvr>
                                      <p:to>
                                        <p:strVal val="visible"/>
                                      </p:to>
                                    </p:set>
                                    <p:anim calcmode="lin" valueType="num">
                                      <p:cBhvr additive="base">
                                        <p:cTn id="133" dur="2200" fill="hold"/>
                                        <p:tgtEl>
                                          <p:spTgt spid="18"/>
                                        </p:tgtEl>
                                        <p:attrNameLst>
                                          <p:attrName>ppt_x</p:attrName>
                                        </p:attrNameLst>
                                      </p:cBhvr>
                                      <p:tavLst>
                                        <p:tav tm="0">
                                          <p:val>
                                            <p:strVal val="#ppt_x"/>
                                          </p:val>
                                        </p:tav>
                                        <p:tav tm="100000">
                                          <p:val>
                                            <p:strVal val="#ppt_x"/>
                                          </p:val>
                                        </p:tav>
                                      </p:tavLst>
                                    </p:anim>
                                    <p:anim calcmode="lin" valueType="num">
                                      <p:cBhvr additive="base">
                                        <p:cTn id="134" dur="2200" fill="hold"/>
                                        <p:tgtEl>
                                          <p:spTgt spid="18"/>
                                        </p:tgtEl>
                                        <p:attrNameLst>
                                          <p:attrName>ppt_y</p:attrName>
                                        </p:attrNameLst>
                                      </p:cBhvr>
                                      <p:tavLst>
                                        <p:tav tm="0">
                                          <p:val>
                                            <p:strVal val="0-#ppt_h/2"/>
                                          </p:val>
                                        </p:tav>
                                        <p:tav tm="100000">
                                          <p:val>
                                            <p:strVal val="#ppt_y"/>
                                          </p:val>
                                        </p:tav>
                                      </p:tavLst>
                                    </p:anim>
                                  </p:childTnLst>
                                </p:cTn>
                              </p:par>
                              <p:par>
                                <p:cTn id="135" presetID="8" presetClass="emph" presetSubtype="0" fill="hold" nodeType="withEffect">
                                  <p:stCondLst>
                                    <p:cond delay="0"/>
                                  </p:stCondLst>
                                  <p:childTnLst>
                                    <p:animRot by="-21600000">
                                      <p:cBhvr>
                                        <p:cTn id="136" dur="2200" fill="hold"/>
                                        <p:tgtEl>
                                          <p:spTgt spid="18"/>
                                        </p:tgtEl>
                                        <p:attrNameLst>
                                          <p:attrName>r</p:attrName>
                                        </p:attrNameLst>
                                      </p:cBhvr>
                                    </p:animRot>
                                  </p:childTnLst>
                                </p:cTn>
                              </p:par>
                              <p:par>
                                <p:cTn id="137" presetID="2" presetClass="entr" presetSubtype="1" fill="hold"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200" fill="hold"/>
                                        <p:tgtEl>
                                          <p:spTgt spid="26"/>
                                        </p:tgtEl>
                                        <p:attrNameLst>
                                          <p:attrName>ppt_x</p:attrName>
                                        </p:attrNameLst>
                                      </p:cBhvr>
                                      <p:tavLst>
                                        <p:tav tm="0">
                                          <p:val>
                                            <p:strVal val="#ppt_x"/>
                                          </p:val>
                                        </p:tav>
                                        <p:tav tm="100000">
                                          <p:val>
                                            <p:strVal val="#ppt_x"/>
                                          </p:val>
                                        </p:tav>
                                      </p:tavLst>
                                    </p:anim>
                                    <p:anim calcmode="lin" valueType="num">
                                      <p:cBhvr additive="base">
                                        <p:cTn id="140" dur="2200" fill="hold"/>
                                        <p:tgtEl>
                                          <p:spTgt spid="26"/>
                                        </p:tgtEl>
                                        <p:attrNameLst>
                                          <p:attrName>ppt_y</p:attrName>
                                        </p:attrNameLst>
                                      </p:cBhvr>
                                      <p:tavLst>
                                        <p:tav tm="0">
                                          <p:val>
                                            <p:strVal val="0-#ppt_h/2"/>
                                          </p:val>
                                        </p:tav>
                                        <p:tav tm="100000">
                                          <p:val>
                                            <p:strVal val="#ppt_y"/>
                                          </p:val>
                                        </p:tav>
                                      </p:tavLst>
                                    </p:anim>
                                  </p:childTnLst>
                                </p:cTn>
                              </p:par>
                              <p:par>
                                <p:cTn id="141" presetID="8" presetClass="emph" presetSubtype="0" fill="hold" nodeType="withEffect">
                                  <p:stCondLst>
                                    <p:cond delay="0"/>
                                  </p:stCondLst>
                                  <p:childTnLst>
                                    <p:animRot by="-21600000">
                                      <p:cBhvr>
                                        <p:cTn id="142" dur="2200" fill="hold"/>
                                        <p:tgtEl>
                                          <p:spTgt spid="26"/>
                                        </p:tgtEl>
                                        <p:attrNameLst>
                                          <p:attrName>r</p:attrName>
                                        </p:attrNameLst>
                                      </p:cBhvr>
                                    </p:animRot>
                                  </p:childTnLst>
                                </p:cTn>
                              </p:par>
                              <p:par>
                                <p:cTn id="143" presetID="2" presetClass="entr" presetSubtype="1" fill="hold" nodeType="withEffect">
                                  <p:stCondLst>
                                    <p:cond delay="0"/>
                                  </p:stCondLst>
                                  <p:childTnLst>
                                    <p:set>
                                      <p:cBhvr>
                                        <p:cTn id="144" dur="1" fill="hold">
                                          <p:stCondLst>
                                            <p:cond delay="0"/>
                                          </p:stCondLst>
                                        </p:cTn>
                                        <p:tgtEl>
                                          <p:spTgt spid="34"/>
                                        </p:tgtEl>
                                        <p:attrNameLst>
                                          <p:attrName>style.visibility</p:attrName>
                                        </p:attrNameLst>
                                      </p:cBhvr>
                                      <p:to>
                                        <p:strVal val="visible"/>
                                      </p:to>
                                    </p:set>
                                    <p:anim calcmode="lin" valueType="num">
                                      <p:cBhvr additive="base">
                                        <p:cTn id="145" dur="2200" fill="hold"/>
                                        <p:tgtEl>
                                          <p:spTgt spid="34"/>
                                        </p:tgtEl>
                                        <p:attrNameLst>
                                          <p:attrName>ppt_x</p:attrName>
                                        </p:attrNameLst>
                                      </p:cBhvr>
                                      <p:tavLst>
                                        <p:tav tm="0">
                                          <p:val>
                                            <p:strVal val="#ppt_x"/>
                                          </p:val>
                                        </p:tav>
                                        <p:tav tm="100000">
                                          <p:val>
                                            <p:strVal val="#ppt_x"/>
                                          </p:val>
                                        </p:tav>
                                      </p:tavLst>
                                    </p:anim>
                                    <p:anim calcmode="lin" valueType="num">
                                      <p:cBhvr additive="base">
                                        <p:cTn id="146" dur="2200" fill="hold"/>
                                        <p:tgtEl>
                                          <p:spTgt spid="34"/>
                                        </p:tgtEl>
                                        <p:attrNameLst>
                                          <p:attrName>ppt_y</p:attrName>
                                        </p:attrNameLst>
                                      </p:cBhvr>
                                      <p:tavLst>
                                        <p:tav tm="0">
                                          <p:val>
                                            <p:strVal val="0-#ppt_h/2"/>
                                          </p:val>
                                        </p:tav>
                                        <p:tav tm="100000">
                                          <p:val>
                                            <p:strVal val="#ppt_y"/>
                                          </p:val>
                                        </p:tav>
                                      </p:tavLst>
                                    </p:anim>
                                  </p:childTnLst>
                                </p:cTn>
                              </p:par>
                              <p:par>
                                <p:cTn id="147" presetID="8" presetClass="emph" presetSubtype="0" fill="hold" nodeType="withEffect">
                                  <p:stCondLst>
                                    <p:cond delay="0"/>
                                  </p:stCondLst>
                                  <p:childTnLst>
                                    <p:animRot by="-21600000">
                                      <p:cBhvr>
                                        <p:cTn id="148" dur="2200" fill="hold"/>
                                        <p:tgtEl>
                                          <p:spTgt spid="34"/>
                                        </p:tgtEl>
                                        <p:attrNameLst>
                                          <p:attrName>r</p:attrName>
                                        </p:attrNameLst>
                                      </p:cBhvr>
                                    </p:animRot>
                                  </p:childTnLst>
                                </p:cTn>
                              </p:par>
                              <p:par>
                                <p:cTn id="149" presetID="2" presetClass="entr" presetSubtype="1" fill="hold"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additive="base">
                                        <p:cTn id="151" dur="2200" fill="hold"/>
                                        <p:tgtEl>
                                          <p:spTgt spid="10"/>
                                        </p:tgtEl>
                                        <p:attrNameLst>
                                          <p:attrName>ppt_x</p:attrName>
                                        </p:attrNameLst>
                                      </p:cBhvr>
                                      <p:tavLst>
                                        <p:tav tm="0">
                                          <p:val>
                                            <p:strVal val="#ppt_x"/>
                                          </p:val>
                                        </p:tav>
                                        <p:tav tm="100000">
                                          <p:val>
                                            <p:strVal val="#ppt_x"/>
                                          </p:val>
                                        </p:tav>
                                      </p:tavLst>
                                    </p:anim>
                                    <p:anim calcmode="lin" valueType="num">
                                      <p:cBhvr additive="base">
                                        <p:cTn id="152" dur="2200" fill="hold"/>
                                        <p:tgtEl>
                                          <p:spTgt spid="10"/>
                                        </p:tgtEl>
                                        <p:attrNameLst>
                                          <p:attrName>ppt_y</p:attrName>
                                        </p:attrNameLst>
                                      </p:cBhvr>
                                      <p:tavLst>
                                        <p:tav tm="0">
                                          <p:val>
                                            <p:strVal val="0-#ppt_h/2"/>
                                          </p:val>
                                        </p:tav>
                                        <p:tav tm="100000">
                                          <p:val>
                                            <p:strVal val="#ppt_y"/>
                                          </p:val>
                                        </p:tav>
                                      </p:tavLst>
                                    </p:anim>
                                  </p:childTnLst>
                                </p:cTn>
                              </p:par>
                              <p:par>
                                <p:cTn id="153" presetID="8" presetClass="emph" presetSubtype="0" fill="hold" nodeType="withEffect">
                                  <p:stCondLst>
                                    <p:cond delay="0"/>
                                  </p:stCondLst>
                                  <p:childTnLst>
                                    <p:animRot by="-21600000">
                                      <p:cBhvr>
                                        <p:cTn id="154" dur="2200" fill="hold"/>
                                        <p:tgtEl>
                                          <p:spTgt spid="10"/>
                                        </p:tgtEl>
                                        <p:attrNameLst>
                                          <p:attrName>r</p:attrName>
                                        </p:attrNameLst>
                                      </p:cBhvr>
                                    </p:animRot>
                                  </p:childTnLst>
                                </p:cTn>
                              </p:par>
                              <p:par>
                                <p:cTn id="155" presetID="2" presetClass="entr" presetSubtype="1" fill="hold" nodeType="withEffect">
                                  <p:stCondLst>
                                    <p:cond delay="0"/>
                                  </p:stCondLst>
                                  <p:childTnLst>
                                    <p:set>
                                      <p:cBhvr>
                                        <p:cTn id="156" dur="1" fill="hold">
                                          <p:stCondLst>
                                            <p:cond delay="0"/>
                                          </p:stCondLst>
                                        </p:cTn>
                                        <p:tgtEl>
                                          <p:spTgt spid="20"/>
                                        </p:tgtEl>
                                        <p:attrNameLst>
                                          <p:attrName>style.visibility</p:attrName>
                                        </p:attrNameLst>
                                      </p:cBhvr>
                                      <p:to>
                                        <p:strVal val="visible"/>
                                      </p:to>
                                    </p:set>
                                    <p:anim calcmode="lin" valueType="num">
                                      <p:cBhvr additive="base">
                                        <p:cTn id="157" dur="2200" fill="hold"/>
                                        <p:tgtEl>
                                          <p:spTgt spid="20"/>
                                        </p:tgtEl>
                                        <p:attrNameLst>
                                          <p:attrName>ppt_x</p:attrName>
                                        </p:attrNameLst>
                                      </p:cBhvr>
                                      <p:tavLst>
                                        <p:tav tm="0">
                                          <p:val>
                                            <p:strVal val="#ppt_x"/>
                                          </p:val>
                                        </p:tav>
                                        <p:tav tm="100000">
                                          <p:val>
                                            <p:strVal val="#ppt_x"/>
                                          </p:val>
                                        </p:tav>
                                      </p:tavLst>
                                    </p:anim>
                                    <p:anim calcmode="lin" valueType="num">
                                      <p:cBhvr additive="base">
                                        <p:cTn id="158" dur="2200" fill="hold"/>
                                        <p:tgtEl>
                                          <p:spTgt spid="20"/>
                                        </p:tgtEl>
                                        <p:attrNameLst>
                                          <p:attrName>ppt_y</p:attrName>
                                        </p:attrNameLst>
                                      </p:cBhvr>
                                      <p:tavLst>
                                        <p:tav tm="0">
                                          <p:val>
                                            <p:strVal val="0-#ppt_h/2"/>
                                          </p:val>
                                        </p:tav>
                                        <p:tav tm="100000">
                                          <p:val>
                                            <p:strVal val="#ppt_y"/>
                                          </p:val>
                                        </p:tav>
                                      </p:tavLst>
                                    </p:anim>
                                  </p:childTnLst>
                                </p:cTn>
                              </p:par>
                              <p:par>
                                <p:cTn id="159" presetID="8" presetClass="emph" presetSubtype="0" fill="hold" nodeType="withEffect">
                                  <p:stCondLst>
                                    <p:cond delay="0"/>
                                  </p:stCondLst>
                                  <p:childTnLst>
                                    <p:animRot by="-21600000">
                                      <p:cBhvr>
                                        <p:cTn id="160" dur="2200" fill="hold"/>
                                        <p:tgtEl>
                                          <p:spTgt spid="20"/>
                                        </p:tgtEl>
                                        <p:attrNameLst>
                                          <p:attrName>r</p:attrName>
                                        </p:attrNameLst>
                                      </p:cBhvr>
                                    </p:animRot>
                                  </p:childTnLst>
                                </p:cTn>
                              </p:par>
                              <p:par>
                                <p:cTn id="161" presetID="2" presetClass="entr" presetSubtype="1" fill="hold"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200" fill="hold"/>
                                        <p:tgtEl>
                                          <p:spTgt spid="28"/>
                                        </p:tgtEl>
                                        <p:attrNameLst>
                                          <p:attrName>ppt_x</p:attrName>
                                        </p:attrNameLst>
                                      </p:cBhvr>
                                      <p:tavLst>
                                        <p:tav tm="0">
                                          <p:val>
                                            <p:strVal val="#ppt_x"/>
                                          </p:val>
                                        </p:tav>
                                        <p:tav tm="100000">
                                          <p:val>
                                            <p:strVal val="#ppt_x"/>
                                          </p:val>
                                        </p:tav>
                                      </p:tavLst>
                                    </p:anim>
                                    <p:anim calcmode="lin" valueType="num">
                                      <p:cBhvr additive="base">
                                        <p:cTn id="164" dur="2200" fill="hold"/>
                                        <p:tgtEl>
                                          <p:spTgt spid="28"/>
                                        </p:tgtEl>
                                        <p:attrNameLst>
                                          <p:attrName>ppt_y</p:attrName>
                                        </p:attrNameLst>
                                      </p:cBhvr>
                                      <p:tavLst>
                                        <p:tav tm="0">
                                          <p:val>
                                            <p:strVal val="0-#ppt_h/2"/>
                                          </p:val>
                                        </p:tav>
                                        <p:tav tm="100000">
                                          <p:val>
                                            <p:strVal val="#ppt_y"/>
                                          </p:val>
                                        </p:tav>
                                      </p:tavLst>
                                    </p:anim>
                                  </p:childTnLst>
                                </p:cTn>
                              </p:par>
                              <p:par>
                                <p:cTn id="165" presetID="8" presetClass="emph" presetSubtype="0" fill="hold" nodeType="withEffect">
                                  <p:stCondLst>
                                    <p:cond delay="0"/>
                                  </p:stCondLst>
                                  <p:childTnLst>
                                    <p:animRot by="-21600000">
                                      <p:cBhvr>
                                        <p:cTn id="166" dur="2200" fill="hold"/>
                                        <p:tgtEl>
                                          <p:spTgt spid="28"/>
                                        </p:tgtEl>
                                        <p:attrNameLst>
                                          <p:attrName>r</p:attrName>
                                        </p:attrNameLst>
                                      </p:cBhvr>
                                    </p:animRot>
                                  </p:childTnLst>
                                </p:cTn>
                              </p:par>
                              <p:par>
                                <p:cTn id="167" presetID="2" presetClass="entr" presetSubtype="1" fill="hold" nodeType="withEffect">
                                  <p:stCondLst>
                                    <p:cond delay="0"/>
                                  </p:stCondLst>
                                  <p:childTnLst>
                                    <p:set>
                                      <p:cBhvr>
                                        <p:cTn id="168" dur="1" fill="hold">
                                          <p:stCondLst>
                                            <p:cond delay="0"/>
                                          </p:stCondLst>
                                        </p:cTn>
                                        <p:tgtEl>
                                          <p:spTgt spid="36"/>
                                        </p:tgtEl>
                                        <p:attrNameLst>
                                          <p:attrName>style.visibility</p:attrName>
                                        </p:attrNameLst>
                                      </p:cBhvr>
                                      <p:to>
                                        <p:strVal val="visible"/>
                                      </p:to>
                                    </p:set>
                                    <p:anim calcmode="lin" valueType="num">
                                      <p:cBhvr additive="base">
                                        <p:cTn id="169" dur="2200" fill="hold"/>
                                        <p:tgtEl>
                                          <p:spTgt spid="36"/>
                                        </p:tgtEl>
                                        <p:attrNameLst>
                                          <p:attrName>ppt_x</p:attrName>
                                        </p:attrNameLst>
                                      </p:cBhvr>
                                      <p:tavLst>
                                        <p:tav tm="0">
                                          <p:val>
                                            <p:strVal val="#ppt_x"/>
                                          </p:val>
                                        </p:tav>
                                        <p:tav tm="100000">
                                          <p:val>
                                            <p:strVal val="#ppt_x"/>
                                          </p:val>
                                        </p:tav>
                                      </p:tavLst>
                                    </p:anim>
                                    <p:anim calcmode="lin" valueType="num">
                                      <p:cBhvr additive="base">
                                        <p:cTn id="170" dur="2200" fill="hold"/>
                                        <p:tgtEl>
                                          <p:spTgt spid="36"/>
                                        </p:tgtEl>
                                        <p:attrNameLst>
                                          <p:attrName>ppt_y</p:attrName>
                                        </p:attrNameLst>
                                      </p:cBhvr>
                                      <p:tavLst>
                                        <p:tav tm="0">
                                          <p:val>
                                            <p:strVal val="0-#ppt_h/2"/>
                                          </p:val>
                                        </p:tav>
                                        <p:tav tm="100000">
                                          <p:val>
                                            <p:strVal val="#ppt_y"/>
                                          </p:val>
                                        </p:tav>
                                      </p:tavLst>
                                    </p:anim>
                                  </p:childTnLst>
                                </p:cTn>
                              </p:par>
                              <p:par>
                                <p:cTn id="171" presetID="8" presetClass="emph" presetSubtype="0" fill="hold" nodeType="withEffect">
                                  <p:stCondLst>
                                    <p:cond delay="0"/>
                                  </p:stCondLst>
                                  <p:childTnLst>
                                    <p:animRot by="-21600000">
                                      <p:cBhvr>
                                        <p:cTn id="172" dur="2200" fill="hold"/>
                                        <p:tgtEl>
                                          <p:spTgt spid="36"/>
                                        </p:tgtEl>
                                        <p:attrNameLst>
                                          <p:attrName>r</p:attrName>
                                        </p:attrNameLst>
                                      </p:cBhvr>
                                    </p:animRot>
                                  </p:childTnLst>
                                </p:cTn>
                              </p:par>
                              <p:par>
                                <p:cTn id="173" presetID="9" presetClass="emph" presetSubtype="0" grpId="0" nodeType="withEffect">
                                  <p:stCondLst>
                                    <p:cond delay="0"/>
                                  </p:stCondLst>
                                  <p:childTnLst>
                                    <p:set>
                                      <p:cBhvr rctx="PPT">
                                        <p:cTn id="174" dur="indefinite"/>
                                        <p:tgtEl>
                                          <p:spTgt spid="39"/>
                                        </p:tgtEl>
                                        <p:attrNameLst>
                                          <p:attrName>style.opacity</p:attrName>
                                        </p:attrNameLst>
                                      </p:cBhvr>
                                      <p:to>
                                        <p:strVal val="0"/>
                                      </p:to>
                                    </p:set>
                                    <p:animEffect filter="image" prLst="opacity: 0">
                                      <p:cBhvr rctx="IE">
                                        <p:cTn id="175" dur="indefinite"/>
                                        <p:tgtEl>
                                          <p:spTgt spid="39"/>
                                        </p:tgtEl>
                                      </p:cBhvr>
                                    </p:animEffect>
                                  </p:childTnLst>
                                </p:cTn>
                              </p:par>
                            </p:childTnLst>
                          </p:cTn>
                        </p:par>
                        <p:par>
                          <p:cTn id="176" fill="hold">
                            <p:stCondLst>
                              <p:cond delay="2200"/>
                            </p:stCondLst>
                            <p:childTnLst>
                              <p:par>
                                <p:cTn id="177" presetID="2" presetClass="exit" presetSubtype="1" fill="hold" nodeType="after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ppt_x"/>
                                          </p:val>
                                        </p:tav>
                                      </p:tavLst>
                                    </p:anim>
                                    <p:anim calcmode="lin" valueType="num">
                                      <p:cBhvr additive="base">
                                        <p:cTn id="179" dur="2250"/>
                                        <p:tgtEl>
                                          <p:spTgt spid="2"/>
                                        </p:tgtEl>
                                        <p:attrNameLst>
                                          <p:attrName>ppt_y</p:attrName>
                                        </p:attrNameLst>
                                      </p:cBhvr>
                                      <p:tavLst>
                                        <p:tav tm="0">
                                          <p:val>
                                            <p:strVal val="ppt_y"/>
                                          </p:val>
                                        </p:tav>
                                        <p:tav tm="100000">
                                          <p:val>
                                            <p:strVal val="0-ppt_h/2"/>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1" fill="hold" nodeType="withEffect">
                                  <p:stCondLst>
                                    <p:cond delay="0"/>
                                  </p:stCondLst>
                                  <p:childTnLst>
                                    <p:anim calcmode="lin" valueType="num">
                                      <p:cBhvr additive="base">
                                        <p:cTn id="182" dur="2250"/>
                                        <p:tgtEl>
                                          <p:spTgt spid="15"/>
                                        </p:tgtEl>
                                        <p:attrNameLst>
                                          <p:attrName>ppt_x</p:attrName>
                                        </p:attrNameLst>
                                      </p:cBhvr>
                                      <p:tavLst>
                                        <p:tav tm="0">
                                          <p:val>
                                            <p:strVal val="ppt_x"/>
                                          </p:val>
                                        </p:tav>
                                        <p:tav tm="100000">
                                          <p:val>
                                            <p:strVal val="ppt_x"/>
                                          </p:val>
                                        </p:tav>
                                      </p:tavLst>
                                    </p:anim>
                                    <p:anim calcmode="lin" valueType="num">
                                      <p:cBhvr additive="base">
                                        <p:cTn id="183" dur="2250"/>
                                        <p:tgtEl>
                                          <p:spTgt spid="15"/>
                                        </p:tgtEl>
                                        <p:attrNameLst>
                                          <p:attrName>ppt_y</p:attrName>
                                        </p:attrNameLst>
                                      </p:cBhvr>
                                      <p:tavLst>
                                        <p:tav tm="0">
                                          <p:val>
                                            <p:strVal val="ppt_y"/>
                                          </p:val>
                                        </p:tav>
                                        <p:tav tm="100000">
                                          <p:val>
                                            <p:strVal val="0-ppt_h/2"/>
                                          </p:val>
                                        </p:tav>
                                      </p:tavLst>
                                    </p:anim>
                                    <p:set>
                                      <p:cBhvr>
                                        <p:cTn id="184" dur="1" fill="hold">
                                          <p:stCondLst>
                                            <p:cond delay="2249"/>
                                          </p:stCondLst>
                                        </p:cTn>
                                        <p:tgtEl>
                                          <p:spTgt spid="15"/>
                                        </p:tgtEl>
                                        <p:attrNameLst>
                                          <p:attrName>style.visibility</p:attrName>
                                        </p:attrNameLst>
                                      </p:cBhvr>
                                      <p:to>
                                        <p:strVal val="hidden"/>
                                      </p:to>
                                    </p:set>
                                  </p:childTnLst>
                                </p:cTn>
                              </p:par>
                              <p:par>
                                <p:cTn id="185" presetID="2" presetClass="exit" presetSubtype="1" fill="hold" nodeType="withEffect">
                                  <p:stCondLst>
                                    <p:cond delay="0"/>
                                  </p:stCondLst>
                                  <p:childTnLst>
                                    <p:anim calcmode="lin" valueType="num">
                                      <p:cBhvr additive="base">
                                        <p:cTn id="186" dur="2250"/>
                                        <p:tgtEl>
                                          <p:spTgt spid="23"/>
                                        </p:tgtEl>
                                        <p:attrNameLst>
                                          <p:attrName>ppt_x</p:attrName>
                                        </p:attrNameLst>
                                      </p:cBhvr>
                                      <p:tavLst>
                                        <p:tav tm="0">
                                          <p:val>
                                            <p:strVal val="ppt_x"/>
                                          </p:val>
                                        </p:tav>
                                        <p:tav tm="100000">
                                          <p:val>
                                            <p:strVal val="ppt_x"/>
                                          </p:val>
                                        </p:tav>
                                      </p:tavLst>
                                    </p:anim>
                                    <p:anim calcmode="lin" valueType="num">
                                      <p:cBhvr additive="base">
                                        <p:cTn id="187" dur="2250"/>
                                        <p:tgtEl>
                                          <p:spTgt spid="23"/>
                                        </p:tgtEl>
                                        <p:attrNameLst>
                                          <p:attrName>ppt_y</p:attrName>
                                        </p:attrNameLst>
                                      </p:cBhvr>
                                      <p:tavLst>
                                        <p:tav tm="0">
                                          <p:val>
                                            <p:strVal val="ppt_y"/>
                                          </p:val>
                                        </p:tav>
                                        <p:tav tm="100000">
                                          <p:val>
                                            <p:strVal val="0-ppt_h/2"/>
                                          </p:val>
                                        </p:tav>
                                      </p:tavLst>
                                    </p:anim>
                                    <p:set>
                                      <p:cBhvr>
                                        <p:cTn id="188" dur="1" fill="hold">
                                          <p:stCondLst>
                                            <p:cond delay="2249"/>
                                          </p:stCondLst>
                                        </p:cTn>
                                        <p:tgtEl>
                                          <p:spTgt spid="23"/>
                                        </p:tgtEl>
                                        <p:attrNameLst>
                                          <p:attrName>style.visibility</p:attrName>
                                        </p:attrNameLst>
                                      </p:cBhvr>
                                      <p:to>
                                        <p:strVal val="hidden"/>
                                      </p:to>
                                    </p:set>
                                  </p:childTnLst>
                                </p:cTn>
                              </p:par>
                              <p:par>
                                <p:cTn id="189" presetID="2" presetClass="exit" presetSubtype="1" fill="hold" nodeType="withEffect">
                                  <p:stCondLst>
                                    <p:cond delay="0"/>
                                  </p:stCondLst>
                                  <p:childTnLst>
                                    <p:anim calcmode="lin" valueType="num">
                                      <p:cBhvr additive="base">
                                        <p:cTn id="190" dur="2250"/>
                                        <p:tgtEl>
                                          <p:spTgt spid="31"/>
                                        </p:tgtEl>
                                        <p:attrNameLst>
                                          <p:attrName>ppt_x</p:attrName>
                                        </p:attrNameLst>
                                      </p:cBhvr>
                                      <p:tavLst>
                                        <p:tav tm="0">
                                          <p:val>
                                            <p:strVal val="ppt_x"/>
                                          </p:val>
                                        </p:tav>
                                        <p:tav tm="100000">
                                          <p:val>
                                            <p:strVal val="ppt_x"/>
                                          </p:val>
                                        </p:tav>
                                      </p:tavLst>
                                    </p:anim>
                                    <p:anim calcmode="lin" valueType="num">
                                      <p:cBhvr additive="base">
                                        <p:cTn id="191" dur="2250"/>
                                        <p:tgtEl>
                                          <p:spTgt spid="31"/>
                                        </p:tgtEl>
                                        <p:attrNameLst>
                                          <p:attrName>ppt_y</p:attrName>
                                        </p:attrNameLst>
                                      </p:cBhvr>
                                      <p:tavLst>
                                        <p:tav tm="0">
                                          <p:val>
                                            <p:strVal val="ppt_y"/>
                                          </p:val>
                                        </p:tav>
                                        <p:tav tm="100000">
                                          <p:val>
                                            <p:strVal val="0-ppt_h/2"/>
                                          </p:val>
                                        </p:tav>
                                      </p:tavLst>
                                    </p:anim>
                                    <p:set>
                                      <p:cBhvr>
                                        <p:cTn id="192" dur="1" fill="hold">
                                          <p:stCondLst>
                                            <p:cond delay="2249"/>
                                          </p:stCondLst>
                                        </p:cTn>
                                        <p:tgtEl>
                                          <p:spTgt spid="31"/>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2250" fill="hold"/>
                                        <p:tgtEl>
                                          <p:spTgt spid="2"/>
                                        </p:tgtEl>
                                        <p:attrNameLst>
                                          <p:attrName>r</p:attrName>
                                        </p:attrNameLst>
                                      </p:cBhvr>
                                    </p:animRot>
                                  </p:childTnLst>
                                </p:cTn>
                              </p:par>
                              <p:par>
                                <p:cTn id="195" presetID="8" presetClass="emph" presetSubtype="0" fill="hold" nodeType="withEffect">
                                  <p:stCondLst>
                                    <p:cond delay="0"/>
                                  </p:stCondLst>
                                  <p:childTnLst>
                                    <p:animRot by="21600000">
                                      <p:cBhvr>
                                        <p:cTn id="196" dur="2250" fill="hold"/>
                                        <p:tgtEl>
                                          <p:spTgt spid="15"/>
                                        </p:tgtEl>
                                        <p:attrNameLst>
                                          <p:attrName>r</p:attrName>
                                        </p:attrNameLst>
                                      </p:cBhvr>
                                    </p:animRot>
                                  </p:childTnLst>
                                </p:cTn>
                              </p:par>
                              <p:par>
                                <p:cTn id="197" presetID="8" presetClass="emph" presetSubtype="0" fill="hold" nodeType="withEffect">
                                  <p:stCondLst>
                                    <p:cond delay="0"/>
                                  </p:stCondLst>
                                  <p:childTnLst>
                                    <p:animRot by="21600000">
                                      <p:cBhvr>
                                        <p:cTn id="198" dur="2250" fill="hold"/>
                                        <p:tgtEl>
                                          <p:spTgt spid="23"/>
                                        </p:tgtEl>
                                        <p:attrNameLst>
                                          <p:attrName>r</p:attrName>
                                        </p:attrNameLst>
                                      </p:cBhvr>
                                    </p:animRot>
                                  </p:childTnLst>
                                </p:cTn>
                              </p:par>
                              <p:par>
                                <p:cTn id="199" presetID="8" presetClass="emph" presetSubtype="0" fill="hold" nodeType="withEffect">
                                  <p:stCondLst>
                                    <p:cond delay="0"/>
                                  </p:stCondLst>
                                  <p:childTnLst>
                                    <p:animRot by="21600000">
                                      <p:cBhvr>
                                        <p:cTn id="200" dur="2250" fill="hold"/>
                                        <p:tgtEl>
                                          <p:spTgt spid="31"/>
                                        </p:tgtEl>
                                        <p:attrNameLst>
                                          <p:attrName>r</p:attrName>
                                        </p:attrNameLst>
                                      </p:cBhvr>
                                    </p:animRot>
                                  </p:childTnLst>
                                </p:cTn>
                              </p:par>
                              <p:par>
                                <p:cTn id="201" presetID="2" presetClass="exit" presetSubtype="4" fill="hold" nodeType="withEffect">
                                  <p:stCondLst>
                                    <p:cond delay="0"/>
                                  </p:stCondLst>
                                  <p:childTnLst>
                                    <p:anim calcmode="lin" valueType="num">
                                      <p:cBhvr additive="base">
                                        <p:cTn id="202" dur="2250"/>
                                        <p:tgtEl>
                                          <p:spTgt spid="3"/>
                                        </p:tgtEl>
                                        <p:attrNameLst>
                                          <p:attrName>ppt_x</p:attrName>
                                        </p:attrNameLst>
                                      </p:cBhvr>
                                      <p:tavLst>
                                        <p:tav tm="0">
                                          <p:val>
                                            <p:strVal val="ppt_x"/>
                                          </p:val>
                                        </p:tav>
                                        <p:tav tm="100000">
                                          <p:val>
                                            <p:strVal val="ppt_x"/>
                                          </p:val>
                                        </p:tav>
                                      </p:tavLst>
                                    </p:anim>
                                    <p:anim calcmode="lin" valueType="num">
                                      <p:cBhvr additive="base">
                                        <p:cTn id="203" dur="2250"/>
                                        <p:tgtEl>
                                          <p:spTgt spid="3"/>
                                        </p:tgtEl>
                                        <p:attrNameLst>
                                          <p:attrName>ppt_y</p:attrName>
                                        </p:attrNameLst>
                                      </p:cBhvr>
                                      <p:tavLst>
                                        <p:tav tm="0">
                                          <p:val>
                                            <p:strVal val="ppt_y"/>
                                          </p:val>
                                        </p:tav>
                                        <p:tav tm="100000">
                                          <p:val>
                                            <p:strVal val="1+ppt_h/2"/>
                                          </p:val>
                                        </p:tav>
                                      </p:tavLst>
                                    </p:anim>
                                    <p:set>
                                      <p:cBhvr>
                                        <p:cTn id="204" dur="1" fill="hold">
                                          <p:stCondLst>
                                            <p:cond delay="2249"/>
                                          </p:stCondLst>
                                        </p:cTn>
                                        <p:tgtEl>
                                          <p:spTgt spid="3"/>
                                        </p:tgtEl>
                                        <p:attrNameLst>
                                          <p:attrName>style.visibility</p:attrName>
                                        </p:attrNameLst>
                                      </p:cBhvr>
                                      <p:to>
                                        <p:strVal val="hidden"/>
                                      </p:to>
                                    </p:set>
                                  </p:childTnLst>
                                </p:cTn>
                              </p:par>
                              <p:par>
                                <p:cTn id="205" presetID="2" presetClass="exit" presetSubtype="4" fill="hold" nodeType="withEffect">
                                  <p:stCondLst>
                                    <p:cond delay="0"/>
                                  </p:stCondLst>
                                  <p:childTnLst>
                                    <p:anim calcmode="lin" valueType="num">
                                      <p:cBhvr additive="base">
                                        <p:cTn id="206" dur="2250"/>
                                        <p:tgtEl>
                                          <p:spTgt spid="16"/>
                                        </p:tgtEl>
                                        <p:attrNameLst>
                                          <p:attrName>ppt_x</p:attrName>
                                        </p:attrNameLst>
                                      </p:cBhvr>
                                      <p:tavLst>
                                        <p:tav tm="0">
                                          <p:val>
                                            <p:strVal val="ppt_x"/>
                                          </p:val>
                                        </p:tav>
                                        <p:tav tm="100000">
                                          <p:val>
                                            <p:strVal val="ppt_x"/>
                                          </p:val>
                                        </p:tav>
                                      </p:tavLst>
                                    </p:anim>
                                    <p:anim calcmode="lin" valueType="num">
                                      <p:cBhvr additive="base">
                                        <p:cTn id="207" dur="2250"/>
                                        <p:tgtEl>
                                          <p:spTgt spid="16"/>
                                        </p:tgtEl>
                                        <p:attrNameLst>
                                          <p:attrName>ppt_y</p:attrName>
                                        </p:attrNameLst>
                                      </p:cBhvr>
                                      <p:tavLst>
                                        <p:tav tm="0">
                                          <p:val>
                                            <p:strVal val="ppt_y"/>
                                          </p:val>
                                        </p:tav>
                                        <p:tav tm="100000">
                                          <p:val>
                                            <p:strVal val="1+ppt_h/2"/>
                                          </p:val>
                                        </p:tav>
                                      </p:tavLst>
                                    </p:anim>
                                    <p:set>
                                      <p:cBhvr>
                                        <p:cTn id="208" dur="1" fill="hold">
                                          <p:stCondLst>
                                            <p:cond delay="2249"/>
                                          </p:stCondLst>
                                        </p:cTn>
                                        <p:tgtEl>
                                          <p:spTgt spid="16"/>
                                        </p:tgtEl>
                                        <p:attrNameLst>
                                          <p:attrName>style.visibility</p:attrName>
                                        </p:attrNameLst>
                                      </p:cBhvr>
                                      <p:to>
                                        <p:strVal val="hidden"/>
                                      </p:to>
                                    </p:set>
                                  </p:childTnLst>
                                </p:cTn>
                              </p:par>
                              <p:par>
                                <p:cTn id="209" presetID="2" presetClass="exit" presetSubtype="4" fill="hold" nodeType="withEffect">
                                  <p:stCondLst>
                                    <p:cond delay="0"/>
                                  </p:stCondLst>
                                  <p:childTnLst>
                                    <p:anim calcmode="lin" valueType="num">
                                      <p:cBhvr additive="base">
                                        <p:cTn id="210" dur="2250"/>
                                        <p:tgtEl>
                                          <p:spTgt spid="24"/>
                                        </p:tgtEl>
                                        <p:attrNameLst>
                                          <p:attrName>ppt_x</p:attrName>
                                        </p:attrNameLst>
                                      </p:cBhvr>
                                      <p:tavLst>
                                        <p:tav tm="0">
                                          <p:val>
                                            <p:strVal val="ppt_x"/>
                                          </p:val>
                                        </p:tav>
                                        <p:tav tm="100000">
                                          <p:val>
                                            <p:strVal val="ppt_x"/>
                                          </p:val>
                                        </p:tav>
                                      </p:tavLst>
                                    </p:anim>
                                    <p:anim calcmode="lin" valueType="num">
                                      <p:cBhvr additive="base">
                                        <p:cTn id="211" dur="2250"/>
                                        <p:tgtEl>
                                          <p:spTgt spid="24"/>
                                        </p:tgtEl>
                                        <p:attrNameLst>
                                          <p:attrName>ppt_y</p:attrName>
                                        </p:attrNameLst>
                                      </p:cBhvr>
                                      <p:tavLst>
                                        <p:tav tm="0">
                                          <p:val>
                                            <p:strVal val="ppt_y"/>
                                          </p:val>
                                        </p:tav>
                                        <p:tav tm="100000">
                                          <p:val>
                                            <p:strVal val="1+ppt_h/2"/>
                                          </p:val>
                                        </p:tav>
                                      </p:tavLst>
                                    </p:anim>
                                    <p:set>
                                      <p:cBhvr>
                                        <p:cTn id="212" dur="1" fill="hold">
                                          <p:stCondLst>
                                            <p:cond delay="2249"/>
                                          </p:stCondLst>
                                        </p:cTn>
                                        <p:tgtEl>
                                          <p:spTgt spid="24"/>
                                        </p:tgtEl>
                                        <p:attrNameLst>
                                          <p:attrName>style.visibility</p:attrName>
                                        </p:attrNameLst>
                                      </p:cBhvr>
                                      <p:to>
                                        <p:strVal val="hidden"/>
                                      </p:to>
                                    </p:set>
                                  </p:childTnLst>
                                </p:cTn>
                              </p:par>
                              <p:par>
                                <p:cTn id="213" presetID="2" presetClass="exit" presetSubtype="4" fill="hold" nodeType="withEffect">
                                  <p:stCondLst>
                                    <p:cond delay="0"/>
                                  </p:stCondLst>
                                  <p:childTnLst>
                                    <p:anim calcmode="lin" valueType="num">
                                      <p:cBhvr additive="base">
                                        <p:cTn id="214" dur="2250"/>
                                        <p:tgtEl>
                                          <p:spTgt spid="32"/>
                                        </p:tgtEl>
                                        <p:attrNameLst>
                                          <p:attrName>ppt_x</p:attrName>
                                        </p:attrNameLst>
                                      </p:cBhvr>
                                      <p:tavLst>
                                        <p:tav tm="0">
                                          <p:val>
                                            <p:strVal val="ppt_x"/>
                                          </p:val>
                                        </p:tav>
                                        <p:tav tm="100000">
                                          <p:val>
                                            <p:strVal val="ppt_x"/>
                                          </p:val>
                                        </p:tav>
                                      </p:tavLst>
                                    </p:anim>
                                    <p:anim calcmode="lin" valueType="num">
                                      <p:cBhvr additive="base">
                                        <p:cTn id="215" dur="2250"/>
                                        <p:tgtEl>
                                          <p:spTgt spid="32"/>
                                        </p:tgtEl>
                                        <p:attrNameLst>
                                          <p:attrName>ppt_y</p:attrName>
                                        </p:attrNameLst>
                                      </p:cBhvr>
                                      <p:tavLst>
                                        <p:tav tm="0">
                                          <p:val>
                                            <p:strVal val="ppt_y"/>
                                          </p:val>
                                        </p:tav>
                                        <p:tav tm="100000">
                                          <p:val>
                                            <p:strVal val="1+ppt_h/2"/>
                                          </p:val>
                                        </p:tav>
                                      </p:tavLst>
                                    </p:anim>
                                    <p:set>
                                      <p:cBhvr>
                                        <p:cTn id="216" dur="1" fill="hold">
                                          <p:stCondLst>
                                            <p:cond delay="2249"/>
                                          </p:stCondLst>
                                        </p:cTn>
                                        <p:tgtEl>
                                          <p:spTgt spid="32"/>
                                        </p:tgtEl>
                                        <p:attrNameLst>
                                          <p:attrName>style.visibility</p:attrName>
                                        </p:attrNameLst>
                                      </p:cBhvr>
                                      <p:to>
                                        <p:strVal val="hidden"/>
                                      </p:to>
                                    </p:set>
                                  </p:childTnLst>
                                </p:cTn>
                              </p:par>
                              <p:par>
                                <p:cTn id="217" presetID="8" presetClass="emph" presetSubtype="0" fill="hold" nodeType="withEffect">
                                  <p:stCondLst>
                                    <p:cond delay="0"/>
                                  </p:stCondLst>
                                  <p:childTnLst>
                                    <p:animRot by="21600000">
                                      <p:cBhvr>
                                        <p:cTn id="218" dur="2250" fill="hold"/>
                                        <p:tgtEl>
                                          <p:spTgt spid="3"/>
                                        </p:tgtEl>
                                        <p:attrNameLst>
                                          <p:attrName>r</p:attrName>
                                        </p:attrNameLst>
                                      </p:cBhvr>
                                    </p:animRot>
                                  </p:childTnLst>
                                </p:cTn>
                              </p:par>
                              <p:par>
                                <p:cTn id="219" presetID="8" presetClass="emph" presetSubtype="0" fill="hold" nodeType="withEffect">
                                  <p:stCondLst>
                                    <p:cond delay="0"/>
                                  </p:stCondLst>
                                  <p:childTnLst>
                                    <p:animRot by="21600000">
                                      <p:cBhvr>
                                        <p:cTn id="220" dur="2250" fill="hold"/>
                                        <p:tgtEl>
                                          <p:spTgt spid="16"/>
                                        </p:tgtEl>
                                        <p:attrNameLst>
                                          <p:attrName>r</p:attrName>
                                        </p:attrNameLst>
                                      </p:cBhvr>
                                    </p:animRot>
                                  </p:childTnLst>
                                </p:cTn>
                              </p:par>
                              <p:par>
                                <p:cTn id="221" presetID="8" presetClass="emph" presetSubtype="0" fill="hold" nodeType="withEffect">
                                  <p:stCondLst>
                                    <p:cond delay="0"/>
                                  </p:stCondLst>
                                  <p:childTnLst>
                                    <p:animRot by="21600000">
                                      <p:cBhvr>
                                        <p:cTn id="222" dur="2250" fill="hold"/>
                                        <p:tgtEl>
                                          <p:spTgt spid="24"/>
                                        </p:tgtEl>
                                        <p:attrNameLst>
                                          <p:attrName>r</p:attrName>
                                        </p:attrNameLst>
                                      </p:cBhvr>
                                    </p:animRot>
                                  </p:childTnLst>
                                </p:cTn>
                              </p:par>
                              <p:par>
                                <p:cTn id="223" presetID="8" presetClass="emph" presetSubtype="0" fill="hold" nodeType="withEffect">
                                  <p:stCondLst>
                                    <p:cond delay="0"/>
                                  </p:stCondLst>
                                  <p:childTnLst>
                                    <p:animRot by="21600000">
                                      <p:cBhvr>
                                        <p:cTn id="224" dur="2250" fill="hold"/>
                                        <p:tgtEl>
                                          <p:spTgt spid="32"/>
                                        </p:tgtEl>
                                        <p:attrNameLst>
                                          <p:attrName>r</p:attrName>
                                        </p:attrNameLst>
                                      </p:cBhvr>
                                    </p:animRot>
                                  </p:childTnLst>
                                </p:cTn>
                              </p:par>
                              <p:par>
                                <p:cTn id="225" presetID="2" presetClass="exit" presetSubtype="1" fill="hold" nodeType="withEffect">
                                  <p:stCondLst>
                                    <p:cond delay="0"/>
                                  </p:stCondLst>
                                  <p:childTnLst>
                                    <p:anim calcmode="lin" valueType="num">
                                      <p:cBhvr additive="base">
                                        <p:cTn id="226" dur="2250"/>
                                        <p:tgtEl>
                                          <p:spTgt spid="7"/>
                                        </p:tgtEl>
                                        <p:attrNameLst>
                                          <p:attrName>ppt_x</p:attrName>
                                        </p:attrNameLst>
                                      </p:cBhvr>
                                      <p:tavLst>
                                        <p:tav tm="0">
                                          <p:val>
                                            <p:strVal val="ppt_x"/>
                                          </p:val>
                                        </p:tav>
                                        <p:tav tm="100000">
                                          <p:val>
                                            <p:strVal val="ppt_x"/>
                                          </p:val>
                                        </p:tav>
                                      </p:tavLst>
                                    </p:anim>
                                    <p:anim calcmode="lin" valueType="num">
                                      <p:cBhvr additive="base">
                                        <p:cTn id="227" dur="2250"/>
                                        <p:tgtEl>
                                          <p:spTgt spid="7"/>
                                        </p:tgtEl>
                                        <p:attrNameLst>
                                          <p:attrName>ppt_y</p:attrName>
                                        </p:attrNameLst>
                                      </p:cBhvr>
                                      <p:tavLst>
                                        <p:tav tm="0">
                                          <p:val>
                                            <p:strVal val="ppt_y"/>
                                          </p:val>
                                        </p:tav>
                                        <p:tav tm="100000">
                                          <p:val>
                                            <p:strVal val="0-ppt_h/2"/>
                                          </p:val>
                                        </p:tav>
                                      </p:tavLst>
                                    </p:anim>
                                    <p:set>
                                      <p:cBhvr>
                                        <p:cTn id="228" dur="1" fill="hold">
                                          <p:stCondLst>
                                            <p:cond delay="2249"/>
                                          </p:stCondLst>
                                        </p:cTn>
                                        <p:tgtEl>
                                          <p:spTgt spid="7"/>
                                        </p:tgtEl>
                                        <p:attrNameLst>
                                          <p:attrName>style.visibility</p:attrName>
                                        </p:attrNameLst>
                                      </p:cBhvr>
                                      <p:to>
                                        <p:strVal val="hidden"/>
                                      </p:to>
                                    </p:set>
                                  </p:childTnLst>
                                </p:cTn>
                              </p:par>
                              <p:par>
                                <p:cTn id="229" presetID="2" presetClass="exit" presetSubtype="1" fill="hold" nodeType="withEffect">
                                  <p:stCondLst>
                                    <p:cond delay="0"/>
                                  </p:stCondLst>
                                  <p:childTnLst>
                                    <p:anim calcmode="lin" valueType="num">
                                      <p:cBhvr additive="base">
                                        <p:cTn id="230" dur="2250"/>
                                        <p:tgtEl>
                                          <p:spTgt spid="17"/>
                                        </p:tgtEl>
                                        <p:attrNameLst>
                                          <p:attrName>ppt_x</p:attrName>
                                        </p:attrNameLst>
                                      </p:cBhvr>
                                      <p:tavLst>
                                        <p:tav tm="0">
                                          <p:val>
                                            <p:strVal val="ppt_x"/>
                                          </p:val>
                                        </p:tav>
                                        <p:tav tm="100000">
                                          <p:val>
                                            <p:strVal val="ppt_x"/>
                                          </p:val>
                                        </p:tav>
                                      </p:tavLst>
                                    </p:anim>
                                    <p:anim calcmode="lin" valueType="num">
                                      <p:cBhvr additive="base">
                                        <p:cTn id="231" dur="2250"/>
                                        <p:tgtEl>
                                          <p:spTgt spid="17"/>
                                        </p:tgtEl>
                                        <p:attrNameLst>
                                          <p:attrName>ppt_y</p:attrName>
                                        </p:attrNameLst>
                                      </p:cBhvr>
                                      <p:tavLst>
                                        <p:tav tm="0">
                                          <p:val>
                                            <p:strVal val="ppt_y"/>
                                          </p:val>
                                        </p:tav>
                                        <p:tav tm="100000">
                                          <p:val>
                                            <p:strVal val="0-ppt_h/2"/>
                                          </p:val>
                                        </p:tav>
                                      </p:tavLst>
                                    </p:anim>
                                    <p:set>
                                      <p:cBhvr>
                                        <p:cTn id="232" dur="1" fill="hold">
                                          <p:stCondLst>
                                            <p:cond delay="2249"/>
                                          </p:stCondLst>
                                        </p:cTn>
                                        <p:tgtEl>
                                          <p:spTgt spid="17"/>
                                        </p:tgtEl>
                                        <p:attrNameLst>
                                          <p:attrName>style.visibility</p:attrName>
                                        </p:attrNameLst>
                                      </p:cBhvr>
                                      <p:to>
                                        <p:strVal val="hidden"/>
                                      </p:to>
                                    </p:set>
                                  </p:childTnLst>
                                </p:cTn>
                              </p:par>
                              <p:par>
                                <p:cTn id="233" presetID="2" presetClass="exit" presetSubtype="1" fill="hold" nodeType="withEffect">
                                  <p:stCondLst>
                                    <p:cond delay="0"/>
                                  </p:stCondLst>
                                  <p:childTnLst>
                                    <p:anim calcmode="lin" valueType="num">
                                      <p:cBhvr additive="base">
                                        <p:cTn id="234" dur="2250"/>
                                        <p:tgtEl>
                                          <p:spTgt spid="25"/>
                                        </p:tgtEl>
                                        <p:attrNameLst>
                                          <p:attrName>ppt_x</p:attrName>
                                        </p:attrNameLst>
                                      </p:cBhvr>
                                      <p:tavLst>
                                        <p:tav tm="0">
                                          <p:val>
                                            <p:strVal val="ppt_x"/>
                                          </p:val>
                                        </p:tav>
                                        <p:tav tm="100000">
                                          <p:val>
                                            <p:strVal val="ppt_x"/>
                                          </p:val>
                                        </p:tav>
                                      </p:tavLst>
                                    </p:anim>
                                    <p:anim calcmode="lin" valueType="num">
                                      <p:cBhvr additive="base">
                                        <p:cTn id="235" dur="2250"/>
                                        <p:tgtEl>
                                          <p:spTgt spid="25"/>
                                        </p:tgtEl>
                                        <p:attrNameLst>
                                          <p:attrName>ppt_y</p:attrName>
                                        </p:attrNameLst>
                                      </p:cBhvr>
                                      <p:tavLst>
                                        <p:tav tm="0">
                                          <p:val>
                                            <p:strVal val="ppt_y"/>
                                          </p:val>
                                        </p:tav>
                                        <p:tav tm="100000">
                                          <p:val>
                                            <p:strVal val="0-ppt_h/2"/>
                                          </p:val>
                                        </p:tav>
                                      </p:tavLst>
                                    </p:anim>
                                    <p:set>
                                      <p:cBhvr>
                                        <p:cTn id="236" dur="1" fill="hold">
                                          <p:stCondLst>
                                            <p:cond delay="2249"/>
                                          </p:stCondLst>
                                        </p:cTn>
                                        <p:tgtEl>
                                          <p:spTgt spid="25"/>
                                        </p:tgtEl>
                                        <p:attrNameLst>
                                          <p:attrName>style.visibility</p:attrName>
                                        </p:attrNameLst>
                                      </p:cBhvr>
                                      <p:to>
                                        <p:strVal val="hidden"/>
                                      </p:to>
                                    </p:set>
                                  </p:childTnLst>
                                </p:cTn>
                              </p:par>
                              <p:par>
                                <p:cTn id="237" presetID="2" presetClass="exit" presetSubtype="1" fill="hold" nodeType="withEffect">
                                  <p:stCondLst>
                                    <p:cond delay="0"/>
                                  </p:stCondLst>
                                  <p:childTnLst>
                                    <p:anim calcmode="lin" valueType="num">
                                      <p:cBhvr additive="base">
                                        <p:cTn id="238" dur="2250"/>
                                        <p:tgtEl>
                                          <p:spTgt spid="33"/>
                                        </p:tgtEl>
                                        <p:attrNameLst>
                                          <p:attrName>ppt_x</p:attrName>
                                        </p:attrNameLst>
                                      </p:cBhvr>
                                      <p:tavLst>
                                        <p:tav tm="0">
                                          <p:val>
                                            <p:strVal val="ppt_x"/>
                                          </p:val>
                                        </p:tav>
                                        <p:tav tm="100000">
                                          <p:val>
                                            <p:strVal val="ppt_x"/>
                                          </p:val>
                                        </p:tav>
                                      </p:tavLst>
                                    </p:anim>
                                    <p:anim calcmode="lin" valueType="num">
                                      <p:cBhvr additive="base">
                                        <p:cTn id="239" dur="2250"/>
                                        <p:tgtEl>
                                          <p:spTgt spid="33"/>
                                        </p:tgtEl>
                                        <p:attrNameLst>
                                          <p:attrName>ppt_y</p:attrName>
                                        </p:attrNameLst>
                                      </p:cBhvr>
                                      <p:tavLst>
                                        <p:tav tm="0">
                                          <p:val>
                                            <p:strVal val="ppt_y"/>
                                          </p:val>
                                        </p:tav>
                                        <p:tav tm="100000">
                                          <p:val>
                                            <p:strVal val="0-ppt_h/2"/>
                                          </p:val>
                                        </p:tav>
                                      </p:tavLst>
                                    </p:anim>
                                    <p:set>
                                      <p:cBhvr>
                                        <p:cTn id="240" dur="1" fill="hold">
                                          <p:stCondLst>
                                            <p:cond delay="2249"/>
                                          </p:stCondLst>
                                        </p:cTn>
                                        <p:tgtEl>
                                          <p:spTgt spid="33"/>
                                        </p:tgtEl>
                                        <p:attrNameLst>
                                          <p:attrName>style.visibility</p:attrName>
                                        </p:attrNameLst>
                                      </p:cBhvr>
                                      <p:to>
                                        <p:strVal val="hidden"/>
                                      </p:to>
                                    </p:set>
                                  </p:childTnLst>
                                </p:cTn>
                              </p:par>
                              <p:par>
                                <p:cTn id="241" presetID="8" presetClass="emph" presetSubtype="0" fill="hold" nodeType="withEffect">
                                  <p:stCondLst>
                                    <p:cond delay="0"/>
                                  </p:stCondLst>
                                  <p:childTnLst>
                                    <p:animRot by="21600000">
                                      <p:cBhvr>
                                        <p:cTn id="242" dur="2250" fill="hold"/>
                                        <p:tgtEl>
                                          <p:spTgt spid="7"/>
                                        </p:tgtEl>
                                        <p:attrNameLst>
                                          <p:attrName>r</p:attrName>
                                        </p:attrNameLst>
                                      </p:cBhvr>
                                    </p:animRot>
                                  </p:childTnLst>
                                </p:cTn>
                              </p:par>
                              <p:par>
                                <p:cTn id="243" presetID="8" presetClass="emph" presetSubtype="0" fill="hold" nodeType="withEffect">
                                  <p:stCondLst>
                                    <p:cond delay="0"/>
                                  </p:stCondLst>
                                  <p:childTnLst>
                                    <p:animRot by="21600000">
                                      <p:cBhvr>
                                        <p:cTn id="244" dur="2250" fill="hold"/>
                                        <p:tgtEl>
                                          <p:spTgt spid="17"/>
                                        </p:tgtEl>
                                        <p:attrNameLst>
                                          <p:attrName>r</p:attrName>
                                        </p:attrNameLst>
                                      </p:cBhvr>
                                    </p:animRot>
                                  </p:childTnLst>
                                </p:cTn>
                              </p:par>
                              <p:par>
                                <p:cTn id="245" presetID="8" presetClass="emph" presetSubtype="0" fill="hold" nodeType="withEffect">
                                  <p:stCondLst>
                                    <p:cond delay="0"/>
                                  </p:stCondLst>
                                  <p:childTnLst>
                                    <p:animRot by="21600000">
                                      <p:cBhvr>
                                        <p:cTn id="246" dur="2250" fill="hold"/>
                                        <p:tgtEl>
                                          <p:spTgt spid="25"/>
                                        </p:tgtEl>
                                        <p:attrNameLst>
                                          <p:attrName>r</p:attrName>
                                        </p:attrNameLst>
                                      </p:cBhvr>
                                    </p:animRot>
                                  </p:childTnLst>
                                </p:cTn>
                              </p:par>
                              <p:par>
                                <p:cTn id="247" presetID="8" presetClass="emph" presetSubtype="0" fill="hold" nodeType="withEffect">
                                  <p:stCondLst>
                                    <p:cond delay="0"/>
                                  </p:stCondLst>
                                  <p:childTnLst>
                                    <p:animRot by="21600000">
                                      <p:cBhvr>
                                        <p:cTn id="248" dur="2250" fill="hold"/>
                                        <p:tgtEl>
                                          <p:spTgt spid="33"/>
                                        </p:tgtEl>
                                        <p:attrNameLst>
                                          <p:attrName>r</p:attrName>
                                        </p:attrNameLst>
                                      </p:cBhvr>
                                    </p:animRot>
                                  </p:childTnLst>
                                </p:cTn>
                              </p:par>
                              <p:par>
                                <p:cTn id="249" presetID="2" presetClass="exit" presetSubtype="4" fill="hold" nodeType="withEffect">
                                  <p:stCondLst>
                                    <p:cond delay="0"/>
                                  </p:stCondLst>
                                  <p:childTnLst>
                                    <p:anim calcmode="lin" valueType="num">
                                      <p:cBhvr additive="base">
                                        <p:cTn id="250" dur="2250"/>
                                        <p:tgtEl>
                                          <p:spTgt spid="8"/>
                                        </p:tgtEl>
                                        <p:attrNameLst>
                                          <p:attrName>ppt_x</p:attrName>
                                        </p:attrNameLst>
                                      </p:cBhvr>
                                      <p:tavLst>
                                        <p:tav tm="0">
                                          <p:val>
                                            <p:strVal val="ppt_x"/>
                                          </p:val>
                                        </p:tav>
                                        <p:tav tm="100000">
                                          <p:val>
                                            <p:strVal val="ppt_x"/>
                                          </p:val>
                                        </p:tav>
                                      </p:tavLst>
                                    </p:anim>
                                    <p:anim calcmode="lin" valueType="num">
                                      <p:cBhvr additive="base">
                                        <p:cTn id="251" dur="2250"/>
                                        <p:tgtEl>
                                          <p:spTgt spid="8"/>
                                        </p:tgtEl>
                                        <p:attrNameLst>
                                          <p:attrName>ppt_y</p:attrName>
                                        </p:attrNameLst>
                                      </p:cBhvr>
                                      <p:tavLst>
                                        <p:tav tm="0">
                                          <p:val>
                                            <p:strVal val="ppt_y"/>
                                          </p:val>
                                        </p:tav>
                                        <p:tav tm="100000">
                                          <p:val>
                                            <p:strVal val="1+ppt_h/2"/>
                                          </p:val>
                                        </p:tav>
                                      </p:tavLst>
                                    </p:anim>
                                    <p:set>
                                      <p:cBhvr>
                                        <p:cTn id="252" dur="1" fill="hold">
                                          <p:stCondLst>
                                            <p:cond delay="2249"/>
                                          </p:stCondLst>
                                        </p:cTn>
                                        <p:tgtEl>
                                          <p:spTgt spid="8"/>
                                        </p:tgtEl>
                                        <p:attrNameLst>
                                          <p:attrName>style.visibility</p:attrName>
                                        </p:attrNameLst>
                                      </p:cBhvr>
                                      <p:to>
                                        <p:strVal val="hidden"/>
                                      </p:to>
                                    </p:set>
                                  </p:childTnLst>
                                </p:cTn>
                              </p:par>
                              <p:par>
                                <p:cTn id="253" presetID="2" presetClass="exit" presetSubtype="4" fill="hold" nodeType="withEffect">
                                  <p:stCondLst>
                                    <p:cond delay="0"/>
                                  </p:stCondLst>
                                  <p:childTnLst>
                                    <p:anim calcmode="lin" valueType="num">
                                      <p:cBhvr additive="base">
                                        <p:cTn id="254" dur="2250"/>
                                        <p:tgtEl>
                                          <p:spTgt spid="18"/>
                                        </p:tgtEl>
                                        <p:attrNameLst>
                                          <p:attrName>ppt_x</p:attrName>
                                        </p:attrNameLst>
                                      </p:cBhvr>
                                      <p:tavLst>
                                        <p:tav tm="0">
                                          <p:val>
                                            <p:strVal val="ppt_x"/>
                                          </p:val>
                                        </p:tav>
                                        <p:tav tm="100000">
                                          <p:val>
                                            <p:strVal val="ppt_x"/>
                                          </p:val>
                                        </p:tav>
                                      </p:tavLst>
                                    </p:anim>
                                    <p:anim calcmode="lin" valueType="num">
                                      <p:cBhvr additive="base">
                                        <p:cTn id="255" dur="2250"/>
                                        <p:tgtEl>
                                          <p:spTgt spid="18"/>
                                        </p:tgtEl>
                                        <p:attrNameLst>
                                          <p:attrName>ppt_y</p:attrName>
                                        </p:attrNameLst>
                                      </p:cBhvr>
                                      <p:tavLst>
                                        <p:tav tm="0">
                                          <p:val>
                                            <p:strVal val="ppt_y"/>
                                          </p:val>
                                        </p:tav>
                                        <p:tav tm="100000">
                                          <p:val>
                                            <p:strVal val="1+ppt_h/2"/>
                                          </p:val>
                                        </p:tav>
                                      </p:tavLst>
                                    </p:anim>
                                    <p:set>
                                      <p:cBhvr>
                                        <p:cTn id="256" dur="1" fill="hold">
                                          <p:stCondLst>
                                            <p:cond delay="2249"/>
                                          </p:stCondLst>
                                        </p:cTn>
                                        <p:tgtEl>
                                          <p:spTgt spid="18"/>
                                        </p:tgtEl>
                                        <p:attrNameLst>
                                          <p:attrName>style.visibility</p:attrName>
                                        </p:attrNameLst>
                                      </p:cBhvr>
                                      <p:to>
                                        <p:strVal val="hidden"/>
                                      </p:to>
                                    </p:set>
                                  </p:childTnLst>
                                </p:cTn>
                              </p:par>
                              <p:par>
                                <p:cTn id="257" presetID="2" presetClass="exit" presetSubtype="4" fill="hold" nodeType="withEffect">
                                  <p:stCondLst>
                                    <p:cond delay="0"/>
                                  </p:stCondLst>
                                  <p:childTnLst>
                                    <p:anim calcmode="lin" valueType="num">
                                      <p:cBhvr additive="base">
                                        <p:cTn id="258" dur="2250"/>
                                        <p:tgtEl>
                                          <p:spTgt spid="26"/>
                                        </p:tgtEl>
                                        <p:attrNameLst>
                                          <p:attrName>ppt_x</p:attrName>
                                        </p:attrNameLst>
                                      </p:cBhvr>
                                      <p:tavLst>
                                        <p:tav tm="0">
                                          <p:val>
                                            <p:strVal val="ppt_x"/>
                                          </p:val>
                                        </p:tav>
                                        <p:tav tm="100000">
                                          <p:val>
                                            <p:strVal val="ppt_x"/>
                                          </p:val>
                                        </p:tav>
                                      </p:tavLst>
                                    </p:anim>
                                    <p:anim calcmode="lin" valueType="num">
                                      <p:cBhvr additive="base">
                                        <p:cTn id="259" dur="2250"/>
                                        <p:tgtEl>
                                          <p:spTgt spid="26"/>
                                        </p:tgtEl>
                                        <p:attrNameLst>
                                          <p:attrName>ppt_y</p:attrName>
                                        </p:attrNameLst>
                                      </p:cBhvr>
                                      <p:tavLst>
                                        <p:tav tm="0">
                                          <p:val>
                                            <p:strVal val="ppt_y"/>
                                          </p:val>
                                        </p:tav>
                                        <p:tav tm="100000">
                                          <p:val>
                                            <p:strVal val="1+ppt_h/2"/>
                                          </p:val>
                                        </p:tav>
                                      </p:tavLst>
                                    </p:anim>
                                    <p:set>
                                      <p:cBhvr>
                                        <p:cTn id="260" dur="1" fill="hold">
                                          <p:stCondLst>
                                            <p:cond delay="2249"/>
                                          </p:stCondLst>
                                        </p:cTn>
                                        <p:tgtEl>
                                          <p:spTgt spid="26"/>
                                        </p:tgtEl>
                                        <p:attrNameLst>
                                          <p:attrName>style.visibility</p:attrName>
                                        </p:attrNameLst>
                                      </p:cBhvr>
                                      <p:to>
                                        <p:strVal val="hidden"/>
                                      </p:to>
                                    </p:set>
                                  </p:childTnLst>
                                </p:cTn>
                              </p:par>
                              <p:par>
                                <p:cTn id="261" presetID="2" presetClass="exit" presetSubtype="4" fill="hold"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ppt_x"/>
                                          </p:val>
                                        </p:tav>
                                      </p:tavLst>
                                    </p:anim>
                                    <p:anim calcmode="lin" valueType="num">
                                      <p:cBhvr additive="base">
                                        <p:cTn id="263" dur="2250"/>
                                        <p:tgtEl>
                                          <p:spTgt spid="34"/>
                                        </p:tgtEl>
                                        <p:attrNameLst>
                                          <p:attrName>ppt_y</p:attrName>
                                        </p:attrNameLst>
                                      </p:cBhvr>
                                      <p:tavLst>
                                        <p:tav tm="0">
                                          <p:val>
                                            <p:strVal val="ppt_y"/>
                                          </p:val>
                                        </p:tav>
                                        <p:tav tm="100000">
                                          <p:val>
                                            <p:strVal val="1+ppt_h/2"/>
                                          </p:val>
                                        </p:tav>
                                      </p:tavLst>
                                    </p:anim>
                                    <p:set>
                                      <p:cBhvr>
                                        <p:cTn id="264" dur="1" fill="hold">
                                          <p:stCondLst>
                                            <p:cond delay="2249"/>
                                          </p:stCondLst>
                                        </p:cTn>
                                        <p:tgtEl>
                                          <p:spTgt spid="34"/>
                                        </p:tgtEl>
                                        <p:attrNameLst>
                                          <p:attrName>style.visibility</p:attrName>
                                        </p:attrNameLst>
                                      </p:cBhvr>
                                      <p:to>
                                        <p:strVal val="hidden"/>
                                      </p:to>
                                    </p:set>
                                  </p:childTnLst>
                                </p:cTn>
                              </p:par>
                              <p:par>
                                <p:cTn id="265" presetID="8" presetClass="emph" presetSubtype="0" fill="hold" nodeType="withEffect">
                                  <p:stCondLst>
                                    <p:cond delay="0"/>
                                  </p:stCondLst>
                                  <p:childTnLst>
                                    <p:animRot by="21600000">
                                      <p:cBhvr>
                                        <p:cTn id="266" dur="2250" fill="hold"/>
                                        <p:tgtEl>
                                          <p:spTgt spid="8"/>
                                        </p:tgtEl>
                                        <p:attrNameLst>
                                          <p:attrName>r</p:attrName>
                                        </p:attrNameLst>
                                      </p:cBhvr>
                                    </p:animRot>
                                  </p:childTnLst>
                                </p:cTn>
                              </p:par>
                              <p:par>
                                <p:cTn id="267" presetID="8" presetClass="emph" presetSubtype="0" fill="hold" nodeType="withEffect">
                                  <p:stCondLst>
                                    <p:cond delay="0"/>
                                  </p:stCondLst>
                                  <p:childTnLst>
                                    <p:animRot by="21600000">
                                      <p:cBhvr>
                                        <p:cTn id="268" dur="2250" fill="hold"/>
                                        <p:tgtEl>
                                          <p:spTgt spid="18"/>
                                        </p:tgtEl>
                                        <p:attrNameLst>
                                          <p:attrName>r</p:attrName>
                                        </p:attrNameLst>
                                      </p:cBhvr>
                                    </p:animRot>
                                  </p:childTnLst>
                                </p:cTn>
                              </p:par>
                              <p:par>
                                <p:cTn id="269" presetID="8" presetClass="emph" presetSubtype="0" fill="hold" nodeType="withEffect">
                                  <p:stCondLst>
                                    <p:cond delay="0"/>
                                  </p:stCondLst>
                                  <p:childTnLst>
                                    <p:animRot by="21600000">
                                      <p:cBhvr>
                                        <p:cTn id="270" dur="2250" fill="hold"/>
                                        <p:tgtEl>
                                          <p:spTgt spid="26"/>
                                        </p:tgtEl>
                                        <p:attrNameLst>
                                          <p:attrName>r</p:attrName>
                                        </p:attrNameLst>
                                      </p:cBhvr>
                                    </p:animRot>
                                  </p:childTnLst>
                                </p:cTn>
                              </p:par>
                              <p:par>
                                <p:cTn id="271" presetID="8" presetClass="emph" presetSubtype="0" fill="hold" nodeType="withEffect">
                                  <p:stCondLst>
                                    <p:cond delay="0"/>
                                  </p:stCondLst>
                                  <p:childTnLst>
                                    <p:animRot by="21600000">
                                      <p:cBhvr>
                                        <p:cTn id="272" dur="2250" fill="hold"/>
                                        <p:tgtEl>
                                          <p:spTgt spid="34"/>
                                        </p:tgtEl>
                                        <p:attrNameLst>
                                          <p:attrName>r</p:attrName>
                                        </p:attrNameLst>
                                      </p:cBhvr>
                                    </p:animRot>
                                  </p:childTnLst>
                                </p:cTn>
                              </p:par>
                              <p:par>
                                <p:cTn id="273" presetID="2" presetClass="exit" presetSubtype="1" fill="hold" nodeType="withEffect">
                                  <p:stCondLst>
                                    <p:cond delay="0"/>
                                  </p:stCondLst>
                                  <p:childTnLst>
                                    <p:anim calcmode="lin" valueType="num">
                                      <p:cBhvr additive="base">
                                        <p:cTn id="274" dur="2250"/>
                                        <p:tgtEl>
                                          <p:spTgt spid="9"/>
                                        </p:tgtEl>
                                        <p:attrNameLst>
                                          <p:attrName>ppt_x</p:attrName>
                                        </p:attrNameLst>
                                      </p:cBhvr>
                                      <p:tavLst>
                                        <p:tav tm="0">
                                          <p:val>
                                            <p:strVal val="ppt_x"/>
                                          </p:val>
                                        </p:tav>
                                        <p:tav tm="100000">
                                          <p:val>
                                            <p:strVal val="ppt_x"/>
                                          </p:val>
                                        </p:tav>
                                      </p:tavLst>
                                    </p:anim>
                                    <p:anim calcmode="lin" valueType="num">
                                      <p:cBhvr additive="base">
                                        <p:cTn id="275" dur="2250"/>
                                        <p:tgtEl>
                                          <p:spTgt spid="9"/>
                                        </p:tgtEl>
                                        <p:attrNameLst>
                                          <p:attrName>ppt_y</p:attrName>
                                        </p:attrNameLst>
                                      </p:cBhvr>
                                      <p:tavLst>
                                        <p:tav tm="0">
                                          <p:val>
                                            <p:strVal val="ppt_y"/>
                                          </p:val>
                                        </p:tav>
                                        <p:tav tm="100000">
                                          <p:val>
                                            <p:strVal val="0-ppt_h/2"/>
                                          </p:val>
                                        </p:tav>
                                      </p:tavLst>
                                    </p:anim>
                                    <p:set>
                                      <p:cBhvr>
                                        <p:cTn id="276" dur="1" fill="hold">
                                          <p:stCondLst>
                                            <p:cond delay="2249"/>
                                          </p:stCondLst>
                                        </p:cTn>
                                        <p:tgtEl>
                                          <p:spTgt spid="9"/>
                                        </p:tgtEl>
                                        <p:attrNameLst>
                                          <p:attrName>style.visibility</p:attrName>
                                        </p:attrNameLst>
                                      </p:cBhvr>
                                      <p:to>
                                        <p:strVal val="hidden"/>
                                      </p:to>
                                    </p:set>
                                  </p:childTnLst>
                                </p:cTn>
                              </p:par>
                              <p:par>
                                <p:cTn id="277" presetID="2" presetClass="exit" presetSubtype="1" fill="hold" nodeType="withEffect">
                                  <p:stCondLst>
                                    <p:cond delay="0"/>
                                  </p:stCondLst>
                                  <p:childTnLst>
                                    <p:anim calcmode="lin" valueType="num">
                                      <p:cBhvr additive="base">
                                        <p:cTn id="278" dur="2250"/>
                                        <p:tgtEl>
                                          <p:spTgt spid="19"/>
                                        </p:tgtEl>
                                        <p:attrNameLst>
                                          <p:attrName>ppt_x</p:attrName>
                                        </p:attrNameLst>
                                      </p:cBhvr>
                                      <p:tavLst>
                                        <p:tav tm="0">
                                          <p:val>
                                            <p:strVal val="ppt_x"/>
                                          </p:val>
                                        </p:tav>
                                        <p:tav tm="100000">
                                          <p:val>
                                            <p:strVal val="ppt_x"/>
                                          </p:val>
                                        </p:tav>
                                      </p:tavLst>
                                    </p:anim>
                                    <p:anim calcmode="lin" valueType="num">
                                      <p:cBhvr additive="base">
                                        <p:cTn id="279" dur="2250"/>
                                        <p:tgtEl>
                                          <p:spTgt spid="19"/>
                                        </p:tgtEl>
                                        <p:attrNameLst>
                                          <p:attrName>ppt_y</p:attrName>
                                        </p:attrNameLst>
                                      </p:cBhvr>
                                      <p:tavLst>
                                        <p:tav tm="0">
                                          <p:val>
                                            <p:strVal val="ppt_y"/>
                                          </p:val>
                                        </p:tav>
                                        <p:tav tm="100000">
                                          <p:val>
                                            <p:strVal val="0-ppt_h/2"/>
                                          </p:val>
                                        </p:tav>
                                      </p:tavLst>
                                    </p:anim>
                                    <p:set>
                                      <p:cBhvr>
                                        <p:cTn id="280" dur="1" fill="hold">
                                          <p:stCondLst>
                                            <p:cond delay="2249"/>
                                          </p:stCondLst>
                                        </p:cTn>
                                        <p:tgtEl>
                                          <p:spTgt spid="19"/>
                                        </p:tgtEl>
                                        <p:attrNameLst>
                                          <p:attrName>style.visibility</p:attrName>
                                        </p:attrNameLst>
                                      </p:cBhvr>
                                      <p:to>
                                        <p:strVal val="hidden"/>
                                      </p:to>
                                    </p:set>
                                  </p:childTnLst>
                                </p:cTn>
                              </p:par>
                              <p:par>
                                <p:cTn id="281" presetID="2" presetClass="exit" presetSubtype="1" fill="hold" nodeType="withEffect">
                                  <p:stCondLst>
                                    <p:cond delay="0"/>
                                  </p:stCondLst>
                                  <p:childTnLst>
                                    <p:anim calcmode="lin" valueType="num">
                                      <p:cBhvr additive="base">
                                        <p:cTn id="282" dur="2250"/>
                                        <p:tgtEl>
                                          <p:spTgt spid="27"/>
                                        </p:tgtEl>
                                        <p:attrNameLst>
                                          <p:attrName>ppt_x</p:attrName>
                                        </p:attrNameLst>
                                      </p:cBhvr>
                                      <p:tavLst>
                                        <p:tav tm="0">
                                          <p:val>
                                            <p:strVal val="ppt_x"/>
                                          </p:val>
                                        </p:tav>
                                        <p:tav tm="100000">
                                          <p:val>
                                            <p:strVal val="ppt_x"/>
                                          </p:val>
                                        </p:tav>
                                      </p:tavLst>
                                    </p:anim>
                                    <p:anim calcmode="lin" valueType="num">
                                      <p:cBhvr additive="base">
                                        <p:cTn id="283" dur="2250"/>
                                        <p:tgtEl>
                                          <p:spTgt spid="27"/>
                                        </p:tgtEl>
                                        <p:attrNameLst>
                                          <p:attrName>ppt_y</p:attrName>
                                        </p:attrNameLst>
                                      </p:cBhvr>
                                      <p:tavLst>
                                        <p:tav tm="0">
                                          <p:val>
                                            <p:strVal val="ppt_y"/>
                                          </p:val>
                                        </p:tav>
                                        <p:tav tm="100000">
                                          <p:val>
                                            <p:strVal val="0-ppt_h/2"/>
                                          </p:val>
                                        </p:tav>
                                      </p:tavLst>
                                    </p:anim>
                                    <p:set>
                                      <p:cBhvr>
                                        <p:cTn id="284" dur="1" fill="hold">
                                          <p:stCondLst>
                                            <p:cond delay="2249"/>
                                          </p:stCondLst>
                                        </p:cTn>
                                        <p:tgtEl>
                                          <p:spTgt spid="27"/>
                                        </p:tgtEl>
                                        <p:attrNameLst>
                                          <p:attrName>style.visibility</p:attrName>
                                        </p:attrNameLst>
                                      </p:cBhvr>
                                      <p:to>
                                        <p:strVal val="hidden"/>
                                      </p:to>
                                    </p:set>
                                  </p:childTnLst>
                                </p:cTn>
                              </p:par>
                              <p:par>
                                <p:cTn id="285" presetID="2" presetClass="exit" presetSubtype="1" fill="hold" nodeType="withEffect">
                                  <p:stCondLst>
                                    <p:cond delay="0"/>
                                  </p:stCondLst>
                                  <p:childTnLst>
                                    <p:anim calcmode="lin" valueType="num">
                                      <p:cBhvr additive="base">
                                        <p:cTn id="286" dur="2250"/>
                                        <p:tgtEl>
                                          <p:spTgt spid="35"/>
                                        </p:tgtEl>
                                        <p:attrNameLst>
                                          <p:attrName>ppt_x</p:attrName>
                                        </p:attrNameLst>
                                      </p:cBhvr>
                                      <p:tavLst>
                                        <p:tav tm="0">
                                          <p:val>
                                            <p:strVal val="ppt_x"/>
                                          </p:val>
                                        </p:tav>
                                        <p:tav tm="100000">
                                          <p:val>
                                            <p:strVal val="ppt_x"/>
                                          </p:val>
                                        </p:tav>
                                      </p:tavLst>
                                    </p:anim>
                                    <p:anim calcmode="lin" valueType="num">
                                      <p:cBhvr additive="base">
                                        <p:cTn id="287" dur="2250"/>
                                        <p:tgtEl>
                                          <p:spTgt spid="35"/>
                                        </p:tgtEl>
                                        <p:attrNameLst>
                                          <p:attrName>ppt_y</p:attrName>
                                        </p:attrNameLst>
                                      </p:cBhvr>
                                      <p:tavLst>
                                        <p:tav tm="0">
                                          <p:val>
                                            <p:strVal val="ppt_y"/>
                                          </p:val>
                                        </p:tav>
                                        <p:tav tm="100000">
                                          <p:val>
                                            <p:strVal val="0-ppt_h/2"/>
                                          </p:val>
                                        </p:tav>
                                      </p:tavLst>
                                    </p:anim>
                                    <p:set>
                                      <p:cBhvr>
                                        <p:cTn id="288" dur="1" fill="hold">
                                          <p:stCondLst>
                                            <p:cond delay="2249"/>
                                          </p:stCondLst>
                                        </p:cTn>
                                        <p:tgtEl>
                                          <p:spTgt spid="35"/>
                                        </p:tgtEl>
                                        <p:attrNameLst>
                                          <p:attrName>style.visibility</p:attrName>
                                        </p:attrNameLst>
                                      </p:cBhvr>
                                      <p:to>
                                        <p:strVal val="hidden"/>
                                      </p:to>
                                    </p:set>
                                  </p:childTnLst>
                                </p:cTn>
                              </p:par>
                              <p:par>
                                <p:cTn id="289" presetID="8" presetClass="emph" presetSubtype="0" fill="hold" nodeType="withEffect">
                                  <p:stCondLst>
                                    <p:cond delay="0"/>
                                  </p:stCondLst>
                                  <p:childTnLst>
                                    <p:animRot by="21600000">
                                      <p:cBhvr>
                                        <p:cTn id="290" dur="2250" fill="hold"/>
                                        <p:tgtEl>
                                          <p:spTgt spid="9"/>
                                        </p:tgtEl>
                                        <p:attrNameLst>
                                          <p:attrName>r</p:attrName>
                                        </p:attrNameLst>
                                      </p:cBhvr>
                                    </p:animRot>
                                  </p:childTnLst>
                                </p:cTn>
                              </p:par>
                              <p:par>
                                <p:cTn id="291" presetID="8" presetClass="emph" presetSubtype="0" fill="hold" nodeType="withEffect">
                                  <p:stCondLst>
                                    <p:cond delay="0"/>
                                  </p:stCondLst>
                                  <p:childTnLst>
                                    <p:animRot by="21600000">
                                      <p:cBhvr>
                                        <p:cTn id="292" dur="2250" fill="hold"/>
                                        <p:tgtEl>
                                          <p:spTgt spid="19"/>
                                        </p:tgtEl>
                                        <p:attrNameLst>
                                          <p:attrName>r</p:attrName>
                                        </p:attrNameLst>
                                      </p:cBhvr>
                                    </p:animRot>
                                  </p:childTnLst>
                                </p:cTn>
                              </p:par>
                              <p:par>
                                <p:cTn id="293" presetID="8" presetClass="emph" presetSubtype="0" fill="hold" nodeType="withEffect">
                                  <p:stCondLst>
                                    <p:cond delay="0"/>
                                  </p:stCondLst>
                                  <p:childTnLst>
                                    <p:animRot by="21600000">
                                      <p:cBhvr>
                                        <p:cTn id="294" dur="2250" fill="hold"/>
                                        <p:tgtEl>
                                          <p:spTgt spid="27"/>
                                        </p:tgtEl>
                                        <p:attrNameLst>
                                          <p:attrName>r</p:attrName>
                                        </p:attrNameLst>
                                      </p:cBhvr>
                                    </p:animRot>
                                  </p:childTnLst>
                                </p:cTn>
                              </p:par>
                              <p:par>
                                <p:cTn id="295" presetID="8" presetClass="emph" presetSubtype="0" fill="hold" nodeType="withEffect">
                                  <p:stCondLst>
                                    <p:cond delay="0"/>
                                  </p:stCondLst>
                                  <p:childTnLst>
                                    <p:animRot by="21600000">
                                      <p:cBhvr>
                                        <p:cTn id="296" dur="2250" fill="hold"/>
                                        <p:tgtEl>
                                          <p:spTgt spid="35"/>
                                        </p:tgtEl>
                                        <p:attrNameLst>
                                          <p:attrName>r</p:attrName>
                                        </p:attrNameLst>
                                      </p:cBhvr>
                                    </p:animRot>
                                  </p:childTnLst>
                                </p:cTn>
                              </p:par>
                              <p:par>
                                <p:cTn id="297" presetID="2" presetClass="exit" presetSubtype="4" fill="hold" nodeType="withEffect">
                                  <p:stCondLst>
                                    <p:cond delay="0"/>
                                  </p:stCondLst>
                                  <p:childTnLst>
                                    <p:anim calcmode="lin" valueType="num">
                                      <p:cBhvr additive="base">
                                        <p:cTn id="298" dur="2250"/>
                                        <p:tgtEl>
                                          <p:spTgt spid="10"/>
                                        </p:tgtEl>
                                        <p:attrNameLst>
                                          <p:attrName>ppt_x</p:attrName>
                                        </p:attrNameLst>
                                      </p:cBhvr>
                                      <p:tavLst>
                                        <p:tav tm="0">
                                          <p:val>
                                            <p:strVal val="ppt_x"/>
                                          </p:val>
                                        </p:tav>
                                        <p:tav tm="100000">
                                          <p:val>
                                            <p:strVal val="ppt_x"/>
                                          </p:val>
                                        </p:tav>
                                      </p:tavLst>
                                    </p:anim>
                                    <p:anim calcmode="lin" valueType="num">
                                      <p:cBhvr additive="base">
                                        <p:cTn id="299" dur="2250"/>
                                        <p:tgtEl>
                                          <p:spTgt spid="10"/>
                                        </p:tgtEl>
                                        <p:attrNameLst>
                                          <p:attrName>ppt_y</p:attrName>
                                        </p:attrNameLst>
                                      </p:cBhvr>
                                      <p:tavLst>
                                        <p:tav tm="0">
                                          <p:val>
                                            <p:strVal val="ppt_y"/>
                                          </p:val>
                                        </p:tav>
                                        <p:tav tm="100000">
                                          <p:val>
                                            <p:strVal val="1+ppt_h/2"/>
                                          </p:val>
                                        </p:tav>
                                      </p:tavLst>
                                    </p:anim>
                                    <p:set>
                                      <p:cBhvr>
                                        <p:cTn id="300" dur="1" fill="hold">
                                          <p:stCondLst>
                                            <p:cond delay="2249"/>
                                          </p:stCondLst>
                                        </p:cTn>
                                        <p:tgtEl>
                                          <p:spTgt spid="10"/>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250"/>
                                        <p:tgtEl>
                                          <p:spTgt spid="20"/>
                                        </p:tgtEl>
                                        <p:attrNameLst>
                                          <p:attrName>ppt_x</p:attrName>
                                        </p:attrNameLst>
                                      </p:cBhvr>
                                      <p:tavLst>
                                        <p:tav tm="0">
                                          <p:val>
                                            <p:strVal val="ppt_x"/>
                                          </p:val>
                                        </p:tav>
                                        <p:tav tm="100000">
                                          <p:val>
                                            <p:strVal val="ppt_x"/>
                                          </p:val>
                                        </p:tav>
                                      </p:tavLst>
                                    </p:anim>
                                    <p:anim calcmode="lin" valueType="num">
                                      <p:cBhvr additive="base">
                                        <p:cTn id="303" dur="2250"/>
                                        <p:tgtEl>
                                          <p:spTgt spid="20"/>
                                        </p:tgtEl>
                                        <p:attrNameLst>
                                          <p:attrName>ppt_y</p:attrName>
                                        </p:attrNameLst>
                                      </p:cBhvr>
                                      <p:tavLst>
                                        <p:tav tm="0">
                                          <p:val>
                                            <p:strVal val="ppt_y"/>
                                          </p:val>
                                        </p:tav>
                                        <p:tav tm="100000">
                                          <p:val>
                                            <p:strVal val="1+ppt_h/2"/>
                                          </p:val>
                                        </p:tav>
                                      </p:tavLst>
                                    </p:anim>
                                    <p:set>
                                      <p:cBhvr>
                                        <p:cTn id="304" dur="1" fill="hold">
                                          <p:stCondLst>
                                            <p:cond delay="2249"/>
                                          </p:stCondLst>
                                        </p:cTn>
                                        <p:tgtEl>
                                          <p:spTgt spid="20"/>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250"/>
                                        <p:tgtEl>
                                          <p:spTgt spid="28"/>
                                        </p:tgtEl>
                                        <p:attrNameLst>
                                          <p:attrName>ppt_x</p:attrName>
                                        </p:attrNameLst>
                                      </p:cBhvr>
                                      <p:tavLst>
                                        <p:tav tm="0">
                                          <p:val>
                                            <p:strVal val="ppt_x"/>
                                          </p:val>
                                        </p:tav>
                                        <p:tav tm="100000">
                                          <p:val>
                                            <p:strVal val="ppt_x"/>
                                          </p:val>
                                        </p:tav>
                                      </p:tavLst>
                                    </p:anim>
                                    <p:anim calcmode="lin" valueType="num">
                                      <p:cBhvr additive="base">
                                        <p:cTn id="307" dur="2250"/>
                                        <p:tgtEl>
                                          <p:spTgt spid="28"/>
                                        </p:tgtEl>
                                        <p:attrNameLst>
                                          <p:attrName>ppt_y</p:attrName>
                                        </p:attrNameLst>
                                      </p:cBhvr>
                                      <p:tavLst>
                                        <p:tav tm="0">
                                          <p:val>
                                            <p:strVal val="ppt_y"/>
                                          </p:val>
                                        </p:tav>
                                        <p:tav tm="100000">
                                          <p:val>
                                            <p:strVal val="1+ppt_h/2"/>
                                          </p:val>
                                        </p:tav>
                                      </p:tavLst>
                                    </p:anim>
                                    <p:set>
                                      <p:cBhvr>
                                        <p:cTn id="308" dur="1" fill="hold">
                                          <p:stCondLst>
                                            <p:cond delay="2249"/>
                                          </p:stCondLst>
                                        </p:cTn>
                                        <p:tgtEl>
                                          <p:spTgt spid="28"/>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250"/>
                                        <p:tgtEl>
                                          <p:spTgt spid="36"/>
                                        </p:tgtEl>
                                        <p:attrNameLst>
                                          <p:attrName>ppt_x</p:attrName>
                                        </p:attrNameLst>
                                      </p:cBhvr>
                                      <p:tavLst>
                                        <p:tav tm="0">
                                          <p:val>
                                            <p:strVal val="ppt_x"/>
                                          </p:val>
                                        </p:tav>
                                        <p:tav tm="100000">
                                          <p:val>
                                            <p:strVal val="ppt_x"/>
                                          </p:val>
                                        </p:tav>
                                      </p:tavLst>
                                    </p:anim>
                                    <p:anim calcmode="lin" valueType="num">
                                      <p:cBhvr additive="base">
                                        <p:cTn id="311" dur="2250"/>
                                        <p:tgtEl>
                                          <p:spTgt spid="36"/>
                                        </p:tgtEl>
                                        <p:attrNameLst>
                                          <p:attrName>ppt_y</p:attrName>
                                        </p:attrNameLst>
                                      </p:cBhvr>
                                      <p:tavLst>
                                        <p:tav tm="0">
                                          <p:val>
                                            <p:strVal val="ppt_y"/>
                                          </p:val>
                                        </p:tav>
                                        <p:tav tm="100000">
                                          <p:val>
                                            <p:strVal val="1+ppt_h/2"/>
                                          </p:val>
                                        </p:tav>
                                      </p:tavLst>
                                    </p:anim>
                                    <p:set>
                                      <p:cBhvr>
                                        <p:cTn id="312" dur="1" fill="hold">
                                          <p:stCondLst>
                                            <p:cond delay="2249"/>
                                          </p:stCondLst>
                                        </p:cTn>
                                        <p:tgtEl>
                                          <p:spTgt spid="36"/>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2250" fill="hold"/>
                                        <p:tgtEl>
                                          <p:spTgt spid="10"/>
                                        </p:tgtEl>
                                        <p:attrNameLst>
                                          <p:attrName>r</p:attrName>
                                        </p:attrNameLst>
                                      </p:cBhvr>
                                    </p:animRot>
                                  </p:childTnLst>
                                </p:cTn>
                              </p:par>
                              <p:par>
                                <p:cTn id="315" presetID="8" presetClass="emph" presetSubtype="0" fill="hold" nodeType="withEffect">
                                  <p:stCondLst>
                                    <p:cond delay="0"/>
                                  </p:stCondLst>
                                  <p:childTnLst>
                                    <p:animRot by="21600000">
                                      <p:cBhvr>
                                        <p:cTn id="316" dur="2250" fill="hold"/>
                                        <p:tgtEl>
                                          <p:spTgt spid="20"/>
                                        </p:tgtEl>
                                        <p:attrNameLst>
                                          <p:attrName>r</p:attrName>
                                        </p:attrNameLst>
                                      </p:cBhvr>
                                    </p:animRot>
                                  </p:childTnLst>
                                </p:cTn>
                              </p:par>
                              <p:par>
                                <p:cTn id="317" presetID="8" presetClass="emph" presetSubtype="0" fill="hold" nodeType="withEffect">
                                  <p:stCondLst>
                                    <p:cond delay="0"/>
                                  </p:stCondLst>
                                  <p:childTnLst>
                                    <p:animRot by="21600000">
                                      <p:cBhvr>
                                        <p:cTn id="318" dur="2250" fill="hold"/>
                                        <p:tgtEl>
                                          <p:spTgt spid="28"/>
                                        </p:tgtEl>
                                        <p:attrNameLst>
                                          <p:attrName>r</p:attrName>
                                        </p:attrNameLst>
                                      </p:cBhvr>
                                    </p:animRot>
                                  </p:childTnLst>
                                </p:cTn>
                              </p:par>
                              <p:par>
                                <p:cTn id="319" presetID="8" presetClass="emph" presetSubtype="0" fill="hold" nodeType="withEffect">
                                  <p:stCondLst>
                                    <p:cond delay="0"/>
                                  </p:stCondLst>
                                  <p:childTnLst>
                                    <p:animRot by="21600000">
                                      <p:cBhvr>
                                        <p:cTn id="320" dur="2250" fill="hold"/>
                                        <p:tgtEl>
                                          <p:spTgt spid="36"/>
                                        </p:tgtEl>
                                        <p:attrNameLst>
                                          <p:attrName>r</p:attrName>
                                        </p:attrNameLst>
                                      </p:cBhvr>
                                    </p:animRot>
                                  </p:childTnLst>
                                </p:cTn>
                              </p:par>
                              <p:par>
                                <p:cTn id="321" presetID="2" presetClass="exit" presetSubtype="1" fill="hold" nodeType="withEffect">
                                  <p:stCondLst>
                                    <p:cond delay="0"/>
                                  </p:stCondLst>
                                  <p:childTnLst>
                                    <p:anim calcmode="lin" valueType="num">
                                      <p:cBhvr additive="base">
                                        <p:cTn id="322" dur="2250"/>
                                        <p:tgtEl>
                                          <p:spTgt spid="12"/>
                                        </p:tgtEl>
                                        <p:attrNameLst>
                                          <p:attrName>ppt_x</p:attrName>
                                        </p:attrNameLst>
                                      </p:cBhvr>
                                      <p:tavLst>
                                        <p:tav tm="0">
                                          <p:val>
                                            <p:strVal val="ppt_x"/>
                                          </p:val>
                                        </p:tav>
                                        <p:tav tm="100000">
                                          <p:val>
                                            <p:strVal val="ppt_x"/>
                                          </p:val>
                                        </p:tav>
                                      </p:tavLst>
                                    </p:anim>
                                    <p:anim calcmode="lin" valueType="num">
                                      <p:cBhvr additive="base">
                                        <p:cTn id="323" dur="2250"/>
                                        <p:tgtEl>
                                          <p:spTgt spid="12"/>
                                        </p:tgtEl>
                                        <p:attrNameLst>
                                          <p:attrName>ppt_y</p:attrName>
                                        </p:attrNameLst>
                                      </p:cBhvr>
                                      <p:tavLst>
                                        <p:tav tm="0">
                                          <p:val>
                                            <p:strVal val="ppt_y"/>
                                          </p:val>
                                        </p:tav>
                                        <p:tav tm="100000">
                                          <p:val>
                                            <p:strVal val="0-ppt_h/2"/>
                                          </p:val>
                                        </p:tav>
                                      </p:tavLst>
                                    </p:anim>
                                    <p:set>
                                      <p:cBhvr>
                                        <p:cTn id="324" dur="1" fill="hold">
                                          <p:stCondLst>
                                            <p:cond delay="2249"/>
                                          </p:stCondLst>
                                        </p:cTn>
                                        <p:tgtEl>
                                          <p:spTgt spid="12"/>
                                        </p:tgtEl>
                                        <p:attrNameLst>
                                          <p:attrName>style.visibility</p:attrName>
                                        </p:attrNameLst>
                                      </p:cBhvr>
                                      <p:to>
                                        <p:strVal val="hidden"/>
                                      </p:to>
                                    </p:set>
                                  </p:childTnLst>
                                </p:cTn>
                              </p:par>
                              <p:par>
                                <p:cTn id="325" presetID="2" presetClass="exit" presetSubtype="1" fill="hold" nodeType="withEffect">
                                  <p:stCondLst>
                                    <p:cond delay="0"/>
                                  </p:stCondLst>
                                  <p:childTnLst>
                                    <p:anim calcmode="lin" valueType="num">
                                      <p:cBhvr additive="base">
                                        <p:cTn id="326" dur="2250"/>
                                        <p:tgtEl>
                                          <p:spTgt spid="21"/>
                                        </p:tgtEl>
                                        <p:attrNameLst>
                                          <p:attrName>ppt_x</p:attrName>
                                        </p:attrNameLst>
                                      </p:cBhvr>
                                      <p:tavLst>
                                        <p:tav tm="0">
                                          <p:val>
                                            <p:strVal val="ppt_x"/>
                                          </p:val>
                                        </p:tav>
                                        <p:tav tm="100000">
                                          <p:val>
                                            <p:strVal val="ppt_x"/>
                                          </p:val>
                                        </p:tav>
                                      </p:tavLst>
                                    </p:anim>
                                    <p:anim calcmode="lin" valueType="num">
                                      <p:cBhvr additive="base">
                                        <p:cTn id="327" dur="2250"/>
                                        <p:tgtEl>
                                          <p:spTgt spid="21"/>
                                        </p:tgtEl>
                                        <p:attrNameLst>
                                          <p:attrName>ppt_y</p:attrName>
                                        </p:attrNameLst>
                                      </p:cBhvr>
                                      <p:tavLst>
                                        <p:tav tm="0">
                                          <p:val>
                                            <p:strVal val="ppt_y"/>
                                          </p:val>
                                        </p:tav>
                                        <p:tav tm="100000">
                                          <p:val>
                                            <p:strVal val="0-ppt_h/2"/>
                                          </p:val>
                                        </p:tav>
                                      </p:tavLst>
                                    </p:anim>
                                    <p:set>
                                      <p:cBhvr>
                                        <p:cTn id="328" dur="1" fill="hold">
                                          <p:stCondLst>
                                            <p:cond delay="2249"/>
                                          </p:stCondLst>
                                        </p:cTn>
                                        <p:tgtEl>
                                          <p:spTgt spid="21"/>
                                        </p:tgtEl>
                                        <p:attrNameLst>
                                          <p:attrName>style.visibility</p:attrName>
                                        </p:attrNameLst>
                                      </p:cBhvr>
                                      <p:to>
                                        <p:strVal val="hidden"/>
                                      </p:to>
                                    </p:set>
                                  </p:childTnLst>
                                </p:cTn>
                              </p:par>
                              <p:par>
                                <p:cTn id="329" presetID="2" presetClass="exit" presetSubtype="1" fill="hold" nodeType="withEffect">
                                  <p:stCondLst>
                                    <p:cond delay="0"/>
                                  </p:stCondLst>
                                  <p:childTnLst>
                                    <p:anim calcmode="lin" valueType="num">
                                      <p:cBhvr additive="base">
                                        <p:cTn id="330" dur="2250"/>
                                        <p:tgtEl>
                                          <p:spTgt spid="29"/>
                                        </p:tgtEl>
                                        <p:attrNameLst>
                                          <p:attrName>ppt_x</p:attrName>
                                        </p:attrNameLst>
                                      </p:cBhvr>
                                      <p:tavLst>
                                        <p:tav tm="0">
                                          <p:val>
                                            <p:strVal val="ppt_x"/>
                                          </p:val>
                                        </p:tav>
                                        <p:tav tm="100000">
                                          <p:val>
                                            <p:strVal val="ppt_x"/>
                                          </p:val>
                                        </p:tav>
                                      </p:tavLst>
                                    </p:anim>
                                    <p:anim calcmode="lin" valueType="num">
                                      <p:cBhvr additive="base">
                                        <p:cTn id="331" dur="2250"/>
                                        <p:tgtEl>
                                          <p:spTgt spid="29"/>
                                        </p:tgtEl>
                                        <p:attrNameLst>
                                          <p:attrName>ppt_y</p:attrName>
                                        </p:attrNameLst>
                                      </p:cBhvr>
                                      <p:tavLst>
                                        <p:tav tm="0">
                                          <p:val>
                                            <p:strVal val="ppt_y"/>
                                          </p:val>
                                        </p:tav>
                                        <p:tav tm="100000">
                                          <p:val>
                                            <p:strVal val="0-ppt_h/2"/>
                                          </p:val>
                                        </p:tav>
                                      </p:tavLst>
                                    </p:anim>
                                    <p:set>
                                      <p:cBhvr>
                                        <p:cTn id="332" dur="1" fill="hold">
                                          <p:stCondLst>
                                            <p:cond delay="2249"/>
                                          </p:stCondLst>
                                        </p:cTn>
                                        <p:tgtEl>
                                          <p:spTgt spid="29"/>
                                        </p:tgtEl>
                                        <p:attrNameLst>
                                          <p:attrName>style.visibility</p:attrName>
                                        </p:attrNameLst>
                                      </p:cBhvr>
                                      <p:to>
                                        <p:strVal val="hidden"/>
                                      </p:to>
                                    </p:set>
                                  </p:childTnLst>
                                </p:cTn>
                              </p:par>
                              <p:par>
                                <p:cTn id="333" presetID="2" presetClass="exit" presetSubtype="1" fill="hold" nodeType="withEffect">
                                  <p:stCondLst>
                                    <p:cond delay="0"/>
                                  </p:stCondLst>
                                  <p:childTnLst>
                                    <p:anim calcmode="lin" valueType="num">
                                      <p:cBhvr additive="base">
                                        <p:cTn id="334" dur="2250"/>
                                        <p:tgtEl>
                                          <p:spTgt spid="37"/>
                                        </p:tgtEl>
                                        <p:attrNameLst>
                                          <p:attrName>ppt_x</p:attrName>
                                        </p:attrNameLst>
                                      </p:cBhvr>
                                      <p:tavLst>
                                        <p:tav tm="0">
                                          <p:val>
                                            <p:strVal val="ppt_x"/>
                                          </p:val>
                                        </p:tav>
                                        <p:tav tm="100000">
                                          <p:val>
                                            <p:strVal val="ppt_x"/>
                                          </p:val>
                                        </p:tav>
                                      </p:tavLst>
                                    </p:anim>
                                    <p:anim calcmode="lin" valueType="num">
                                      <p:cBhvr additive="base">
                                        <p:cTn id="335" dur="2250"/>
                                        <p:tgtEl>
                                          <p:spTgt spid="37"/>
                                        </p:tgtEl>
                                        <p:attrNameLst>
                                          <p:attrName>ppt_y</p:attrName>
                                        </p:attrNameLst>
                                      </p:cBhvr>
                                      <p:tavLst>
                                        <p:tav tm="0">
                                          <p:val>
                                            <p:strVal val="ppt_y"/>
                                          </p:val>
                                        </p:tav>
                                        <p:tav tm="100000">
                                          <p:val>
                                            <p:strVal val="0-ppt_h/2"/>
                                          </p:val>
                                        </p:tav>
                                      </p:tavLst>
                                    </p:anim>
                                    <p:set>
                                      <p:cBhvr>
                                        <p:cTn id="336" dur="1" fill="hold">
                                          <p:stCondLst>
                                            <p:cond delay="2249"/>
                                          </p:stCondLst>
                                        </p:cTn>
                                        <p:tgtEl>
                                          <p:spTgt spid="37"/>
                                        </p:tgtEl>
                                        <p:attrNameLst>
                                          <p:attrName>style.visibility</p:attrName>
                                        </p:attrNameLst>
                                      </p:cBhvr>
                                      <p:to>
                                        <p:strVal val="hidden"/>
                                      </p:to>
                                    </p:set>
                                  </p:childTnLst>
                                </p:cTn>
                              </p:par>
                              <p:par>
                                <p:cTn id="337" presetID="8" presetClass="emph" presetSubtype="0" fill="hold" nodeType="withEffect">
                                  <p:stCondLst>
                                    <p:cond delay="0"/>
                                  </p:stCondLst>
                                  <p:childTnLst>
                                    <p:animRot by="21600000">
                                      <p:cBhvr>
                                        <p:cTn id="338" dur="2250" fill="hold"/>
                                        <p:tgtEl>
                                          <p:spTgt spid="12"/>
                                        </p:tgtEl>
                                        <p:attrNameLst>
                                          <p:attrName>r</p:attrName>
                                        </p:attrNameLst>
                                      </p:cBhvr>
                                    </p:animRot>
                                  </p:childTnLst>
                                </p:cTn>
                              </p:par>
                              <p:par>
                                <p:cTn id="339" presetID="8" presetClass="emph" presetSubtype="0" fill="hold" nodeType="withEffect">
                                  <p:stCondLst>
                                    <p:cond delay="0"/>
                                  </p:stCondLst>
                                  <p:childTnLst>
                                    <p:animRot by="21600000">
                                      <p:cBhvr>
                                        <p:cTn id="340" dur="2250" fill="hold"/>
                                        <p:tgtEl>
                                          <p:spTgt spid="21"/>
                                        </p:tgtEl>
                                        <p:attrNameLst>
                                          <p:attrName>r</p:attrName>
                                        </p:attrNameLst>
                                      </p:cBhvr>
                                    </p:animRot>
                                  </p:childTnLst>
                                </p:cTn>
                              </p:par>
                              <p:par>
                                <p:cTn id="341" presetID="8" presetClass="emph" presetSubtype="0" fill="hold" nodeType="withEffect">
                                  <p:stCondLst>
                                    <p:cond delay="0"/>
                                  </p:stCondLst>
                                  <p:childTnLst>
                                    <p:animRot by="21600000">
                                      <p:cBhvr>
                                        <p:cTn id="342" dur="2250" fill="hold"/>
                                        <p:tgtEl>
                                          <p:spTgt spid="29"/>
                                        </p:tgtEl>
                                        <p:attrNameLst>
                                          <p:attrName>r</p:attrName>
                                        </p:attrNameLst>
                                      </p:cBhvr>
                                    </p:animRot>
                                  </p:childTnLst>
                                </p:cTn>
                              </p:par>
                              <p:par>
                                <p:cTn id="343" presetID="8" presetClass="emph" presetSubtype="0" fill="hold" nodeType="withEffect">
                                  <p:stCondLst>
                                    <p:cond delay="0"/>
                                  </p:stCondLst>
                                  <p:childTnLst>
                                    <p:animRot by="21600000">
                                      <p:cBhvr>
                                        <p:cTn id="344" dur="2250" fill="hold"/>
                                        <p:tgtEl>
                                          <p:spTgt spid="37"/>
                                        </p:tgtEl>
                                        <p:attrNameLst>
                                          <p:attrName>r</p:attrName>
                                        </p:attrNameLst>
                                      </p:cBhvr>
                                    </p:animRot>
                                  </p:childTnLst>
                                </p:cTn>
                              </p:par>
                              <p:par>
                                <p:cTn id="345" presetID="23" presetClass="entr" presetSubtype="288" fill="hold" nodeType="withEffect">
                                  <p:stCondLst>
                                    <p:cond delay="0"/>
                                  </p:stCondLst>
                                  <p:childTnLst>
                                    <p:set>
                                      <p:cBhvr>
                                        <p:cTn id="346" dur="1" fill="hold">
                                          <p:stCondLst>
                                            <p:cond delay="0"/>
                                          </p:stCondLst>
                                        </p:cTn>
                                        <p:tgtEl>
                                          <p:spTgt spid="30"/>
                                        </p:tgtEl>
                                        <p:attrNameLst>
                                          <p:attrName>style.visibility</p:attrName>
                                        </p:attrNameLst>
                                      </p:cBhvr>
                                      <p:to>
                                        <p:strVal val="visible"/>
                                      </p:to>
                                    </p:set>
                                    <p:anim calcmode="lin" valueType="num">
                                      <p:cBhvr>
                                        <p:cTn id="347" dur="2250" fill="hold"/>
                                        <p:tgtEl>
                                          <p:spTgt spid="30"/>
                                        </p:tgtEl>
                                        <p:attrNameLst>
                                          <p:attrName>ppt_w</p:attrName>
                                        </p:attrNameLst>
                                      </p:cBhvr>
                                      <p:tavLst>
                                        <p:tav tm="0">
                                          <p:val>
                                            <p:strVal val="4/3*#ppt_w"/>
                                          </p:val>
                                        </p:tav>
                                        <p:tav tm="100000">
                                          <p:val>
                                            <p:strVal val="#ppt_w"/>
                                          </p:val>
                                        </p:tav>
                                      </p:tavLst>
                                    </p:anim>
                                    <p:anim calcmode="lin" valueType="num">
                                      <p:cBhvr>
                                        <p:cTn id="348" dur="2250" fill="hold"/>
                                        <p:tgtEl>
                                          <p:spTgt spid="30"/>
                                        </p:tgtEl>
                                        <p:attrNameLst>
                                          <p:attrName>ppt_h</p:attrName>
                                        </p:attrNameLst>
                                      </p:cBhvr>
                                      <p:tavLst>
                                        <p:tav tm="0">
                                          <p:val>
                                            <p:strVal val="4/3*#ppt_h"/>
                                          </p:val>
                                        </p:tav>
                                        <p:tav tm="100000">
                                          <p:val>
                                            <p:strVal val="#ppt_h"/>
                                          </p:val>
                                        </p:tav>
                                      </p:tavLst>
                                    </p:anim>
                                  </p:childTnLst>
                                </p:cTn>
                              </p:par>
                              <p:par>
                                <p:cTn id="349" presetID="16" presetClass="entr" presetSubtype="42" fill="hold" nodeType="withEffect">
                                  <p:stCondLst>
                                    <p:cond delay="0"/>
                                  </p:stCondLst>
                                  <p:childTnLst>
                                    <p:set>
                                      <p:cBhvr>
                                        <p:cTn id="350" dur="1" fill="hold">
                                          <p:stCondLst>
                                            <p:cond delay="0"/>
                                          </p:stCondLst>
                                        </p:cTn>
                                        <p:tgtEl>
                                          <p:spTgt spid="30"/>
                                        </p:tgtEl>
                                        <p:attrNameLst>
                                          <p:attrName>style.visibility</p:attrName>
                                        </p:attrNameLst>
                                      </p:cBhvr>
                                      <p:to>
                                        <p:strVal val="visible"/>
                                      </p:to>
                                    </p:set>
                                    <p:animEffect transition="in" filter="barn(outHorizontal)">
                                      <p:cBhvr>
                                        <p:cTn id="351" dur="225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5" name="4 Rectángulo"/>
          <p:cNvSpPr/>
          <p:nvPr/>
        </p:nvSpPr>
        <p:spPr>
          <a:xfrm>
            <a:off x="2411760" y="123478"/>
            <a:ext cx="6192688" cy="3908762"/>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003A00"/>
                </a:solidFill>
                <a:latin typeface="Hobo Std" pitchFamily="34" charset="0"/>
              </a:rPr>
              <a:t>Otros </a:t>
            </a:r>
            <a:r>
              <a:rPr lang="es-ES" sz="1400" b="1" i="1" dirty="0">
                <a:solidFill>
                  <a:srgbClr val="003A00"/>
                </a:solidFill>
                <a:latin typeface="Hobo Std" pitchFamily="34" charset="0"/>
              </a:rPr>
              <a:t>usos del aguacate</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El aguacate también tiene efectos beneficiosos desde el punto de vista estético, previniendo el envejecimiento de la piel y protegiendo tu cabello. Lo puedes aplicar como si fuera una mascarilla en el rostro, para mejorar las lesiones por quemaduras de sol y también para atenuar las arrugas.</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Gracias a su consistencia cremosa, puede ser usado como reemplazo de la mantequilla o de la mayonesa. Una buena idea es utilizarlo como base para preparar tostadas, </a:t>
            </a:r>
            <a:r>
              <a:rPr lang="es-ES" sz="1400" b="1" i="1" dirty="0" err="1">
                <a:solidFill>
                  <a:srgbClr val="003A00"/>
                </a:solidFill>
                <a:latin typeface="Hobo Std" pitchFamily="34" charset="0"/>
              </a:rPr>
              <a:t>sandwiches</a:t>
            </a:r>
            <a:r>
              <a:rPr lang="es-ES" sz="1400" b="1" i="1" dirty="0">
                <a:solidFill>
                  <a:srgbClr val="003A00"/>
                </a:solidFill>
                <a:latin typeface="Hobo Std" pitchFamily="34" charset="0"/>
              </a:rPr>
              <a:t>, aderezar ensaladas, etc.</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En la medicina tradicional se le atribuyen propiedades afrodisíacas y antidiarreicas. Se utilizan para estos casos las semillas, las hojas y hasta la corteza. Su versatilidad es una de las razones para comer más aguacate.</a:t>
            </a:r>
            <a:endParaRPr lang="es-ES" sz="1200" b="1" i="1" dirty="0">
              <a:solidFill>
                <a:srgbClr val="003A00"/>
              </a:solidFill>
              <a:latin typeface="Monotype Corsiva" panose="03010101010201010101" pitchFamily="66" charset="0"/>
            </a:endParaRPr>
          </a:p>
        </p:txBody>
      </p:sp>
      <p:pic>
        <p:nvPicPr>
          <p:cNvPr id="6"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076056" y="3935290"/>
            <a:ext cx="864096" cy="689738"/>
          </a:xfrm>
          <a:prstGeom prst="rect">
            <a:avLst/>
          </a:prstGeom>
          <a:noFill/>
          <a:ln>
            <a:noFill/>
          </a:ln>
          <a:effectLst>
            <a:outerShdw blurRad="101600" dist="35921" dir="2700000" algn="ctr" rotWithShape="0">
              <a:schemeClr val="tx2">
                <a:lumMod val="25000"/>
                <a:alpha val="84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146397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500"/>
                                        <p:tgtEl>
                                          <p:spTgt spid="5"/>
                                        </p:tgtEl>
                                      </p:cBhvr>
                                    </p:animEffect>
                                    <p:anim calcmode="lin" valueType="num">
                                      <p:cBhvr>
                                        <p:cTn id="8" dur="1500" fill="hold"/>
                                        <p:tgtEl>
                                          <p:spTgt spid="5"/>
                                        </p:tgtEl>
                                        <p:attrNameLst>
                                          <p:attrName>ppt_x</p:attrName>
                                        </p:attrNameLst>
                                      </p:cBhvr>
                                      <p:tavLst>
                                        <p:tav tm="0">
                                          <p:val>
                                            <p:strVal val="#ppt_x"/>
                                          </p:val>
                                        </p:tav>
                                        <p:tav tm="100000">
                                          <p:val>
                                            <p:strVal val="#ppt_x"/>
                                          </p:val>
                                        </p:tav>
                                      </p:tavLst>
                                    </p:anim>
                                    <p:anim calcmode="lin" valueType="num">
                                      <p:cBhvr>
                                        <p:cTn id="9" dur="1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rot="10800000">
            <a:off x="0" y="0"/>
            <a:ext cx="4572000" cy="5143500"/>
          </a:xfrm>
          <a:prstGeom prst="rect">
            <a:avLst/>
          </a:prstGeom>
          <a:gradFill flip="none" rotWithShape="1">
            <a:gsLst>
              <a:gs pos="51000">
                <a:srgbClr val="3F342B">
                  <a:lumMod val="93000"/>
                </a:srgbClr>
              </a:gs>
              <a:gs pos="58000">
                <a:schemeClr val="accent6">
                  <a:lumMod val="19000"/>
                  <a:lumOff val="81000"/>
                  <a:alpha val="93000"/>
                </a:schemeClr>
              </a:gs>
              <a:gs pos="72000">
                <a:srgbClr val="3A3A3A">
                  <a:lumMod val="38000"/>
                </a:srgbClr>
              </a:gs>
              <a:gs pos="25000">
                <a:schemeClr val="accent6">
                  <a:lumMod val="19000"/>
                  <a:lumOff val="81000"/>
                </a:schemeClr>
              </a:gs>
              <a:gs pos="100000">
                <a:schemeClr val="tx1">
                  <a:lumMod val="43000"/>
                </a:schemeClr>
              </a:gs>
              <a:gs pos="33000">
                <a:schemeClr val="bg1">
                  <a:lumMod val="48000"/>
                </a:schemeClr>
              </a:gs>
              <a:gs pos="8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0800000" flipH="1">
            <a:off x="4575328" y="0"/>
            <a:ext cx="4572000" cy="5143500"/>
          </a:xfrm>
          <a:prstGeom prst="rect">
            <a:avLst/>
          </a:prstGeom>
          <a:gradFill flip="none" rotWithShape="1">
            <a:gsLst>
              <a:gs pos="51000">
                <a:srgbClr val="3F342B">
                  <a:lumMod val="93000"/>
                </a:srgbClr>
              </a:gs>
              <a:gs pos="58000">
                <a:schemeClr val="accent6">
                  <a:lumMod val="19000"/>
                  <a:lumOff val="81000"/>
                  <a:alpha val="93000"/>
                </a:schemeClr>
              </a:gs>
              <a:gs pos="72000">
                <a:srgbClr val="3A3A3A">
                  <a:lumMod val="38000"/>
                </a:srgbClr>
              </a:gs>
              <a:gs pos="25000">
                <a:schemeClr val="accent6">
                  <a:lumMod val="19000"/>
                  <a:lumOff val="81000"/>
                </a:schemeClr>
              </a:gs>
              <a:gs pos="100000">
                <a:schemeClr val="tx1">
                  <a:lumMod val="43000"/>
                </a:schemeClr>
              </a:gs>
              <a:gs pos="33000">
                <a:schemeClr val="bg1">
                  <a:lumMod val="48000"/>
                </a:schemeClr>
              </a:gs>
              <a:gs pos="8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2" name="61 Imagen" descr="Diapositiva34"/>
          <p:cNvPicPr>
            <a:picLocks noGrp="1" noChangeAspect="1"/>
          </p:cNvPicPr>
          <p:nvPr isPhoto="1"/>
        </p:nvPicPr>
        <p:blipFill rotWithShape="1">
          <a:blip r:embed="rId2">
            <a:lum/>
            <a:extLst>
              <a:ext uri="{28A0092B-C50C-407E-A947-70E740481C1C}">
                <a14:useLocalDpi xmlns:a14="http://schemas.microsoft.com/office/drawing/2010/main"/>
              </a:ext>
            </a:extLst>
          </a:blip>
          <a:srcRect t="-102222" b="-2"/>
          <a:stretch/>
        </p:blipFill>
        <p:spPr>
          <a:xfrm>
            <a:off x="-124475" y="-5257800"/>
            <a:ext cx="9260822" cy="10401300"/>
          </a:xfrm>
          <a:prstGeom prst="rect">
            <a:avLst/>
          </a:prstGeom>
          <a:noFill/>
          <a:ln>
            <a:noFill/>
          </a:ln>
        </p:spPr>
      </p:pic>
      <p:sp>
        <p:nvSpPr>
          <p:cNvPr id="2" name="1 Anillo"/>
          <p:cNvSpPr/>
          <p:nvPr/>
        </p:nvSpPr>
        <p:spPr>
          <a:xfrm flipH="1">
            <a:off x="7447180" y="26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flipH="1">
            <a:off x="7294780" y="178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flipH="1">
            <a:off x="7142380" y="331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flipH="1">
            <a:off x="6989980" y="483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flipH="1">
            <a:off x="6837580" y="635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flipH="1">
            <a:off x="6685180" y="788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flipH="1">
            <a:off x="6532780" y="940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flipH="1">
            <a:off x="6380380" y="1093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flipH="1">
            <a:off x="6227980" y="1245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flipH="1">
            <a:off x="6075580" y="1397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flipH="1">
            <a:off x="5923180" y="1550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flipH="1">
            <a:off x="5770780" y="1702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flipH="1">
            <a:off x="5618380" y="1855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flipH="1">
            <a:off x="5467942" y="2028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5315542" y="2180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5163142" y="2333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5010742" y="2485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4858342" y="2638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4705942" y="2790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4553542" y="2942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4401142" y="3095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4248742" y="3247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4096342" y="3400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3943942" y="3552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3791542" y="3704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3639142" y="3857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nillo"/>
          <p:cNvSpPr/>
          <p:nvPr/>
        </p:nvSpPr>
        <p:spPr>
          <a:xfrm>
            <a:off x="27474" y="-129530"/>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nillo"/>
          <p:cNvSpPr/>
          <p:nvPr/>
        </p:nvSpPr>
        <p:spPr>
          <a:xfrm>
            <a:off x="179874" y="22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nillo"/>
          <p:cNvSpPr/>
          <p:nvPr/>
        </p:nvSpPr>
        <p:spPr>
          <a:xfrm>
            <a:off x="332274" y="175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nillo"/>
          <p:cNvSpPr/>
          <p:nvPr/>
        </p:nvSpPr>
        <p:spPr>
          <a:xfrm>
            <a:off x="484674" y="327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nillo"/>
          <p:cNvSpPr/>
          <p:nvPr/>
        </p:nvSpPr>
        <p:spPr>
          <a:xfrm>
            <a:off x="637074" y="480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nillo"/>
          <p:cNvSpPr/>
          <p:nvPr/>
        </p:nvSpPr>
        <p:spPr>
          <a:xfrm>
            <a:off x="789474" y="632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nillo"/>
          <p:cNvSpPr/>
          <p:nvPr/>
        </p:nvSpPr>
        <p:spPr>
          <a:xfrm>
            <a:off x="941874" y="784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nillo"/>
          <p:cNvSpPr/>
          <p:nvPr/>
        </p:nvSpPr>
        <p:spPr>
          <a:xfrm>
            <a:off x="1094274" y="937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nillo"/>
          <p:cNvSpPr/>
          <p:nvPr/>
        </p:nvSpPr>
        <p:spPr>
          <a:xfrm>
            <a:off x="1246674" y="1089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nillo"/>
          <p:cNvSpPr/>
          <p:nvPr/>
        </p:nvSpPr>
        <p:spPr>
          <a:xfrm>
            <a:off x="1399074" y="1242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nillo"/>
          <p:cNvSpPr/>
          <p:nvPr/>
        </p:nvSpPr>
        <p:spPr>
          <a:xfrm>
            <a:off x="1551474" y="1394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nillo"/>
          <p:cNvSpPr/>
          <p:nvPr/>
        </p:nvSpPr>
        <p:spPr>
          <a:xfrm>
            <a:off x="1703874" y="1546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nillo"/>
          <p:cNvSpPr/>
          <p:nvPr/>
        </p:nvSpPr>
        <p:spPr>
          <a:xfrm>
            <a:off x="1856274" y="1699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nillo"/>
          <p:cNvSpPr/>
          <p:nvPr/>
        </p:nvSpPr>
        <p:spPr>
          <a:xfrm>
            <a:off x="2008674" y="1851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nillo"/>
          <p:cNvSpPr/>
          <p:nvPr/>
        </p:nvSpPr>
        <p:spPr>
          <a:xfrm>
            <a:off x="2158752" y="2030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nillo"/>
          <p:cNvSpPr/>
          <p:nvPr/>
        </p:nvSpPr>
        <p:spPr>
          <a:xfrm>
            <a:off x="2311152" y="2183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nillo"/>
          <p:cNvSpPr/>
          <p:nvPr/>
        </p:nvSpPr>
        <p:spPr>
          <a:xfrm>
            <a:off x="2463552" y="2335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nillo"/>
          <p:cNvSpPr/>
          <p:nvPr/>
        </p:nvSpPr>
        <p:spPr>
          <a:xfrm>
            <a:off x="2615952" y="2487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nillo"/>
          <p:cNvSpPr/>
          <p:nvPr/>
        </p:nvSpPr>
        <p:spPr>
          <a:xfrm>
            <a:off x="2768352" y="2640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nillo"/>
          <p:cNvSpPr/>
          <p:nvPr/>
        </p:nvSpPr>
        <p:spPr>
          <a:xfrm>
            <a:off x="2920752" y="2792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nillo"/>
          <p:cNvSpPr/>
          <p:nvPr/>
        </p:nvSpPr>
        <p:spPr>
          <a:xfrm>
            <a:off x="3073152" y="2945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nillo"/>
          <p:cNvSpPr/>
          <p:nvPr/>
        </p:nvSpPr>
        <p:spPr>
          <a:xfrm>
            <a:off x="3225552" y="3097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nillo"/>
          <p:cNvSpPr/>
          <p:nvPr/>
        </p:nvSpPr>
        <p:spPr>
          <a:xfrm>
            <a:off x="3377952" y="3249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nillo"/>
          <p:cNvSpPr/>
          <p:nvPr/>
        </p:nvSpPr>
        <p:spPr>
          <a:xfrm>
            <a:off x="3530352" y="3402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nillo"/>
          <p:cNvSpPr/>
          <p:nvPr/>
        </p:nvSpPr>
        <p:spPr>
          <a:xfrm>
            <a:off x="3682752" y="3554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nillo"/>
          <p:cNvSpPr/>
          <p:nvPr/>
        </p:nvSpPr>
        <p:spPr>
          <a:xfrm>
            <a:off x="3835152" y="3707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nillo"/>
          <p:cNvSpPr/>
          <p:nvPr/>
        </p:nvSpPr>
        <p:spPr>
          <a:xfrm>
            <a:off x="3987552" y="3859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nillo"/>
          <p:cNvSpPr/>
          <p:nvPr/>
        </p:nvSpPr>
        <p:spPr>
          <a:xfrm>
            <a:off x="4139952" y="4011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Rectángulo"/>
          <p:cNvSpPr/>
          <p:nvPr/>
        </p:nvSpPr>
        <p:spPr>
          <a:xfrm>
            <a:off x="-180528" y="0"/>
            <a:ext cx="9433048"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69621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250" fill="hold"/>
                                        <p:tgtEl>
                                          <p:spTgt spid="2"/>
                                        </p:tgtEl>
                                        <p:attrNameLst>
                                          <p:attrName>r</p:attrName>
                                        </p:attrNameLst>
                                      </p:cBhvr>
                                    </p:animRot>
                                  </p:childTnLst>
                                </p:cTn>
                              </p:par>
                              <p:par>
                                <p:cTn id="7" presetID="2" presetClass="exit" presetSubtype="12" fill="hold" grpId="1" nodeType="withEffect">
                                  <p:stCondLst>
                                    <p:cond delay="0"/>
                                  </p:stCondLst>
                                  <p:childTnLst>
                                    <p:anim calcmode="lin" valueType="num">
                                      <p:cBhvr additive="base">
                                        <p:cTn id="8" dur="3250"/>
                                        <p:tgtEl>
                                          <p:spTgt spid="2"/>
                                        </p:tgtEl>
                                        <p:attrNameLst>
                                          <p:attrName>ppt_x</p:attrName>
                                        </p:attrNameLst>
                                      </p:cBhvr>
                                      <p:tavLst>
                                        <p:tav tm="0">
                                          <p:val>
                                            <p:strVal val="ppt_x"/>
                                          </p:val>
                                        </p:tav>
                                        <p:tav tm="100000">
                                          <p:val>
                                            <p:strVal val="0-ppt_w/2"/>
                                          </p:val>
                                        </p:tav>
                                      </p:tavLst>
                                    </p:anim>
                                    <p:anim calcmode="lin" valueType="num">
                                      <p:cBhvr additive="base">
                                        <p:cTn id="9" dur="3250"/>
                                        <p:tgtEl>
                                          <p:spTgt spid="2"/>
                                        </p:tgtEl>
                                        <p:attrNameLst>
                                          <p:attrName>ppt_y</p:attrName>
                                        </p:attrNameLst>
                                      </p:cBhvr>
                                      <p:tavLst>
                                        <p:tav tm="0">
                                          <p:val>
                                            <p:strVal val="ppt_y"/>
                                          </p:val>
                                        </p:tav>
                                        <p:tav tm="100000">
                                          <p:val>
                                            <p:strVal val="1+ppt_h/2"/>
                                          </p:val>
                                        </p:tav>
                                      </p:tavLst>
                                    </p:anim>
                                    <p:set>
                                      <p:cBhvr>
                                        <p:cTn id="10" dur="1" fill="hold">
                                          <p:stCondLst>
                                            <p:cond delay="324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250" fill="hold"/>
                                        <p:tgtEl>
                                          <p:spTgt spid="3"/>
                                        </p:tgtEl>
                                        <p:attrNameLst>
                                          <p:attrName>r</p:attrName>
                                        </p:attrNameLst>
                                      </p:cBhvr>
                                    </p:animRot>
                                  </p:childTnLst>
                                </p:cTn>
                              </p:par>
                              <p:par>
                                <p:cTn id="13" presetID="2" presetClass="exit" presetSubtype="12" fill="hold" grpId="1" nodeType="withEffect">
                                  <p:stCondLst>
                                    <p:cond delay="0"/>
                                  </p:stCondLst>
                                  <p:childTnLst>
                                    <p:anim calcmode="lin" valueType="num">
                                      <p:cBhvr additive="base">
                                        <p:cTn id="14" dur="3250"/>
                                        <p:tgtEl>
                                          <p:spTgt spid="3"/>
                                        </p:tgtEl>
                                        <p:attrNameLst>
                                          <p:attrName>ppt_x</p:attrName>
                                        </p:attrNameLst>
                                      </p:cBhvr>
                                      <p:tavLst>
                                        <p:tav tm="0">
                                          <p:val>
                                            <p:strVal val="ppt_x"/>
                                          </p:val>
                                        </p:tav>
                                        <p:tav tm="100000">
                                          <p:val>
                                            <p:strVal val="0-ppt_w/2"/>
                                          </p:val>
                                        </p:tav>
                                      </p:tavLst>
                                    </p:anim>
                                    <p:anim calcmode="lin" valueType="num">
                                      <p:cBhvr additive="base">
                                        <p:cTn id="15" dur="3250"/>
                                        <p:tgtEl>
                                          <p:spTgt spid="3"/>
                                        </p:tgtEl>
                                        <p:attrNameLst>
                                          <p:attrName>ppt_y</p:attrName>
                                        </p:attrNameLst>
                                      </p:cBhvr>
                                      <p:tavLst>
                                        <p:tav tm="0">
                                          <p:val>
                                            <p:strVal val="ppt_y"/>
                                          </p:val>
                                        </p:tav>
                                        <p:tav tm="100000">
                                          <p:val>
                                            <p:strVal val="1+ppt_h/2"/>
                                          </p:val>
                                        </p:tav>
                                      </p:tavLst>
                                    </p:anim>
                                    <p:set>
                                      <p:cBhvr>
                                        <p:cTn id="16" dur="1" fill="hold">
                                          <p:stCondLst>
                                            <p:cond delay="324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250" fill="hold"/>
                                        <p:tgtEl>
                                          <p:spTgt spid="4"/>
                                        </p:tgtEl>
                                        <p:attrNameLst>
                                          <p:attrName>r</p:attrName>
                                        </p:attrNameLst>
                                      </p:cBhvr>
                                    </p:animRot>
                                  </p:childTnLst>
                                </p:cTn>
                              </p:par>
                              <p:par>
                                <p:cTn id="19" presetID="2" presetClass="exit" presetSubtype="12" fill="hold" grpId="1" nodeType="withEffect">
                                  <p:stCondLst>
                                    <p:cond delay="0"/>
                                  </p:stCondLst>
                                  <p:childTnLst>
                                    <p:anim calcmode="lin" valueType="num">
                                      <p:cBhvr additive="base">
                                        <p:cTn id="20" dur="3250"/>
                                        <p:tgtEl>
                                          <p:spTgt spid="4"/>
                                        </p:tgtEl>
                                        <p:attrNameLst>
                                          <p:attrName>ppt_x</p:attrName>
                                        </p:attrNameLst>
                                      </p:cBhvr>
                                      <p:tavLst>
                                        <p:tav tm="0">
                                          <p:val>
                                            <p:strVal val="ppt_x"/>
                                          </p:val>
                                        </p:tav>
                                        <p:tav tm="100000">
                                          <p:val>
                                            <p:strVal val="0-ppt_w/2"/>
                                          </p:val>
                                        </p:tav>
                                      </p:tavLst>
                                    </p:anim>
                                    <p:anim calcmode="lin" valueType="num">
                                      <p:cBhvr additive="base">
                                        <p:cTn id="21" dur="3250"/>
                                        <p:tgtEl>
                                          <p:spTgt spid="4"/>
                                        </p:tgtEl>
                                        <p:attrNameLst>
                                          <p:attrName>ppt_y</p:attrName>
                                        </p:attrNameLst>
                                      </p:cBhvr>
                                      <p:tavLst>
                                        <p:tav tm="0">
                                          <p:val>
                                            <p:strVal val="ppt_y"/>
                                          </p:val>
                                        </p:tav>
                                        <p:tav tm="100000">
                                          <p:val>
                                            <p:strVal val="1+ppt_h/2"/>
                                          </p:val>
                                        </p:tav>
                                      </p:tavLst>
                                    </p:anim>
                                    <p:set>
                                      <p:cBhvr>
                                        <p:cTn id="22" dur="1" fill="hold">
                                          <p:stCondLst>
                                            <p:cond delay="324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250" fill="hold"/>
                                        <p:tgtEl>
                                          <p:spTgt spid="5"/>
                                        </p:tgtEl>
                                        <p:attrNameLst>
                                          <p:attrName>r</p:attrName>
                                        </p:attrNameLst>
                                      </p:cBhvr>
                                    </p:animRot>
                                  </p:childTnLst>
                                </p:cTn>
                              </p:par>
                              <p:par>
                                <p:cTn id="25" presetID="2" presetClass="exit" presetSubtype="12" fill="hold" grpId="1" nodeType="withEffect">
                                  <p:stCondLst>
                                    <p:cond delay="0"/>
                                  </p:stCondLst>
                                  <p:childTnLst>
                                    <p:anim calcmode="lin" valueType="num">
                                      <p:cBhvr additive="base">
                                        <p:cTn id="26" dur="3250"/>
                                        <p:tgtEl>
                                          <p:spTgt spid="5"/>
                                        </p:tgtEl>
                                        <p:attrNameLst>
                                          <p:attrName>ppt_x</p:attrName>
                                        </p:attrNameLst>
                                      </p:cBhvr>
                                      <p:tavLst>
                                        <p:tav tm="0">
                                          <p:val>
                                            <p:strVal val="ppt_x"/>
                                          </p:val>
                                        </p:tav>
                                        <p:tav tm="100000">
                                          <p:val>
                                            <p:strVal val="0-ppt_w/2"/>
                                          </p:val>
                                        </p:tav>
                                      </p:tavLst>
                                    </p:anim>
                                    <p:anim calcmode="lin" valueType="num">
                                      <p:cBhvr additive="base">
                                        <p:cTn id="27" dur="3250"/>
                                        <p:tgtEl>
                                          <p:spTgt spid="5"/>
                                        </p:tgtEl>
                                        <p:attrNameLst>
                                          <p:attrName>ppt_y</p:attrName>
                                        </p:attrNameLst>
                                      </p:cBhvr>
                                      <p:tavLst>
                                        <p:tav tm="0">
                                          <p:val>
                                            <p:strVal val="ppt_y"/>
                                          </p:val>
                                        </p:tav>
                                        <p:tav tm="100000">
                                          <p:val>
                                            <p:strVal val="1+ppt_h/2"/>
                                          </p:val>
                                        </p:tav>
                                      </p:tavLst>
                                    </p:anim>
                                    <p:set>
                                      <p:cBhvr>
                                        <p:cTn id="28" dur="1" fill="hold">
                                          <p:stCondLst>
                                            <p:cond delay="324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250" fill="hold"/>
                                        <p:tgtEl>
                                          <p:spTgt spid="6"/>
                                        </p:tgtEl>
                                        <p:attrNameLst>
                                          <p:attrName>r</p:attrName>
                                        </p:attrNameLst>
                                      </p:cBhvr>
                                    </p:animRot>
                                  </p:childTnLst>
                                </p:cTn>
                              </p:par>
                              <p:par>
                                <p:cTn id="31" presetID="2" presetClass="exit" presetSubtype="12" fill="hold" grpId="1" nodeType="withEffect">
                                  <p:stCondLst>
                                    <p:cond delay="0"/>
                                  </p:stCondLst>
                                  <p:childTnLst>
                                    <p:anim calcmode="lin" valueType="num">
                                      <p:cBhvr additive="base">
                                        <p:cTn id="32" dur="3250"/>
                                        <p:tgtEl>
                                          <p:spTgt spid="6"/>
                                        </p:tgtEl>
                                        <p:attrNameLst>
                                          <p:attrName>ppt_x</p:attrName>
                                        </p:attrNameLst>
                                      </p:cBhvr>
                                      <p:tavLst>
                                        <p:tav tm="0">
                                          <p:val>
                                            <p:strVal val="ppt_x"/>
                                          </p:val>
                                        </p:tav>
                                        <p:tav tm="100000">
                                          <p:val>
                                            <p:strVal val="0-ppt_w/2"/>
                                          </p:val>
                                        </p:tav>
                                      </p:tavLst>
                                    </p:anim>
                                    <p:anim calcmode="lin" valueType="num">
                                      <p:cBhvr additive="base">
                                        <p:cTn id="33" dur="3250"/>
                                        <p:tgtEl>
                                          <p:spTgt spid="6"/>
                                        </p:tgtEl>
                                        <p:attrNameLst>
                                          <p:attrName>ppt_y</p:attrName>
                                        </p:attrNameLst>
                                      </p:cBhvr>
                                      <p:tavLst>
                                        <p:tav tm="0">
                                          <p:val>
                                            <p:strVal val="ppt_y"/>
                                          </p:val>
                                        </p:tav>
                                        <p:tav tm="100000">
                                          <p:val>
                                            <p:strVal val="1+ppt_h/2"/>
                                          </p:val>
                                        </p:tav>
                                      </p:tavLst>
                                    </p:anim>
                                    <p:set>
                                      <p:cBhvr>
                                        <p:cTn id="34" dur="1" fill="hold">
                                          <p:stCondLst>
                                            <p:cond delay="324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250" fill="hold"/>
                                        <p:tgtEl>
                                          <p:spTgt spid="7"/>
                                        </p:tgtEl>
                                        <p:attrNameLst>
                                          <p:attrName>r</p:attrName>
                                        </p:attrNameLst>
                                      </p:cBhvr>
                                    </p:animRot>
                                  </p:childTnLst>
                                </p:cTn>
                              </p:par>
                              <p:par>
                                <p:cTn id="37" presetID="2" presetClass="exit" presetSubtype="12" fill="hold" grpId="1" nodeType="withEffect">
                                  <p:stCondLst>
                                    <p:cond delay="0"/>
                                  </p:stCondLst>
                                  <p:childTnLst>
                                    <p:anim calcmode="lin" valueType="num">
                                      <p:cBhvr additive="base">
                                        <p:cTn id="38" dur="3250"/>
                                        <p:tgtEl>
                                          <p:spTgt spid="7"/>
                                        </p:tgtEl>
                                        <p:attrNameLst>
                                          <p:attrName>ppt_x</p:attrName>
                                        </p:attrNameLst>
                                      </p:cBhvr>
                                      <p:tavLst>
                                        <p:tav tm="0">
                                          <p:val>
                                            <p:strVal val="ppt_x"/>
                                          </p:val>
                                        </p:tav>
                                        <p:tav tm="100000">
                                          <p:val>
                                            <p:strVal val="0-ppt_w/2"/>
                                          </p:val>
                                        </p:tav>
                                      </p:tavLst>
                                    </p:anim>
                                    <p:anim calcmode="lin" valueType="num">
                                      <p:cBhvr additive="base">
                                        <p:cTn id="39" dur="3250"/>
                                        <p:tgtEl>
                                          <p:spTgt spid="7"/>
                                        </p:tgtEl>
                                        <p:attrNameLst>
                                          <p:attrName>ppt_y</p:attrName>
                                        </p:attrNameLst>
                                      </p:cBhvr>
                                      <p:tavLst>
                                        <p:tav tm="0">
                                          <p:val>
                                            <p:strVal val="ppt_y"/>
                                          </p:val>
                                        </p:tav>
                                        <p:tav tm="100000">
                                          <p:val>
                                            <p:strVal val="1+ppt_h/2"/>
                                          </p:val>
                                        </p:tav>
                                      </p:tavLst>
                                    </p:anim>
                                    <p:set>
                                      <p:cBhvr>
                                        <p:cTn id="40" dur="1" fill="hold">
                                          <p:stCondLst>
                                            <p:cond delay="324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250" fill="hold"/>
                                        <p:tgtEl>
                                          <p:spTgt spid="8"/>
                                        </p:tgtEl>
                                        <p:attrNameLst>
                                          <p:attrName>r</p:attrName>
                                        </p:attrNameLst>
                                      </p:cBhvr>
                                    </p:animRot>
                                  </p:childTnLst>
                                </p:cTn>
                              </p:par>
                              <p:par>
                                <p:cTn id="43" presetID="2" presetClass="exit" presetSubtype="12" fill="hold" grpId="1" nodeType="withEffect">
                                  <p:stCondLst>
                                    <p:cond delay="0"/>
                                  </p:stCondLst>
                                  <p:childTnLst>
                                    <p:anim calcmode="lin" valueType="num">
                                      <p:cBhvr additive="base">
                                        <p:cTn id="44" dur="3250"/>
                                        <p:tgtEl>
                                          <p:spTgt spid="8"/>
                                        </p:tgtEl>
                                        <p:attrNameLst>
                                          <p:attrName>ppt_x</p:attrName>
                                        </p:attrNameLst>
                                      </p:cBhvr>
                                      <p:tavLst>
                                        <p:tav tm="0">
                                          <p:val>
                                            <p:strVal val="ppt_x"/>
                                          </p:val>
                                        </p:tav>
                                        <p:tav tm="100000">
                                          <p:val>
                                            <p:strVal val="0-ppt_w/2"/>
                                          </p:val>
                                        </p:tav>
                                      </p:tavLst>
                                    </p:anim>
                                    <p:anim calcmode="lin" valueType="num">
                                      <p:cBhvr additive="base">
                                        <p:cTn id="45" dur="3250"/>
                                        <p:tgtEl>
                                          <p:spTgt spid="8"/>
                                        </p:tgtEl>
                                        <p:attrNameLst>
                                          <p:attrName>ppt_y</p:attrName>
                                        </p:attrNameLst>
                                      </p:cBhvr>
                                      <p:tavLst>
                                        <p:tav tm="0">
                                          <p:val>
                                            <p:strVal val="ppt_y"/>
                                          </p:val>
                                        </p:tav>
                                        <p:tav tm="100000">
                                          <p:val>
                                            <p:strVal val="1+ppt_h/2"/>
                                          </p:val>
                                        </p:tav>
                                      </p:tavLst>
                                    </p:anim>
                                    <p:set>
                                      <p:cBhvr>
                                        <p:cTn id="46" dur="1" fill="hold">
                                          <p:stCondLst>
                                            <p:cond delay="324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250" fill="hold"/>
                                        <p:tgtEl>
                                          <p:spTgt spid="9"/>
                                        </p:tgtEl>
                                        <p:attrNameLst>
                                          <p:attrName>r</p:attrName>
                                        </p:attrNameLst>
                                      </p:cBhvr>
                                    </p:animRot>
                                  </p:childTnLst>
                                </p:cTn>
                              </p:par>
                              <p:par>
                                <p:cTn id="49" presetID="2" presetClass="exit" presetSubtype="12" fill="hold" grpId="1" nodeType="withEffect">
                                  <p:stCondLst>
                                    <p:cond delay="0"/>
                                  </p:stCondLst>
                                  <p:childTnLst>
                                    <p:anim calcmode="lin" valueType="num">
                                      <p:cBhvr additive="base">
                                        <p:cTn id="50" dur="3250"/>
                                        <p:tgtEl>
                                          <p:spTgt spid="9"/>
                                        </p:tgtEl>
                                        <p:attrNameLst>
                                          <p:attrName>ppt_x</p:attrName>
                                        </p:attrNameLst>
                                      </p:cBhvr>
                                      <p:tavLst>
                                        <p:tav tm="0">
                                          <p:val>
                                            <p:strVal val="ppt_x"/>
                                          </p:val>
                                        </p:tav>
                                        <p:tav tm="100000">
                                          <p:val>
                                            <p:strVal val="0-ppt_w/2"/>
                                          </p:val>
                                        </p:tav>
                                      </p:tavLst>
                                    </p:anim>
                                    <p:anim calcmode="lin" valueType="num">
                                      <p:cBhvr additive="base">
                                        <p:cTn id="51" dur="3250"/>
                                        <p:tgtEl>
                                          <p:spTgt spid="9"/>
                                        </p:tgtEl>
                                        <p:attrNameLst>
                                          <p:attrName>ppt_y</p:attrName>
                                        </p:attrNameLst>
                                      </p:cBhvr>
                                      <p:tavLst>
                                        <p:tav tm="0">
                                          <p:val>
                                            <p:strVal val="ppt_y"/>
                                          </p:val>
                                        </p:tav>
                                        <p:tav tm="100000">
                                          <p:val>
                                            <p:strVal val="1+ppt_h/2"/>
                                          </p:val>
                                        </p:tav>
                                      </p:tavLst>
                                    </p:anim>
                                    <p:set>
                                      <p:cBhvr>
                                        <p:cTn id="52" dur="1" fill="hold">
                                          <p:stCondLst>
                                            <p:cond delay="324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250" fill="hold"/>
                                        <p:tgtEl>
                                          <p:spTgt spid="10"/>
                                        </p:tgtEl>
                                        <p:attrNameLst>
                                          <p:attrName>r</p:attrName>
                                        </p:attrNameLst>
                                      </p:cBhvr>
                                    </p:animRot>
                                  </p:childTnLst>
                                </p:cTn>
                              </p:par>
                              <p:par>
                                <p:cTn id="55" presetID="2" presetClass="exit" presetSubtype="12" fill="hold" grpId="1" nodeType="withEffect">
                                  <p:stCondLst>
                                    <p:cond delay="0"/>
                                  </p:stCondLst>
                                  <p:childTnLst>
                                    <p:anim calcmode="lin" valueType="num">
                                      <p:cBhvr additive="base">
                                        <p:cTn id="56" dur="3250"/>
                                        <p:tgtEl>
                                          <p:spTgt spid="10"/>
                                        </p:tgtEl>
                                        <p:attrNameLst>
                                          <p:attrName>ppt_x</p:attrName>
                                        </p:attrNameLst>
                                      </p:cBhvr>
                                      <p:tavLst>
                                        <p:tav tm="0">
                                          <p:val>
                                            <p:strVal val="ppt_x"/>
                                          </p:val>
                                        </p:tav>
                                        <p:tav tm="100000">
                                          <p:val>
                                            <p:strVal val="0-ppt_w/2"/>
                                          </p:val>
                                        </p:tav>
                                      </p:tavLst>
                                    </p:anim>
                                    <p:anim calcmode="lin" valueType="num">
                                      <p:cBhvr additive="base">
                                        <p:cTn id="57" dur="3250"/>
                                        <p:tgtEl>
                                          <p:spTgt spid="10"/>
                                        </p:tgtEl>
                                        <p:attrNameLst>
                                          <p:attrName>ppt_y</p:attrName>
                                        </p:attrNameLst>
                                      </p:cBhvr>
                                      <p:tavLst>
                                        <p:tav tm="0">
                                          <p:val>
                                            <p:strVal val="ppt_y"/>
                                          </p:val>
                                        </p:tav>
                                        <p:tav tm="100000">
                                          <p:val>
                                            <p:strVal val="1+ppt_h/2"/>
                                          </p:val>
                                        </p:tav>
                                      </p:tavLst>
                                    </p:anim>
                                    <p:set>
                                      <p:cBhvr>
                                        <p:cTn id="58" dur="1" fill="hold">
                                          <p:stCondLst>
                                            <p:cond delay="324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250" fill="hold"/>
                                        <p:tgtEl>
                                          <p:spTgt spid="11"/>
                                        </p:tgtEl>
                                        <p:attrNameLst>
                                          <p:attrName>r</p:attrName>
                                        </p:attrNameLst>
                                      </p:cBhvr>
                                    </p:animRot>
                                  </p:childTnLst>
                                </p:cTn>
                              </p:par>
                              <p:par>
                                <p:cTn id="61" presetID="2" presetClass="exit" presetSubtype="12" fill="hold" grpId="1" nodeType="withEffect">
                                  <p:stCondLst>
                                    <p:cond delay="0"/>
                                  </p:stCondLst>
                                  <p:childTnLst>
                                    <p:anim calcmode="lin" valueType="num">
                                      <p:cBhvr additive="base">
                                        <p:cTn id="62" dur="3250"/>
                                        <p:tgtEl>
                                          <p:spTgt spid="11"/>
                                        </p:tgtEl>
                                        <p:attrNameLst>
                                          <p:attrName>ppt_x</p:attrName>
                                        </p:attrNameLst>
                                      </p:cBhvr>
                                      <p:tavLst>
                                        <p:tav tm="0">
                                          <p:val>
                                            <p:strVal val="ppt_x"/>
                                          </p:val>
                                        </p:tav>
                                        <p:tav tm="100000">
                                          <p:val>
                                            <p:strVal val="0-ppt_w/2"/>
                                          </p:val>
                                        </p:tav>
                                      </p:tavLst>
                                    </p:anim>
                                    <p:anim calcmode="lin" valueType="num">
                                      <p:cBhvr additive="base">
                                        <p:cTn id="63" dur="3250"/>
                                        <p:tgtEl>
                                          <p:spTgt spid="11"/>
                                        </p:tgtEl>
                                        <p:attrNameLst>
                                          <p:attrName>ppt_y</p:attrName>
                                        </p:attrNameLst>
                                      </p:cBhvr>
                                      <p:tavLst>
                                        <p:tav tm="0">
                                          <p:val>
                                            <p:strVal val="ppt_y"/>
                                          </p:val>
                                        </p:tav>
                                        <p:tav tm="100000">
                                          <p:val>
                                            <p:strVal val="1+ppt_h/2"/>
                                          </p:val>
                                        </p:tav>
                                      </p:tavLst>
                                    </p:anim>
                                    <p:set>
                                      <p:cBhvr>
                                        <p:cTn id="64" dur="1" fill="hold">
                                          <p:stCondLst>
                                            <p:cond delay="324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250" fill="hold"/>
                                        <p:tgtEl>
                                          <p:spTgt spid="12"/>
                                        </p:tgtEl>
                                        <p:attrNameLst>
                                          <p:attrName>r</p:attrName>
                                        </p:attrNameLst>
                                      </p:cBhvr>
                                    </p:animRot>
                                  </p:childTnLst>
                                </p:cTn>
                              </p:par>
                              <p:par>
                                <p:cTn id="67" presetID="2" presetClass="exit" presetSubtype="12" fill="hold" grpId="1" nodeType="withEffect">
                                  <p:stCondLst>
                                    <p:cond delay="0"/>
                                  </p:stCondLst>
                                  <p:childTnLst>
                                    <p:anim calcmode="lin" valueType="num">
                                      <p:cBhvr additive="base">
                                        <p:cTn id="68" dur="3250"/>
                                        <p:tgtEl>
                                          <p:spTgt spid="12"/>
                                        </p:tgtEl>
                                        <p:attrNameLst>
                                          <p:attrName>ppt_x</p:attrName>
                                        </p:attrNameLst>
                                      </p:cBhvr>
                                      <p:tavLst>
                                        <p:tav tm="0">
                                          <p:val>
                                            <p:strVal val="ppt_x"/>
                                          </p:val>
                                        </p:tav>
                                        <p:tav tm="100000">
                                          <p:val>
                                            <p:strVal val="0-ppt_w/2"/>
                                          </p:val>
                                        </p:tav>
                                      </p:tavLst>
                                    </p:anim>
                                    <p:anim calcmode="lin" valueType="num">
                                      <p:cBhvr additive="base">
                                        <p:cTn id="69" dur="3250"/>
                                        <p:tgtEl>
                                          <p:spTgt spid="12"/>
                                        </p:tgtEl>
                                        <p:attrNameLst>
                                          <p:attrName>ppt_y</p:attrName>
                                        </p:attrNameLst>
                                      </p:cBhvr>
                                      <p:tavLst>
                                        <p:tav tm="0">
                                          <p:val>
                                            <p:strVal val="ppt_y"/>
                                          </p:val>
                                        </p:tav>
                                        <p:tav tm="100000">
                                          <p:val>
                                            <p:strVal val="1+ppt_h/2"/>
                                          </p:val>
                                        </p:tav>
                                      </p:tavLst>
                                    </p:anim>
                                    <p:set>
                                      <p:cBhvr>
                                        <p:cTn id="70" dur="1" fill="hold">
                                          <p:stCondLst>
                                            <p:cond delay="324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250" fill="hold"/>
                                        <p:tgtEl>
                                          <p:spTgt spid="13"/>
                                        </p:tgtEl>
                                        <p:attrNameLst>
                                          <p:attrName>r</p:attrName>
                                        </p:attrNameLst>
                                      </p:cBhvr>
                                    </p:animRot>
                                  </p:childTnLst>
                                </p:cTn>
                              </p:par>
                              <p:par>
                                <p:cTn id="73" presetID="2" presetClass="exit" presetSubtype="12" fill="hold" grpId="1" nodeType="withEffect">
                                  <p:stCondLst>
                                    <p:cond delay="0"/>
                                  </p:stCondLst>
                                  <p:childTnLst>
                                    <p:anim calcmode="lin" valueType="num">
                                      <p:cBhvr additive="base">
                                        <p:cTn id="74" dur="3250"/>
                                        <p:tgtEl>
                                          <p:spTgt spid="13"/>
                                        </p:tgtEl>
                                        <p:attrNameLst>
                                          <p:attrName>ppt_x</p:attrName>
                                        </p:attrNameLst>
                                      </p:cBhvr>
                                      <p:tavLst>
                                        <p:tav tm="0">
                                          <p:val>
                                            <p:strVal val="ppt_x"/>
                                          </p:val>
                                        </p:tav>
                                        <p:tav tm="100000">
                                          <p:val>
                                            <p:strVal val="0-ppt_w/2"/>
                                          </p:val>
                                        </p:tav>
                                      </p:tavLst>
                                    </p:anim>
                                    <p:anim calcmode="lin" valueType="num">
                                      <p:cBhvr additive="base">
                                        <p:cTn id="75" dur="3250"/>
                                        <p:tgtEl>
                                          <p:spTgt spid="13"/>
                                        </p:tgtEl>
                                        <p:attrNameLst>
                                          <p:attrName>ppt_y</p:attrName>
                                        </p:attrNameLst>
                                      </p:cBhvr>
                                      <p:tavLst>
                                        <p:tav tm="0">
                                          <p:val>
                                            <p:strVal val="ppt_y"/>
                                          </p:val>
                                        </p:tav>
                                        <p:tav tm="100000">
                                          <p:val>
                                            <p:strVal val="1+ppt_h/2"/>
                                          </p:val>
                                        </p:tav>
                                      </p:tavLst>
                                    </p:anim>
                                    <p:set>
                                      <p:cBhvr>
                                        <p:cTn id="76" dur="1" fill="hold">
                                          <p:stCondLst>
                                            <p:cond delay="324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250" fill="hold"/>
                                        <p:tgtEl>
                                          <p:spTgt spid="14"/>
                                        </p:tgtEl>
                                        <p:attrNameLst>
                                          <p:attrName>r</p:attrName>
                                        </p:attrNameLst>
                                      </p:cBhvr>
                                    </p:animRot>
                                  </p:childTnLst>
                                </p:cTn>
                              </p:par>
                              <p:par>
                                <p:cTn id="79" presetID="2" presetClass="exit" presetSubtype="12" fill="hold" grpId="1" nodeType="withEffect">
                                  <p:stCondLst>
                                    <p:cond delay="0"/>
                                  </p:stCondLst>
                                  <p:childTnLst>
                                    <p:anim calcmode="lin" valueType="num">
                                      <p:cBhvr additive="base">
                                        <p:cTn id="80" dur="3250"/>
                                        <p:tgtEl>
                                          <p:spTgt spid="14"/>
                                        </p:tgtEl>
                                        <p:attrNameLst>
                                          <p:attrName>ppt_x</p:attrName>
                                        </p:attrNameLst>
                                      </p:cBhvr>
                                      <p:tavLst>
                                        <p:tav tm="0">
                                          <p:val>
                                            <p:strVal val="ppt_x"/>
                                          </p:val>
                                        </p:tav>
                                        <p:tav tm="100000">
                                          <p:val>
                                            <p:strVal val="0-ppt_w/2"/>
                                          </p:val>
                                        </p:tav>
                                      </p:tavLst>
                                    </p:anim>
                                    <p:anim calcmode="lin" valueType="num">
                                      <p:cBhvr additive="base">
                                        <p:cTn id="81" dur="3250"/>
                                        <p:tgtEl>
                                          <p:spTgt spid="14"/>
                                        </p:tgtEl>
                                        <p:attrNameLst>
                                          <p:attrName>ppt_y</p:attrName>
                                        </p:attrNameLst>
                                      </p:cBhvr>
                                      <p:tavLst>
                                        <p:tav tm="0">
                                          <p:val>
                                            <p:strVal val="ppt_y"/>
                                          </p:val>
                                        </p:tav>
                                        <p:tav tm="100000">
                                          <p:val>
                                            <p:strVal val="1+ppt_h/2"/>
                                          </p:val>
                                        </p:tav>
                                      </p:tavLst>
                                    </p:anim>
                                    <p:set>
                                      <p:cBhvr>
                                        <p:cTn id="82" dur="1" fill="hold">
                                          <p:stCondLst>
                                            <p:cond delay="324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250" fill="hold"/>
                                        <p:tgtEl>
                                          <p:spTgt spid="15"/>
                                        </p:tgtEl>
                                        <p:attrNameLst>
                                          <p:attrName>r</p:attrName>
                                        </p:attrNameLst>
                                      </p:cBhvr>
                                    </p:animRot>
                                  </p:childTnLst>
                                </p:cTn>
                              </p:par>
                              <p:par>
                                <p:cTn id="85" presetID="2" presetClass="exit" presetSubtype="12" fill="hold" grpId="1" nodeType="withEffect">
                                  <p:stCondLst>
                                    <p:cond delay="0"/>
                                  </p:stCondLst>
                                  <p:childTnLst>
                                    <p:anim calcmode="lin" valueType="num">
                                      <p:cBhvr additive="base">
                                        <p:cTn id="86" dur="3250"/>
                                        <p:tgtEl>
                                          <p:spTgt spid="15"/>
                                        </p:tgtEl>
                                        <p:attrNameLst>
                                          <p:attrName>ppt_x</p:attrName>
                                        </p:attrNameLst>
                                      </p:cBhvr>
                                      <p:tavLst>
                                        <p:tav tm="0">
                                          <p:val>
                                            <p:strVal val="ppt_x"/>
                                          </p:val>
                                        </p:tav>
                                        <p:tav tm="100000">
                                          <p:val>
                                            <p:strVal val="0-ppt_w/2"/>
                                          </p:val>
                                        </p:tav>
                                      </p:tavLst>
                                    </p:anim>
                                    <p:anim calcmode="lin" valueType="num">
                                      <p:cBhvr additive="base">
                                        <p:cTn id="87" dur="3250"/>
                                        <p:tgtEl>
                                          <p:spTgt spid="15"/>
                                        </p:tgtEl>
                                        <p:attrNameLst>
                                          <p:attrName>ppt_y</p:attrName>
                                        </p:attrNameLst>
                                      </p:cBhvr>
                                      <p:tavLst>
                                        <p:tav tm="0">
                                          <p:val>
                                            <p:strVal val="ppt_y"/>
                                          </p:val>
                                        </p:tav>
                                        <p:tav tm="100000">
                                          <p:val>
                                            <p:strVal val="1+ppt_h/2"/>
                                          </p:val>
                                        </p:tav>
                                      </p:tavLst>
                                    </p:anim>
                                    <p:set>
                                      <p:cBhvr>
                                        <p:cTn id="88" dur="1" fill="hold">
                                          <p:stCondLst>
                                            <p:cond delay="324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250"/>
                                        <p:tgtEl>
                                          <p:spTgt spid="16"/>
                                        </p:tgtEl>
                                        <p:attrNameLst>
                                          <p:attrName>ppt_x</p:attrName>
                                        </p:attrNameLst>
                                      </p:cBhvr>
                                      <p:tavLst>
                                        <p:tav tm="0">
                                          <p:val>
                                            <p:strVal val="ppt_x"/>
                                          </p:val>
                                        </p:tav>
                                        <p:tav tm="100000">
                                          <p:val>
                                            <p:strVal val="0-ppt_w/2"/>
                                          </p:val>
                                        </p:tav>
                                      </p:tavLst>
                                    </p:anim>
                                    <p:anim calcmode="lin" valueType="num">
                                      <p:cBhvr additive="base">
                                        <p:cTn id="93" dur="3250"/>
                                        <p:tgtEl>
                                          <p:spTgt spid="16"/>
                                        </p:tgtEl>
                                        <p:attrNameLst>
                                          <p:attrName>ppt_y</p:attrName>
                                        </p:attrNameLst>
                                      </p:cBhvr>
                                      <p:tavLst>
                                        <p:tav tm="0">
                                          <p:val>
                                            <p:strVal val="ppt_y"/>
                                          </p:val>
                                        </p:tav>
                                        <p:tav tm="100000">
                                          <p:val>
                                            <p:strVal val="1+ppt_h/2"/>
                                          </p:val>
                                        </p:tav>
                                      </p:tavLst>
                                    </p:anim>
                                    <p:set>
                                      <p:cBhvr>
                                        <p:cTn id="94" dur="1" fill="hold">
                                          <p:stCondLst>
                                            <p:cond delay="324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250"/>
                                        <p:tgtEl>
                                          <p:spTgt spid="17"/>
                                        </p:tgtEl>
                                        <p:attrNameLst>
                                          <p:attrName>ppt_x</p:attrName>
                                        </p:attrNameLst>
                                      </p:cBhvr>
                                      <p:tavLst>
                                        <p:tav tm="0">
                                          <p:val>
                                            <p:strVal val="ppt_x"/>
                                          </p:val>
                                        </p:tav>
                                        <p:tav tm="100000">
                                          <p:val>
                                            <p:strVal val="0-ppt_w/2"/>
                                          </p:val>
                                        </p:tav>
                                      </p:tavLst>
                                    </p:anim>
                                    <p:anim calcmode="lin" valueType="num">
                                      <p:cBhvr additive="base">
                                        <p:cTn id="99" dur="3250"/>
                                        <p:tgtEl>
                                          <p:spTgt spid="17"/>
                                        </p:tgtEl>
                                        <p:attrNameLst>
                                          <p:attrName>ppt_y</p:attrName>
                                        </p:attrNameLst>
                                      </p:cBhvr>
                                      <p:tavLst>
                                        <p:tav tm="0">
                                          <p:val>
                                            <p:strVal val="ppt_y"/>
                                          </p:val>
                                        </p:tav>
                                        <p:tav tm="100000">
                                          <p:val>
                                            <p:strVal val="1+ppt_h/2"/>
                                          </p:val>
                                        </p:tav>
                                      </p:tavLst>
                                    </p:anim>
                                    <p:set>
                                      <p:cBhvr>
                                        <p:cTn id="100" dur="1" fill="hold">
                                          <p:stCondLst>
                                            <p:cond delay="324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250"/>
                                        <p:tgtEl>
                                          <p:spTgt spid="18"/>
                                        </p:tgtEl>
                                        <p:attrNameLst>
                                          <p:attrName>ppt_x</p:attrName>
                                        </p:attrNameLst>
                                      </p:cBhvr>
                                      <p:tavLst>
                                        <p:tav tm="0">
                                          <p:val>
                                            <p:strVal val="ppt_x"/>
                                          </p:val>
                                        </p:tav>
                                        <p:tav tm="100000">
                                          <p:val>
                                            <p:strVal val="0-ppt_w/2"/>
                                          </p:val>
                                        </p:tav>
                                      </p:tavLst>
                                    </p:anim>
                                    <p:anim calcmode="lin" valueType="num">
                                      <p:cBhvr additive="base">
                                        <p:cTn id="105" dur="3250"/>
                                        <p:tgtEl>
                                          <p:spTgt spid="18"/>
                                        </p:tgtEl>
                                        <p:attrNameLst>
                                          <p:attrName>ppt_y</p:attrName>
                                        </p:attrNameLst>
                                      </p:cBhvr>
                                      <p:tavLst>
                                        <p:tav tm="0">
                                          <p:val>
                                            <p:strVal val="ppt_y"/>
                                          </p:val>
                                        </p:tav>
                                        <p:tav tm="100000">
                                          <p:val>
                                            <p:strVal val="1+ppt_h/2"/>
                                          </p:val>
                                        </p:tav>
                                      </p:tavLst>
                                    </p:anim>
                                    <p:set>
                                      <p:cBhvr>
                                        <p:cTn id="106" dur="1" fill="hold">
                                          <p:stCondLst>
                                            <p:cond delay="324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250"/>
                                        <p:tgtEl>
                                          <p:spTgt spid="19"/>
                                        </p:tgtEl>
                                        <p:attrNameLst>
                                          <p:attrName>ppt_x</p:attrName>
                                        </p:attrNameLst>
                                      </p:cBhvr>
                                      <p:tavLst>
                                        <p:tav tm="0">
                                          <p:val>
                                            <p:strVal val="ppt_x"/>
                                          </p:val>
                                        </p:tav>
                                        <p:tav tm="100000">
                                          <p:val>
                                            <p:strVal val="0-ppt_w/2"/>
                                          </p:val>
                                        </p:tav>
                                      </p:tavLst>
                                    </p:anim>
                                    <p:anim calcmode="lin" valueType="num">
                                      <p:cBhvr additive="base">
                                        <p:cTn id="111" dur="3250"/>
                                        <p:tgtEl>
                                          <p:spTgt spid="19"/>
                                        </p:tgtEl>
                                        <p:attrNameLst>
                                          <p:attrName>ppt_y</p:attrName>
                                        </p:attrNameLst>
                                      </p:cBhvr>
                                      <p:tavLst>
                                        <p:tav tm="0">
                                          <p:val>
                                            <p:strVal val="ppt_y"/>
                                          </p:val>
                                        </p:tav>
                                        <p:tav tm="100000">
                                          <p:val>
                                            <p:strVal val="1+ppt_h/2"/>
                                          </p:val>
                                        </p:tav>
                                      </p:tavLst>
                                    </p:anim>
                                    <p:set>
                                      <p:cBhvr>
                                        <p:cTn id="112" dur="1" fill="hold">
                                          <p:stCondLst>
                                            <p:cond delay="324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250"/>
                                        <p:tgtEl>
                                          <p:spTgt spid="20"/>
                                        </p:tgtEl>
                                        <p:attrNameLst>
                                          <p:attrName>ppt_x</p:attrName>
                                        </p:attrNameLst>
                                      </p:cBhvr>
                                      <p:tavLst>
                                        <p:tav tm="0">
                                          <p:val>
                                            <p:strVal val="ppt_x"/>
                                          </p:val>
                                        </p:tav>
                                        <p:tav tm="100000">
                                          <p:val>
                                            <p:strVal val="0-ppt_w/2"/>
                                          </p:val>
                                        </p:tav>
                                      </p:tavLst>
                                    </p:anim>
                                    <p:anim calcmode="lin" valueType="num">
                                      <p:cBhvr additive="base">
                                        <p:cTn id="117" dur="3250"/>
                                        <p:tgtEl>
                                          <p:spTgt spid="20"/>
                                        </p:tgtEl>
                                        <p:attrNameLst>
                                          <p:attrName>ppt_y</p:attrName>
                                        </p:attrNameLst>
                                      </p:cBhvr>
                                      <p:tavLst>
                                        <p:tav tm="0">
                                          <p:val>
                                            <p:strVal val="ppt_y"/>
                                          </p:val>
                                        </p:tav>
                                        <p:tav tm="100000">
                                          <p:val>
                                            <p:strVal val="1+ppt_h/2"/>
                                          </p:val>
                                        </p:tav>
                                      </p:tavLst>
                                    </p:anim>
                                    <p:set>
                                      <p:cBhvr>
                                        <p:cTn id="118" dur="1" fill="hold">
                                          <p:stCondLst>
                                            <p:cond delay="324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250"/>
                                        <p:tgtEl>
                                          <p:spTgt spid="21"/>
                                        </p:tgtEl>
                                        <p:attrNameLst>
                                          <p:attrName>ppt_x</p:attrName>
                                        </p:attrNameLst>
                                      </p:cBhvr>
                                      <p:tavLst>
                                        <p:tav tm="0">
                                          <p:val>
                                            <p:strVal val="ppt_x"/>
                                          </p:val>
                                        </p:tav>
                                        <p:tav tm="100000">
                                          <p:val>
                                            <p:strVal val="0-ppt_w/2"/>
                                          </p:val>
                                        </p:tav>
                                      </p:tavLst>
                                    </p:anim>
                                    <p:anim calcmode="lin" valueType="num">
                                      <p:cBhvr additive="base">
                                        <p:cTn id="123" dur="3250"/>
                                        <p:tgtEl>
                                          <p:spTgt spid="21"/>
                                        </p:tgtEl>
                                        <p:attrNameLst>
                                          <p:attrName>ppt_y</p:attrName>
                                        </p:attrNameLst>
                                      </p:cBhvr>
                                      <p:tavLst>
                                        <p:tav tm="0">
                                          <p:val>
                                            <p:strVal val="ppt_y"/>
                                          </p:val>
                                        </p:tav>
                                        <p:tav tm="100000">
                                          <p:val>
                                            <p:strVal val="1+ppt_h/2"/>
                                          </p:val>
                                        </p:tav>
                                      </p:tavLst>
                                    </p:anim>
                                    <p:set>
                                      <p:cBhvr>
                                        <p:cTn id="124" dur="1" fill="hold">
                                          <p:stCondLst>
                                            <p:cond delay="324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250"/>
                                        <p:tgtEl>
                                          <p:spTgt spid="22"/>
                                        </p:tgtEl>
                                        <p:attrNameLst>
                                          <p:attrName>ppt_x</p:attrName>
                                        </p:attrNameLst>
                                      </p:cBhvr>
                                      <p:tavLst>
                                        <p:tav tm="0">
                                          <p:val>
                                            <p:strVal val="ppt_x"/>
                                          </p:val>
                                        </p:tav>
                                        <p:tav tm="100000">
                                          <p:val>
                                            <p:strVal val="0-ppt_w/2"/>
                                          </p:val>
                                        </p:tav>
                                      </p:tavLst>
                                    </p:anim>
                                    <p:anim calcmode="lin" valueType="num">
                                      <p:cBhvr additive="base">
                                        <p:cTn id="129" dur="3250"/>
                                        <p:tgtEl>
                                          <p:spTgt spid="22"/>
                                        </p:tgtEl>
                                        <p:attrNameLst>
                                          <p:attrName>ppt_y</p:attrName>
                                        </p:attrNameLst>
                                      </p:cBhvr>
                                      <p:tavLst>
                                        <p:tav tm="0">
                                          <p:val>
                                            <p:strVal val="ppt_y"/>
                                          </p:val>
                                        </p:tav>
                                        <p:tav tm="100000">
                                          <p:val>
                                            <p:strVal val="1+ppt_h/2"/>
                                          </p:val>
                                        </p:tav>
                                      </p:tavLst>
                                    </p:anim>
                                    <p:set>
                                      <p:cBhvr>
                                        <p:cTn id="130" dur="1" fill="hold">
                                          <p:stCondLst>
                                            <p:cond delay="324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250"/>
                                        <p:tgtEl>
                                          <p:spTgt spid="23"/>
                                        </p:tgtEl>
                                        <p:attrNameLst>
                                          <p:attrName>ppt_x</p:attrName>
                                        </p:attrNameLst>
                                      </p:cBhvr>
                                      <p:tavLst>
                                        <p:tav tm="0">
                                          <p:val>
                                            <p:strVal val="ppt_x"/>
                                          </p:val>
                                        </p:tav>
                                        <p:tav tm="100000">
                                          <p:val>
                                            <p:strVal val="0-ppt_w/2"/>
                                          </p:val>
                                        </p:tav>
                                      </p:tavLst>
                                    </p:anim>
                                    <p:anim calcmode="lin" valueType="num">
                                      <p:cBhvr additive="base">
                                        <p:cTn id="135" dur="3250"/>
                                        <p:tgtEl>
                                          <p:spTgt spid="23"/>
                                        </p:tgtEl>
                                        <p:attrNameLst>
                                          <p:attrName>ppt_y</p:attrName>
                                        </p:attrNameLst>
                                      </p:cBhvr>
                                      <p:tavLst>
                                        <p:tav tm="0">
                                          <p:val>
                                            <p:strVal val="ppt_y"/>
                                          </p:val>
                                        </p:tav>
                                        <p:tav tm="100000">
                                          <p:val>
                                            <p:strVal val="1+ppt_h/2"/>
                                          </p:val>
                                        </p:tav>
                                      </p:tavLst>
                                    </p:anim>
                                    <p:set>
                                      <p:cBhvr>
                                        <p:cTn id="136" dur="1" fill="hold">
                                          <p:stCondLst>
                                            <p:cond delay="324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250"/>
                                        <p:tgtEl>
                                          <p:spTgt spid="24"/>
                                        </p:tgtEl>
                                        <p:attrNameLst>
                                          <p:attrName>ppt_x</p:attrName>
                                        </p:attrNameLst>
                                      </p:cBhvr>
                                      <p:tavLst>
                                        <p:tav tm="0">
                                          <p:val>
                                            <p:strVal val="ppt_x"/>
                                          </p:val>
                                        </p:tav>
                                        <p:tav tm="100000">
                                          <p:val>
                                            <p:strVal val="0-ppt_w/2"/>
                                          </p:val>
                                        </p:tav>
                                      </p:tavLst>
                                    </p:anim>
                                    <p:anim calcmode="lin" valueType="num">
                                      <p:cBhvr additive="base">
                                        <p:cTn id="141" dur="3250"/>
                                        <p:tgtEl>
                                          <p:spTgt spid="24"/>
                                        </p:tgtEl>
                                        <p:attrNameLst>
                                          <p:attrName>ppt_y</p:attrName>
                                        </p:attrNameLst>
                                      </p:cBhvr>
                                      <p:tavLst>
                                        <p:tav tm="0">
                                          <p:val>
                                            <p:strVal val="ppt_y"/>
                                          </p:val>
                                        </p:tav>
                                        <p:tav tm="100000">
                                          <p:val>
                                            <p:strVal val="1+ppt_h/2"/>
                                          </p:val>
                                        </p:tav>
                                      </p:tavLst>
                                    </p:anim>
                                    <p:set>
                                      <p:cBhvr>
                                        <p:cTn id="142" dur="1" fill="hold">
                                          <p:stCondLst>
                                            <p:cond delay="324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250"/>
                                        <p:tgtEl>
                                          <p:spTgt spid="25"/>
                                        </p:tgtEl>
                                        <p:attrNameLst>
                                          <p:attrName>ppt_x</p:attrName>
                                        </p:attrNameLst>
                                      </p:cBhvr>
                                      <p:tavLst>
                                        <p:tav tm="0">
                                          <p:val>
                                            <p:strVal val="ppt_x"/>
                                          </p:val>
                                        </p:tav>
                                        <p:tav tm="100000">
                                          <p:val>
                                            <p:strVal val="0-ppt_w/2"/>
                                          </p:val>
                                        </p:tav>
                                      </p:tavLst>
                                    </p:anim>
                                    <p:anim calcmode="lin" valueType="num">
                                      <p:cBhvr additive="base">
                                        <p:cTn id="147" dur="3250"/>
                                        <p:tgtEl>
                                          <p:spTgt spid="25"/>
                                        </p:tgtEl>
                                        <p:attrNameLst>
                                          <p:attrName>ppt_y</p:attrName>
                                        </p:attrNameLst>
                                      </p:cBhvr>
                                      <p:tavLst>
                                        <p:tav tm="0">
                                          <p:val>
                                            <p:strVal val="ppt_y"/>
                                          </p:val>
                                        </p:tav>
                                        <p:tav tm="100000">
                                          <p:val>
                                            <p:strVal val="1+ppt_h/2"/>
                                          </p:val>
                                        </p:tav>
                                      </p:tavLst>
                                    </p:anim>
                                    <p:set>
                                      <p:cBhvr>
                                        <p:cTn id="148" dur="1" fill="hold">
                                          <p:stCondLst>
                                            <p:cond delay="324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250"/>
                                        <p:tgtEl>
                                          <p:spTgt spid="26"/>
                                        </p:tgtEl>
                                        <p:attrNameLst>
                                          <p:attrName>ppt_x</p:attrName>
                                        </p:attrNameLst>
                                      </p:cBhvr>
                                      <p:tavLst>
                                        <p:tav tm="0">
                                          <p:val>
                                            <p:strVal val="ppt_x"/>
                                          </p:val>
                                        </p:tav>
                                        <p:tav tm="100000">
                                          <p:val>
                                            <p:strVal val="0-ppt_w/2"/>
                                          </p:val>
                                        </p:tav>
                                      </p:tavLst>
                                    </p:anim>
                                    <p:anim calcmode="lin" valueType="num">
                                      <p:cBhvr additive="base">
                                        <p:cTn id="153" dur="3250"/>
                                        <p:tgtEl>
                                          <p:spTgt spid="26"/>
                                        </p:tgtEl>
                                        <p:attrNameLst>
                                          <p:attrName>ppt_y</p:attrName>
                                        </p:attrNameLst>
                                      </p:cBhvr>
                                      <p:tavLst>
                                        <p:tav tm="0">
                                          <p:val>
                                            <p:strVal val="ppt_y"/>
                                          </p:val>
                                        </p:tav>
                                        <p:tav tm="100000">
                                          <p:val>
                                            <p:strVal val="1+ppt_h/2"/>
                                          </p:val>
                                        </p:tav>
                                      </p:tavLst>
                                    </p:anim>
                                    <p:set>
                                      <p:cBhvr>
                                        <p:cTn id="154" dur="1" fill="hold">
                                          <p:stCondLst>
                                            <p:cond delay="324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250"/>
                                        <p:tgtEl>
                                          <p:spTgt spid="27"/>
                                        </p:tgtEl>
                                        <p:attrNameLst>
                                          <p:attrName>ppt_x</p:attrName>
                                        </p:attrNameLst>
                                      </p:cBhvr>
                                      <p:tavLst>
                                        <p:tav tm="0">
                                          <p:val>
                                            <p:strVal val="ppt_x"/>
                                          </p:val>
                                        </p:tav>
                                        <p:tav tm="100000">
                                          <p:val>
                                            <p:strVal val="0-ppt_w/2"/>
                                          </p:val>
                                        </p:tav>
                                      </p:tavLst>
                                    </p:anim>
                                    <p:anim calcmode="lin" valueType="num">
                                      <p:cBhvr additive="base">
                                        <p:cTn id="159" dur="3250"/>
                                        <p:tgtEl>
                                          <p:spTgt spid="27"/>
                                        </p:tgtEl>
                                        <p:attrNameLst>
                                          <p:attrName>ppt_y</p:attrName>
                                        </p:attrNameLst>
                                      </p:cBhvr>
                                      <p:tavLst>
                                        <p:tav tm="0">
                                          <p:val>
                                            <p:strVal val="ppt_y"/>
                                          </p:val>
                                        </p:tav>
                                        <p:tav tm="100000">
                                          <p:val>
                                            <p:strVal val="1+ppt_h/2"/>
                                          </p:val>
                                        </p:tav>
                                      </p:tavLst>
                                    </p:anim>
                                    <p:set>
                                      <p:cBhvr>
                                        <p:cTn id="160" dur="1" fill="hold">
                                          <p:stCondLst>
                                            <p:cond delay="324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250" fill="hold"/>
                                        <p:tgtEl>
                                          <p:spTgt spid="112"/>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3250"/>
                                        <p:tgtEl>
                                          <p:spTgt spid="112"/>
                                        </p:tgtEl>
                                        <p:attrNameLst>
                                          <p:attrName>ppt_x</p:attrName>
                                        </p:attrNameLst>
                                      </p:cBhvr>
                                      <p:tavLst>
                                        <p:tav tm="0">
                                          <p:val>
                                            <p:strVal val="ppt_x"/>
                                          </p:val>
                                        </p:tav>
                                        <p:tav tm="100000">
                                          <p:val>
                                            <p:strVal val="1+ppt_w/2"/>
                                          </p:val>
                                        </p:tav>
                                      </p:tavLst>
                                    </p:anim>
                                    <p:anim calcmode="lin" valueType="num">
                                      <p:cBhvr additive="base">
                                        <p:cTn id="165" dur="3250"/>
                                        <p:tgtEl>
                                          <p:spTgt spid="112"/>
                                        </p:tgtEl>
                                        <p:attrNameLst>
                                          <p:attrName>ppt_y</p:attrName>
                                        </p:attrNameLst>
                                      </p:cBhvr>
                                      <p:tavLst>
                                        <p:tav tm="0">
                                          <p:val>
                                            <p:strVal val="ppt_y"/>
                                          </p:val>
                                        </p:tav>
                                        <p:tav tm="100000">
                                          <p:val>
                                            <p:strVal val="1+ppt_h/2"/>
                                          </p:val>
                                        </p:tav>
                                      </p:tavLst>
                                    </p:anim>
                                    <p:set>
                                      <p:cBhvr>
                                        <p:cTn id="166" dur="1" fill="hold">
                                          <p:stCondLst>
                                            <p:cond delay="3249"/>
                                          </p:stCondLst>
                                        </p:cTn>
                                        <p:tgtEl>
                                          <p:spTgt spid="112"/>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250" fill="hold"/>
                                        <p:tgtEl>
                                          <p:spTgt spid="113"/>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3250"/>
                                        <p:tgtEl>
                                          <p:spTgt spid="113"/>
                                        </p:tgtEl>
                                        <p:attrNameLst>
                                          <p:attrName>ppt_x</p:attrName>
                                        </p:attrNameLst>
                                      </p:cBhvr>
                                      <p:tavLst>
                                        <p:tav tm="0">
                                          <p:val>
                                            <p:strVal val="ppt_x"/>
                                          </p:val>
                                        </p:tav>
                                        <p:tav tm="100000">
                                          <p:val>
                                            <p:strVal val="1+ppt_w/2"/>
                                          </p:val>
                                        </p:tav>
                                      </p:tavLst>
                                    </p:anim>
                                    <p:anim calcmode="lin" valueType="num">
                                      <p:cBhvr additive="base">
                                        <p:cTn id="171" dur="3250"/>
                                        <p:tgtEl>
                                          <p:spTgt spid="113"/>
                                        </p:tgtEl>
                                        <p:attrNameLst>
                                          <p:attrName>ppt_y</p:attrName>
                                        </p:attrNameLst>
                                      </p:cBhvr>
                                      <p:tavLst>
                                        <p:tav tm="0">
                                          <p:val>
                                            <p:strVal val="ppt_y"/>
                                          </p:val>
                                        </p:tav>
                                        <p:tav tm="100000">
                                          <p:val>
                                            <p:strVal val="1+ppt_h/2"/>
                                          </p:val>
                                        </p:tav>
                                      </p:tavLst>
                                    </p:anim>
                                    <p:set>
                                      <p:cBhvr>
                                        <p:cTn id="172" dur="1" fill="hold">
                                          <p:stCondLst>
                                            <p:cond delay="3249"/>
                                          </p:stCondLst>
                                        </p:cTn>
                                        <p:tgtEl>
                                          <p:spTgt spid="113"/>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250" fill="hold"/>
                                        <p:tgtEl>
                                          <p:spTgt spid="114"/>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3250"/>
                                        <p:tgtEl>
                                          <p:spTgt spid="114"/>
                                        </p:tgtEl>
                                        <p:attrNameLst>
                                          <p:attrName>ppt_x</p:attrName>
                                        </p:attrNameLst>
                                      </p:cBhvr>
                                      <p:tavLst>
                                        <p:tav tm="0">
                                          <p:val>
                                            <p:strVal val="ppt_x"/>
                                          </p:val>
                                        </p:tav>
                                        <p:tav tm="100000">
                                          <p:val>
                                            <p:strVal val="1+ppt_w/2"/>
                                          </p:val>
                                        </p:tav>
                                      </p:tavLst>
                                    </p:anim>
                                    <p:anim calcmode="lin" valueType="num">
                                      <p:cBhvr additive="base">
                                        <p:cTn id="177" dur="3250"/>
                                        <p:tgtEl>
                                          <p:spTgt spid="114"/>
                                        </p:tgtEl>
                                        <p:attrNameLst>
                                          <p:attrName>ppt_y</p:attrName>
                                        </p:attrNameLst>
                                      </p:cBhvr>
                                      <p:tavLst>
                                        <p:tav tm="0">
                                          <p:val>
                                            <p:strVal val="ppt_y"/>
                                          </p:val>
                                        </p:tav>
                                        <p:tav tm="100000">
                                          <p:val>
                                            <p:strVal val="1+ppt_h/2"/>
                                          </p:val>
                                        </p:tav>
                                      </p:tavLst>
                                    </p:anim>
                                    <p:set>
                                      <p:cBhvr>
                                        <p:cTn id="178" dur="1" fill="hold">
                                          <p:stCondLst>
                                            <p:cond delay="3249"/>
                                          </p:stCondLst>
                                        </p:cTn>
                                        <p:tgtEl>
                                          <p:spTgt spid="114"/>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250" fill="hold"/>
                                        <p:tgtEl>
                                          <p:spTgt spid="115"/>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3250"/>
                                        <p:tgtEl>
                                          <p:spTgt spid="115"/>
                                        </p:tgtEl>
                                        <p:attrNameLst>
                                          <p:attrName>ppt_x</p:attrName>
                                        </p:attrNameLst>
                                      </p:cBhvr>
                                      <p:tavLst>
                                        <p:tav tm="0">
                                          <p:val>
                                            <p:strVal val="ppt_x"/>
                                          </p:val>
                                        </p:tav>
                                        <p:tav tm="100000">
                                          <p:val>
                                            <p:strVal val="1+ppt_w/2"/>
                                          </p:val>
                                        </p:tav>
                                      </p:tavLst>
                                    </p:anim>
                                    <p:anim calcmode="lin" valueType="num">
                                      <p:cBhvr additive="base">
                                        <p:cTn id="183" dur="3250"/>
                                        <p:tgtEl>
                                          <p:spTgt spid="115"/>
                                        </p:tgtEl>
                                        <p:attrNameLst>
                                          <p:attrName>ppt_y</p:attrName>
                                        </p:attrNameLst>
                                      </p:cBhvr>
                                      <p:tavLst>
                                        <p:tav tm="0">
                                          <p:val>
                                            <p:strVal val="ppt_y"/>
                                          </p:val>
                                        </p:tav>
                                        <p:tav tm="100000">
                                          <p:val>
                                            <p:strVal val="1+ppt_h/2"/>
                                          </p:val>
                                        </p:tav>
                                      </p:tavLst>
                                    </p:anim>
                                    <p:set>
                                      <p:cBhvr>
                                        <p:cTn id="184" dur="1" fill="hold">
                                          <p:stCondLst>
                                            <p:cond delay="3249"/>
                                          </p:stCondLst>
                                        </p:cTn>
                                        <p:tgtEl>
                                          <p:spTgt spid="115"/>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250" fill="hold"/>
                                        <p:tgtEl>
                                          <p:spTgt spid="116"/>
                                        </p:tgtEl>
                                        <p:attrNameLst>
                                          <p:attrName>r</p:attrName>
                                        </p:attrNameLst>
                                      </p:cBhvr>
                                    </p:animRot>
                                  </p:childTnLst>
                                </p:cTn>
                              </p:par>
                              <p:par>
                                <p:cTn id="187" presetID="2" presetClass="exit" presetSubtype="6" fill="hold" grpId="1" nodeType="withEffect">
                                  <p:stCondLst>
                                    <p:cond delay="0"/>
                                  </p:stCondLst>
                                  <p:childTnLst>
                                    <p:anim calcmode="lin" valueType="num">
                                      <p:cBhvr additive="base">
                                        <p:cTn id="188" dur="3250"/>
                                        <p:tgtEl>
                                          <p:spTgt spid="116"/>
                                        </p:tgtEl>
                                        <p:attrNameLst>
                                          <p:attrName>ppt_x</p:attrName>
                                        </p:attrNameLst>
                                      </p:cBhvr>
                                      <p:tavLst>
                                        <p:tav tm="0">
                                          <p:val>
                                            <p:strVal val="ppt_x"/>
                                          </p:val>
                                        </p:tav>
                                        <p:tav tm="100000">
                                          <p:val>
                                            <p:strVal val="1+ppt_w/2"/>
                                          </p:val>
                                        </p:tav>
                                      </p:tavLst>
                                    </p:anim>
                                    <p:anim calcmode="lin" valueType="num">
                                      <p:cBhvr additive="base">
                                        <p:cTn id="189" dur="3250"/>
                                        <p:tgtEl>
                                          <p:spTgt spid="116"/>
                                        </p:tgtEl>
                                        <p:attrNameLst>
                                          <p:attrName>ppt_y</p:attrName>
                                        </p:attrNameLst>
                                      </p:cBhvr>
                                      <p:tavLst>
                                        <p:tav tm="0">
                                          <p:val>
                                            <p:strVal val="ppt_y"/>
                                          </p:val>
                                        </p:tav>
                                        <p:tav tm="100000">
                                          <p:val>
                                            <p:strVal val="1+ppt_h/2"/>
                                          </p:val>
                                        </p:tav>
                                      </p:tavLst>
                                    </p:anim>
                                    <p:set>
                                      <p:cBhvr>
                                        <p:cTn id="190" dur="1" fill="hold">
                                          <p:stCondLst>
                                            <p:cond delay="3249"/>
                                          </p:stCondLst>
                                        </p:cTn>
                                        <p:tgtEl>
                                          <p:spTgt spid="116"/>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250" fill="hold"/>
                                        <p:tgtEl>
                                          <p:spTgt spid="117"/>
                                        </p:tgtEl>
                                        <p:attrNameLst>
                                          <p:attrName>r</p:attrName>
                                        </p:attrNameLst>
                                      </p:cBhvr>
                                    </p:animRot>
                                  </p:childTnLst>
                                </p:cTn>
                              </p:par>
                              <p:par>
                                <p:cTn id="193" presetID="2" presetClass="exit" presetSubtype="6" fill="hold" grpId="1" nodeType="withEffect">
                                  <p:stCondLst>
                                    <p:cond delay="0"/>
                                  </p:stCondLst>
                                  <p:childTnLst>
                                    <p:anim calcmode="lin" valueType="num">
                                      <p:cBhvr additive="base">
                                        <p:cTn id="194" dur="3250"/>
                                        <p:tgtEl>
                                          <p:spTgt spid="117"/>
                                        </p:tgtEl>
                                        <p:attrNameLst>
                                          <p:attrName>ppt_x</p:attrName>
                                        </p:attrNameLst>
                                      </p:cBhvr>
                                      <p:tavLst>
                                        <p:tav tm="0">
                                          <p:val>
                                            <p:strVal val="ppt_x"/>
                                          </p:val>
                                        </p:tav>
                                        <p:tav tm="100000">
                                          <p:val>
                                            <p:strVal val="1+ppt_w/2"/>
                                          </p:val>
                                        </p:tav>
                                      </p:tavLst>
                                    </p:anim>
                                    <p:anim calcmode="lin" valueType="num">
                                      <p:cBhvr additive="base">
                                        <p:cTn id="195" dur="3250"/>
                                        <p:tgtEl>
                                          <p:spTgt spid="117"/>
                                        </p:tgtEl>
                                        <p:attrNameLst>
                                          <p:attrName>ppt_y</p:attrName>
                                        </p:attrNameLst>
                                      </p:cBhvr>
                                      <p:tavLst>
                                        <p:tav tm="0">
                                          <p:val>
                                            <p:strVal val="ppt_y"/>
                                          </p:val>
                                        </p:tav>
                                        <p:tav tm="100000">
                                          <p:val>
                                            <p:strVal val="1+ppt_h/2"/>
                                          </p:val>
                                        </p:tav>
                                      </p:tavLst>
                                    </p:anim>
                                    <p:set>
                                      <p:cBhvr>
                                        <p:cTn id="196" dur="1" fill="hold">
                                          <p:stCondLst>
                                            <p:cond delay="3249"/>
                                          </p:stCondLst>
                                        </p:cTn>
                                        <p:tgtEl>
                                          <p:spTgt spid="117"/>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250" fill="hold"/>
                                        <p:tgtEl>
                                          <p:spTgt spid="118"/>
                                        </p:tgtEl>
                                        <p:attrNameLst>
                                          <p:attrName>r</p:attrName>
                                        </p:attrNameLst>
                                      </p:cBhvr>
                                    </p:animRot>
                                  </p:childTnLst>
                                </p:cTn>
                              </p:par>
                              <p:par>
                                <p:cTn id="199" presetID="2" presetClass="exit" presetSubtype="6" fill="hold" grpId="1" nodeType="withEffect">
                                  <p:stCondLst>
                                    <p:cond delay="0"/>
                                  </p:stCondLst>
                                  <p:childTnLst>
                                    <p:anim calcmode="lin" valueType="num">
                                      <p:cBhvr additive="base">
                                        <p:cTn id="200" dur="3250"/>
                                        <p:tgtEl>
                                          <p:spTgt spid="118"/>
                                        </p:tgtEl>
                                        <p:attrNameLst>
                                          <p:attrName>ppt_x</p:attrName>
                                        </p:attrNameLst>
                                      </p:cBhvr>
                                      <p:tavLst>
                                        <p:tav tm="0">
                                          <p:val>
                                            <p:strVal val="ppt_x"/>
                                          </p:val>
                                        </p:tav>
                                        <p:tav tm="100000">
                                          <p:val>
                                            <p:strVal val="1+ppt_w/2"/>
                                          </p:val>
                                        </p:tav>
                                      </p:tavLst>
                                    </p:anim>
                                    <p:anim calcmode="lin" valueType="num">
                                      <p:cBhvr additive="base">
                                        <p:cTn id="201" dur="3250"/>
                                        <p:tgtEl>
                                          <p:spTgt spid="118"/>
                                        </p:tgtEl>
                                        <p:attrNameLst>
                                          <p:attrName>ppt_y</p:attrName>
                                        </p:attrNameLst>
                                      </p:cBhvr>
                                      <p:tavLst>
                                        <p:tav tm="0">
                                          <p:val>
                                            <p:strVal val="ppt_y"/>
                                          </p:val>
                                        </p:tav>
                                        <p:tav tm="100000">
                                          <p:val>
                                            <p:strVal val="1+ppt_h/2"/>
                                          </p:val>
                                        </p:tav>
                                      </p:tavLst>
                                    </p:anim>
                                    <p:set>
                                      <p:cBhvr>
                                        <p:cTn id="202" dur="1" fill="hold">
                                          <p:stCondLst>
                                            <p:cond delay="3249"/>
                                          </p:stCondLst>
                                        </p:cTn>
                                        <p:tgtEl>
                                          <p:spTgt spid="118"/>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250" fill="hold"/>
                                        <p:tgtEl>
                                          <p:spTgt spid="119"/>
                                        </p:tgtEl>
                                        <p:attrNameLst>
                                          <p:attrName>r</p:attrName>
                                        </p:attrNameLst>
                                      </p:cBhvr>
                                    </p:animRot>
                                  </p:childTnLst>
                                </p:cTn>
                              </p:par>
                              <p:par>
                                <p:cTn id="205" presetID="2" presetClass="exit" presetSubtype="6" fill="hold" grpId="1" nodeType="withEffect">
                                  <p:stCondLst>
                                    <p:cond delay="0"/>
                                  </p:stCondLst>
                                  <p:childTnLst>
                                    <p:anim calcmode="lin" valueType="num">
                                      <p:cBhvr additive="base">
                                        <p:cTn id="206" dur="3250"/>
                                        <p:tgtEl>
                                          <p:spTgt spid="119"/>
                                        </p:tgtEl>
                                        <p:attrNameLst>
                                          <p:attrName>ppt_x</p:attrName>
                                        </p:attrNameLst>
                                      </p:cBhvr>
                                      <p:tavLst>
                                        <p:tav tm="0">
                                          <p:val>
                                            <p:strVal val="ppt_x"/>
                                          </p:val>
                                        </p:tav>
                                        <p:tav tm="100000">
                                          <p:val>
                                            <p:strVal val="1+ppt_w/2"/>
                                          </p:val>
                                        </p:tav>
                                      </p:tavLst>
                                    </p:anim>
                                    <p:anim calcmode="lin" valueType="num">
                                      <p:cBhvr additive="base">
                                        <p:cTn id="207" dur="3250"/>
                                        <p:tgtEl>
                                          <p:spTgt spid="119"/>
                                        </p:tgtEl>
                                        <p:attrNameLst>
                                          <p:attrName>ppt_y</p:attrName>
                                        </p:attrNameLst>
                                      </p:cBhvr>
                                      <p:tavLst>
                                        <p:tav tm="0">
                                          <p:val>
                                            <p:strVal val="ppt_y"/>
                                          </p:val>
                                        </p:tav>
                                        <p:tav tm="100000">
                                          <p:val>
                                            <p:strVal val="1+ppt_h/2"/>
                                          </p:val>
                                        </p:tav>
                                      </p:tavLst>
                                    </p:anim>
                                    <p:set>
                                      <p:cBhvr>
                                        <p:cTn id="208" dur="1" fill="hold">
                                          <p:stCondLst>
                                            <p:cond delay="3249"/>
                                          </p:stCondLst>
                                        </p:cTn>
                                        <p:tgtEl>
                                          <p:spTgt spid="119"/>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250" fill="hold"/>
                                        <p:tgtEl>
                                          <p:spTgt spid="120"/>
                                        </p:tgtEl>
                                        <p:attrNameLst>
                                          <p:attrName>r</p:attrName>
                                        </p:attrNameLst>
                                      </p:cBhvr>
                                    </p:animRot>
                                  </p:childTnLst>
                                </p:cTn>
                              </p:par>
                              <p:par>
                                <p:cTn id="211" presetID="2" presetClass="exit" presetSubtype="6" fill="hold" grpId="1" nodeType="withEffect">
                                  <p:stCondLst>
                                    <p:cond delay="0"/>
                                  </p:stCondLst>
                                  <p:childTnLst>
                                    <p:anim calcmode="lin" valueType="num">
                                      <p:cBhvr additive="base">
                                        <p:cTn id="212" dur="3250"/>
                                        <p:tgtEl>
                                          <p:spTgt spid="120"/>
                                        </p:tgtEl>
                                        <p:attrNameLst>
                                          <p:attrName>ppt_x</p:attrName>
                                        </p:attrNameLst>
                                      </p:cBhvr>
                                      <p:tavLst>
                                        <p:tav tm="0">
                                          <p:val>
                                            <p:strVal val="ppt_x"/>
                                          </p:val>
                                        </p:tav>
                                        <p:tav tm="100000">
                                          <p:val>
                                            <p:strVal val="1+ppt_w/2"/>
                                          </p:val>
                                        </p:tav>
                                      </p:tavLst>
                                    </p:anim>
                                    <p:anim calcmode="lin" valueType="num">
                                      <p:cBhvr additive="base">
                                        <p:cTn id="213" dur="3250"/>
                                        <p:tgtEl>
                                          <p:spTgt spid="120"/>
                                        </p:tgtEl>
                                        <p:attrNameLst>
                                          <p:attrName>ppt_y</p:attrName>
                                        </p:attrNameLst>
                                      </p:cBhvr>
                                      <p:tavLst>
                                        <p:tav tm="0">
                                          <p:val>
                                            <p:strVal val="ppt_y"/>
                                          </p:val>
                                        </p:tav>
                                        <p:tav tm="100000">
                                          <p:val>
                                            <p:strVal val="1+ppt_h/2"/>
                                          </p:val>
                                        </p:tav>
                                      </p:tavLst>
                                    </p:anim>
                                    <p:set>
                                      <p:cBhvr>
                                        <p:cTn id="214" dur="1" fill="hold">
                                          <p:stCondLst>
                                            <p:cond delay="3249"/>
                                          </p:stCondLst>
                                        </p:cTn>
                                        <p:tgtEl>
                                          <p:spTgt spid="12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250" fill="hold"/>
                                        <p:tgtEl>
                                          <p:spTgt spid="121"/>
                                        </p:tgtEl>
                                        <p:attrNameLst>
                                          <p:attrName>r</p:attrName>
                                        </p:attrNameLst>
                                      </p:cBhvr>
                                    </p:animRot>
                                  </p:childTnLst>
                                </p:cTn>
                              </p:par>
                              <p:par>
                                <p:cTn id="217" presetID="2" presetClass="exit" presetSubtype="6" fill="hold" grpId="1" nodeType="withEffect">
                                  <p:stCondLst>
                                    <p:cond delay="0"/>
                                  </p:stCondLst>
                                  <p:childTnLst>
                                    <p:anim calcmode="lin" valueType="num">
                                      <p:cBhvr additive="base">
                                        <p:cTn id="218" dur="3250"/>
                                        <p:tgtEl>
                                          <p:spTgt spid="121"/>
                                        </p:tgtEl>
                                        <p:attrNameLst>
                                          <p:attrName>ppt_x</p:attrName>
                                        </p:attrNameLst>
                                      </p:cBhvr>
                                      <p:tavLst>
                                        <p:tav tm="0">
                                          <p:val>
                                            <p:strVal val="ppt_x"/>
                                          </p:val>
                                        </p:tav>
                                        <p:tav tm="100000">
                                          <p:val>
                                            <p:strVal val="1+ppt_w/2"/>
                                          </p:val>
                                        </p:tav>
                                      </p:tavLst>
                                    </p:anim>
                                    <p:anim calcmode="lin" valueType="num">
                                      <p:cBhvr additive="base">
                                        <p:cTn id="219" dur="3250"/>
                                        <p:tgtEl>
                                          <p:spTgt spid="121"/>
                                        </p:tgtEl>
                                        <p:attrNameLst>
                                          <p:attrName>ppt_y</p:attrName>
                                        </p:attrNameLst>
                                      </p:cBhvr>
                                      <p:tavLst>
                                        <p:tav tm="0">
                                          <p:val>
                                            <p:strVal val="ppt_y"/>
                                          </p:val>
                                        </p:tav>
                                        <p:tav tm="100000">
                                          <p:val>
                                            <p:strVal val="1+ppt_h/2"/>
                                          </p:val>
                                        </p:tav>
                                      </p:tavLst>
                                    </p:anim>
                                    <p:set>
                                      <p:cBhvr>
                                        <p:cTn id="220" dur="1" fill="hold">
                                          <p:stCondLst>
                                            <p:cond delay="3249"/>
                                          </p:stCondLst>
                                        </p:cTn>
                                        <p:tgtEl>
                                          <p:spTgt spid="121"/>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250" fill="hold"/>
                                        <p:tgtEl>
                                          <p:spTgt spid="122"/>
                                        </p:tgtEl>
                                        <p:attrNameLst>
                                          <p:attrName>r</p:attrName>
                                        </p:attrNameLst>
                                      </p:cBhvr>
                                    </p:animRot>
                                  </p:childTnLst>
                                </p:cTn>
                              </p:par>
                              <p:par>
                                <p:cTn id="223" presetID="2" presetClass="exit" presetSubtype="6" fill="hold" grpId="1" nodeType="withEffect">
                                  <p:stCondLst>
                                    <p:cond delay="0"/>
                                  </p:stCondLst>
                                  <p:childTnLst>
                                    <p:anim calcmode="lin" valueType="num">
                                      <p:cBhvr additive="base">
                                        <p:cTn id="224" dur="3250"/>
                                        <p:tgtEl>
                                          <p:spTgt spid="122"/>
                                        </p:tgtEl>
                                        <p:attrNameLst>
                                          <p:attrName>ppt_x</p:attrName>
                                        </p:attrNameLst>
                                      </p:cBhvr>
                                      <p:tavLst>
                                        <p:tav tm="0">
                                          <p:val>
                                            <p:strVal val="ppt_x"/>
                                          </p:val>
                                        </p:tav>
                                        <p:tav tm="100000">
                                          <p:val>
                                            <p:strVal val="1+ppt_w/2"/>
                                          </p:val>
                                        </p:tav>
                                      </p:tavLst>
                                    </p:anim>
                                    <p:anim calcmode="lin" valueType="num">
                                      <p:cBhvr additive="base">
                                        <p:cTn id="225" dur="3250"/>
                                        <p:tgtEl>
                                          <p:spTgt spid="122"/>
                                        </p:tgtEl>
                                        <p:attrNameLst>
                                          <p:attrName>ppt_y</p:attrName>
                                        </p:attrNameLst>
                                      </p:cBhvr>
                                      <p:tavLst>
                                        <p:tav tm="0">
                                          <p:val>
                                            <p:strVal val="ppt_y"/>
                                          </p:val>
                                        </p:tav>
                                        <p:tav tm="100000">
                                          <p:val>
                                            <p:strVal val="1+ppt_h/2"/>
                                          </p:val>
                                        </p:tav>
                                      </p:tavLst>
                                    </p:anim>
                                    <p:set>
                                      <p:cBhvr>
                                        <p:cTn id="226" dur="1" fill="hold">
                                          <p:stCondLst>
                                            <p:cond delay="3249"/>
                                          </p:stCondLst>
                                        </p:cTn>
                                        <p:tgtEl>
                                          <p:spTgt spid="122"/>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250" fill="hold"/>
                                        <p:tgtEl>
                                          <p:spTgt spid="123"/>
                                        </p:tgtEl>
                                        <p:attrNameLst>
                                          <p:attrName>r</p:attrName>
                                        </p:attrNameLst>
                                      </p:cBhvr>
                                    </p:animRot>
                                  </p:childTnLst>
                                </p:cTn>
                              </p:par>
                              <p:par>
                                <p:cTn id="229" presetID="2" presetClass="exit" presetSubtype="6" fill="hold" grpId="1" nodeType="withEffect">
                                  <p:stCondLst>
                                    <p:cond delay="0"/>
                                  </p:stCondLst>
                                  <p:childTnLst>
                                    <p:anim calcmode="lin" valueType="num">
                                      <p:cBhvr additive="base">
                                        <p:cTn id="230" dur="3250"/>
                                        <p:tgtEl>
                                          <p:spTgt spid="123"/>
                                        </p:tgtEl>
                                        <p:attrNameLst>
                                          <p:attrName>ppt_x</p:attrName>
                                        </p:attrNameLst>
                                      </p:cBhvr>
                                      <p:tavLst>
                                        <p:tav tm="0">
                                          <p:val>
                                            <p:strVal val="ppt_x"/>
                                          </p:val>
                                        </p:tav>
                                        <p:tav tm="100000">
                                          <p:val>
                                            <p:strVal val="1+ppt_w/2"/>
                                          </p:val>
                                        </p:tav>
                                      </p:tavLst>
                                    </p:anim>
                                    <p:anim calcmode="lin" valueType="num">
                                      <p:cBhvr additive="base">
                                        <p:cTn id="231" dur="3250"/>
                                        <p:tgtEl>
                                          <p:spTgt spid="123"/>
                                        </p:tgtEl>
                                        <p:attrNameLst>
                                          <p:attrName>ppt_y</p:attrName>
                                        </p:attrNameLst>
                                      </p:cBhvr>
                                      <p:tavLst>
                                        <p:tav tm="0">
                                          <p:val>
                                            <p:strVal val="ppt_y"/>
                                          </p:val>
                                        </p:tav>
                                        <p:tav tm="100000">
                                          <p:val>
                                            <p:strVal val="1+ppt_h/2"/>
                                          </p:val>
                                        </p:tav>
                                      </p:tavLst>
                                    </p:anim>
                                    <p:set>
                                      <p:cBhvr>
                                        <p:cTn id="232" dur="1" fill="hold">
                                          <p:stCondLst>
                                            <p:cond delay="3249"/>
                                          </p:stCondLst>
                                        </p:cTn>
                                        <p:tgtEl>
                                          <p:spTgt spid="123"/>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250" fill="hold"/>
                                        <p:tgtEl>
                                          <p:spTgt spid="124"/>
                                        </p:tgtEl>
                                        <p:attrNameLst>
                                          <p:attrName>r</p:attrName>
                                        </p:attrNameLst>
                                      </p:cBhvr>
                                    </p:animRot>
                                  </p:childTnLst>
                                </p:cTn>
                              </p:par>
                              <p:par>
                                <p:cTn id="235" presetID="2" presetClass="exit" presetSubtype="6" fill="hold" grpId="1" nodeType="withEffect">
                                  <p:stCondLst>
                                    <p:cond delay="0"/>
                                  </p:stCondLst>
                                  <p:childTnLst>
                                    <p:anim calcmode="lin" valueType="num">
                                      <p:cBhvr additive="base">
                                        <p:cTn id="236" dur="3250"/>
                                        <p:tgtEl>
                                          <p:spTgt spid="124"/>
                                        </p:tgtEl>
                                        <p:attrNameLst>
                                          <p:attrName>ppt_x</p:attrName>
                                        </p:attrNameLst>
                                      </p:cBhvr>
                                      <p:tavLst>
                                        <p:tav tm="0">
                                          <p:val>
                                            <p:strVal val="ppt_x"/>
                                          </p:val>
                                        </p:tav>
                                        <p:tav tm="100000">
                                          <p:val>
                                            <p:strVal val="1+ppt_w/2"/>
                                          </p:val>
                                        </p:tav>
                                      </p:tavLst>
                                    </p:anim>
                                    <p:anim calcmode="lin" valueType="num">
                                      <p:cBhvr additive="base">
                                        <p:cTn id="237" dur="3250"/>
                                        <p:tgtEl>
                                          <p:spTgt spid="124"/>
                                        </p:tgtEl>
                                        <p:attrNameLst>
                                          <p:attrName>ppt_y</p:attrName>
                                        </p:attrNameLst>
                                      </p:cBhvr>
                                      <p:tavLst>
                                        <p:tav tm="0">
                                          <p:val>
                                            <p:strVal val="ppt_y"/>
                                          </p:val>
                                        </p:tav>
                                        <p:tav tm="100000">
                                          <p:val>
                                            <p:strVal val="1+ppt_h/2"/>
                                          </p:val>
                                        </p:tav>
                                      </p:tavLst>
                                    </p:anim>
                                    <p:set>
                                      <p:cBhvr>
                                        <p:cTn id="238" dur="1" fill="hold">
                                          <p:stCondLst>
                                            <p:cond delay="3249"/>
                                          </p:stCondLst>
                                        </p:cTn>
                                        <p:tgtEl>
                                          <p:spTgt spid="124"/>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250" fill="hold"/>
                                        <p:tgtEl>
                                          <p:spTgt spid="125"/>
                                        </p:tgtEl>
                                        <p:attrNameLst>
                                          <p:attrName>r</p:attrName>
                                        </p:attrNameLst>
                                      </p:cBhvr>
                                    </p:animRot>
                                  </p:childTnLst>
                                </p:cTn>
                              </p:par>
                              <p:par>
                                <p:cTn id="241" presetID="2" presetClass="exit" presetSubtype="6" fill="hold" grpId="1" nodeType="withEffect">
                                  <p:stCondLst>
                                    <p:cond delay="0"/>
                                  </p:stCondLst>
                                  <p:childTnLst>
                                    <p:anim calcmode="lin" valueType="num">
                                      <p:cBhvr additive="base">
                                        <p:cTn id="242" dur="3250"/>
                                        <p:tgtEl>
                                          <p:spTgt spid="125"/>
                                        </p:tgtEl>
                                        <p:attrNameLst>
                                          <p:attrName>ppt_x</p:attrName>
                                        </p:attrNameLst>
                                      </p:cBhvr>
                                      <p:tavLst>
                                        <p:tav tm="0">
                                          <p:val>
                                            <p:strVal val="ppt_x"/>
                                          </p:val>
                                        </p:tav>
                                        <p:tav tm="100000">
                                          <p:val>
                                            <p:strVal val="1+ppt_w/2"/>
                                          </p:val>
                                        </p:tav>
                                      </p:tavLst>
                                    </p:anim>
                                    <p:anim calcmode="lin" valueType="num">
                                      <p:cBhvr additive="base">
                                        <p:cTn id="243" dur="3250"/>
                                        <p:tgtEl>
                                          <p:spTgt spid="125"/>
                                        </p:tgtEl>
                                        <p:attrNameLst>
                                          <p:attrName>ppt_y</p:attrName>
                                        </p:attrNameLst>
                                      </p:cBhvr>
                                      <p:tavLst>
                                        <p:tav tm="0">
                                          <p:val>
                                            <p:strVal val="ppt_y"/>
                                          </p:val>
                                        </p:tav>
                                        <p:tav tm="100000">
                                          <p:val>
                                            <p:strVal val="1+ppt_h/2"/>
                                          </p:val>
                                        </p:tav>
                                      </p:tavLst>
                                    </p:anim>
                                    <p:set>
                                      <p:cBhvr>
                                        <p:cTn id="244" dur="1" fill="hold">
                                          <p:stCondLst>
                                            <p:cond delay="3249"/>
                                          </p:stCondLst>
                                        </p:cTn>
                                        <p:tgtEl>
                                          <p:spTgt spid="12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250" fill="hold"/>
                                        <p:tgtEl>
                                          <p:spTgt spid="126"/>
                                        </p:tgtEl>
                                        <p:attrNameLst>
                                          <p:attrName>r</p:attrName>
                                        </p:attrNameLst>
                                      </p:cBhvr>
                                    </p:animRot>
                                  </p:childTnLst>
                                </p:cTn>
                              </p:par>
                              <p:par>
                                <p:cTn id="247" presetID="2" presetClass="exit" presetSubtype="6" fill="hold" grpId="1" nodeType="withEffect">
                                  <p:stCondLst>
                                    <p:cond delay="0"/>
                                  </p:stCondLst>
                                  <p:childTnLst>
                                    <p:anim calcmode="lin" valueType="num">
                                      <p:cBhvr additive="base">
                                        <p:cTn id="248" dur="3250"/>
                                        <p:tgtEl>
                                          <p:spTgt spid="126"/>
                                        </p:tgtEl>
                                        <p:attrNameLst>
                                          <p:attrName>ppt_x</p:attrName>
                                        </p:attrNameLst>
                                      </p:cBhvr>
                                      <p:tavLst>
                                        <p:tav tm="0">
                                          <p:val>
                                            <p:strVal val="ppt_x"/>
                                          </p:val>
                                        </p:tav>
                                        <p:tav tm="100000">
                                          <p:val>
                                            <p:strVal val="1+ppt_w/2"/>
                                          </p:val>
                                        </p:tav>
                                      </p:tavLst>
                                    </p:anim>
                                    <p:anim calcmode="lin" valueType="num">
                                      <p:cBhvr additive="base">
                                        <p:cTn id="249" dur="3250"/>
                                        <p:tgtEl>
                                          <p:spTgt spid="126"/>
                                        </p:tgtEl>
                                        <p:attrNameLst>
                                          <p:attrName>ppt_y</p:attrName>
                                        </p:attrNameLst>
                                      </p:cBhvr>
                                      <p:tavLst>
                                        <p:tav tm="0">
                                          <p:val>
                                            <p:strVal val="ppt_y"/>
                                          </p:val>
                                        </p:tav>
                                        <p:tav tm="100000">
                                          <p:val>
                                            <p:strVal val="1+ppt_h/2"/>
                                          </p:val>
                                        </p:tav>
                                      </p:tavLst>
                                    </p:anim>
                                    <p:set>
                                      <p:cBhvr>
                                        <p:cTn id="250" dur="1" fill="hold">
                                          <p:stCondLst>
                                            <p:cond delay="3249"/>
                                          </p:stCondLst>
                                        </p:cTn>
                                        <p:tgtEl>
                                          <p:spTgt spid="126"/>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250" fill="hold"/>
                                        <p:tgtEl>
                                          <p:spTgt spid="127"/>
                                        </p:tgtEl>
                                        <p:attrNameLst>
                                          <p:attrName>r</p:attrName>
                                        </p:attrNameLst>
                                      </p:cBhvr>
                                    </p:animRot>
                                  </p:childTnLst>
                                </p:cTn>
                              </p:par>
                              <p:par>
                                <p:cTn id="253" presetID="2" presetClass="exit" presetSubtype="6" fill="hold" grpId="1" nodeType="withEffect">
                                  <p:stCondLst>
                                    <p:cond delay="0"/>
                                  </p:stCondLst>
                                  <p:childTnLst>
                                    <p:anim calcmode="lin" valueType="num">
                                      <p:cBhvr additive="base">
                                        <p:cTn id="254" dur="3250"/>
                                        <p:tgtEl>
                                          <p:spTgt spid="127"/>
                                        </p:tgtEl>
                                        <p:attrNameLst>
                                          <p:attrName>ppt_x</p:attrName>
                                        </p:attrNameLst>
                                      </p:cBhvr>
                                      <p:tavLst>
                                        <p:tav tm="0">
                                          <p:val>
                                            <p:strVal val="ppt_x"/>
                                          </p:val>
                                        </p:tav>
                                        <p:tav tm="100000">
                                          <p:val>
                                            <p:strVal val="1+ppt_w/2"/>
                                          </p:val>
                                        </p:tav>
                                      </p:tavLst>
                                    </p:anim>
                                    <p:anim calcmode="lin" valueType="num">
                                      <p:cBhvr additive="base">
                                        <p:cTn id="255" dur="3250"/>
                                        <p:tgtEl>
                                          <p:spTgt spid="127"/>
                                        </p:tgtEl>
                                        <p:attrNameLst>
                                          <p:attrName>ppt_y</p:attrName>
                                        </p:attrNameLst>
                                      </p:cBhvr>
                                      <p:tavLst>
                                        <p:tav tm="0">
                                          <p:val>
                                            <p:strVal val="ppt_y"/>
                                          </p:val>
                                        </p:tav>
                                        <p:tav tm="100000">
                                          <p:val>
                                            <p:strVal val="1+ppt_h/2"/>
                                          </p:val>
                                        </p:tav>
                                      </p:tavLst>
                                    </p:anim>
                                    <p:set>
                                      <p:cBhvr>
                                        <p:cTn id="256" dur="1" fill="hold">
                                          <p:stCondLst>
                                            <p:cond delay="3249"/>
                                          </p:stCondLst>
                                        </p:cTn>
                                        <p:tgtEl>
                                          <p:spTgt spid="127"/>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250" fill="hold"/>
                                        <p:tgtEl>
                                          <p:spTgt spid="128"/>
                                        </p:tgtEl>
                                        <p:attrNameLst>
                                          <p:attrName>r</p:attrName>
                                        </p:attrNameLst>
                                      </p:cBhvr>
                                    </p:animRot>
                                  </p:childTnLst>
                                </p:cTn>
                              </p:par>
                              <p:par>
                                <p:cTn id="259" presetID="2" presetClass="exit" presetSubtype="6" fill="hold" grpId="1" nodeType="withEffect">
                                  <p:stCondLst>
                                    <p:cond delay="0"/>
                                  </p:stCondLst>
                                  <p:childTnLst>
                                    <p:anim calcmode="lin" valueType="num">
                                      <p:cBhvr additive="base">
                                        <p:cTn id="260" dur="3250"/>
                                        <p:tgtEl>
                                          <p:spTgt spid="128"/>
                                        </p:tgtEl>
                                        <p:attrNameLst>
                                          <p:attrName>ppt_x</p:attrName>
                                        </p:attrNameLst>
                                      </p:cBhvr>
                                      <p:tavLst>
                                        <p:tav tm="0">
                                          <p:val>
                                            <p:strVal val="ppt_x"/>
                                          </p:val>
                                        </p:tav>
                                        <p:tav tm="100000">
                                          <p:val>
                                            <p:strVal val="1+ppt_w/2"/>
                                          </p:val>
                                        </p:tav>
                                      </p:tavLst>
                                    </p:anim>
                                    <p:anim calcmode="lin" valueType="num">
                                      <p:cBhvr additive="base">
                                        <p:cTn id="261" dur="3250"/>
                                        <p:tgtEl>
                                          <p:spTgt spid="128"/>
                                        </p:tgtEl>
                                        <p:attrNameLst>
                                          <p:attrName>ppt_y</p:attrName>
                                        </p:attrNameLst>
                                      </p:cBhvr>
                                      <p:tavLst>
                                        <p:tav tm="0">
                                          <p:val>
                                            <p:strVal val="ppt_y"/>
                                          </p:val>
                                        </p:tav>
                                        <p:tav tm="100000">
                                          <p:val>
                                            <p:strVal val="1+ppt_h/2"/>
                                          </p:val>
                                        </p:tav>
                                      </p:tavLst>
                                    </p:anim>
                                    <p:set>
                                      <p:cBhvr>
                                        <p:cTn id="262" dur="1" fill="hold">
                                          <p:stCondLst>
                                            <p:cond delay="3249"/>
                                          </p:stCondLst>
                                        </p:cTn>
                                        <p:tgtEl>
                                          <p:spTgt spid="128"/>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250" fill="hold"/>
                                        <p:tgtEl>
                                          <p:spTgt spid="129"/>
                                        </p:tgtEl>
                                        <p:attrNameLst>
                                          <p:attrName>r</p:attrName>
                                        </p:attrNameLst>
                                      </p:cBhvr>
                                    </p:animRot>
                                  </p:childTnLst>
                                </p:cTn>
                              </p:par>
                              <p:par>
                                <p:cTn id="265" presetID="2" presetClass="exit" presetSubtype="6" fill="hold" grpId="1" nodeType="withEffect">
                                  <p:stCondLst>
                                    <p:cond delay="0"/>
                                  </p:stCondLst>
                                  <p:childTnLst>
                                    <p:anim calcmode="lin" valueType="num">
                                      <p:cBhvr additive="base">
                                        <p:cTn id="266" dur="3250"/>
                                        <p:tgtEl>
                                          <p:spTgt spid="129"/>
                                        </p:tgtEl>
                                        <p:attrNameLst>
                                          <p:attrName>ppt_x</p:attrName>
                                        </p:attrNameLst>
                                      </p:cBhvr>
                                      <p:tavLst>
                                        <p:tav tm="0">
                                          <p:val>
                                            <p:strVal val="ppt_x"/>
                                          </p:val>
                                        </p:tav>
                                        <p:tav tm="100000">
                                          <p:val>
                                            <p:strVal val="1+ppt_w/2"/>
                                          </p:val>
                                        </p:tav>
                                      </p:tavLst>
                                    </p:anim>
                                    <p:anim calcmode="lin" valueType="num">
                                      <p:cBhvr additive="base">
                                        <p:cTn id="267" dur="3250"/>
                                        <p:tgtEl>
                                          <p:spTgt spid="129"/>
                                        </p:tgtEl>
                                        <p:attrNameLst>
                                          <p:attrName>ppt_y</p:attrName>
                                        </p:attrNameLst>
                                      </p:cBhvr>
                                      <p:tavLst>
                                        <p:tav tm="0">
                                          <p:val>
                                            <p:strVal val="ppt_y"/>
                                          </p:val>
                                        </p:tav>
                                        <p:tav tm="100000">
                                          <p:val>
                                            <p:strVal val="1+ppt_h/2"/>
                                          </p:val>
                                        </p:tav>
                                      </p:tavLst>
                                    </p:anim>
                                    <p:set>
                                      <p:cBhvr>
                                        <p:cTn id="268" dur="1" fill="hold">
                                          <p:stCondLst>
                                            <p:cond delay="3249"/>
                                          </p:stCondLst>
                                        </p:cTn>
                                        <p:tgtEl>
                                          <p:spTgt spid="129"/>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250" fill="hold"/>
                                        <p:tgtEl>
                                          <p:spTgt spid="130"/>
                                        </p:tgtEl>
                                        <p:attrNameLst>
                                          <p:attrName>r</p:attrName>
                                        </p:attrNameLst>
                                      </p:cBhvr>
                                    </p:animRot>
                                  </p:childTnLst>
                                </p:cTn>
                              </p:par>
                              <p:par>
                                <p:cTn id="271" presetID="2" presetClass="exit" presetSubtype="6" fill="hold" grpId="1" nodeType="withEffect">
                                  <p:stCondLst>
                                    <p:cond delay="0"/>
                                  </p:stCondLst>
                                  <p:childTnLst>
                                    <p:anim calcmode="lin" valueType="num">
                                      <p:cBhvr additive="base">
                                        <p:cTn id="272" dur="3250"/>
                                        <p:tgtEl>
                                          <p:spTgt spid="130"/>
                                        </p:tgtEl>
                                        <p:attrNameLst>
                                          <p:attrName>ppt_x</p:attrName>
                                        </p:attrNameLst>
                                      </p:cBhvr>
                                      <p:tavLst>
                                        <p:tav tm="0">
                                          <p:val>
                                            <p:strVal val="ppt_x"/>
                                          </p:val>
                                        </p:tav>
                                        <p:tav tm="100000">
                                          <p:val>
                                            <p:strVal val="1+ppt_w/2"/>
                                          </p:val>
                                        </p:tav>
                                      </p:tavLst>
                                    </p:anim>
                                    <p:anim calcmode="lin" valueType="num">
                                      <p:cBhvr additive="base">
                                        <p:cTn id="273" dur="3250"/>
                                        <p:tgtEl>
                                          <p:spTgt spid="130"/>
                                        </p:tgtEl>
                                        <p:attrNameLst>
                                          <p:attrName>ppt_y</p:attrName>
                                        </p:attrNameLst>
                                      </p:cBhvr>
                                      <p:tavLst>
                                        <p:tav tm="0">
                                          <p:val>
                                            <p:strVal val="ppt_y"/>
                                          </p:val>
                                        </p:tav>
                                        <p:tav tm="100000">
                                          <p:val>
                                            <p:strVal val="1+ppt_h/2"/>
                                          </p:val>
                                        </p:tav>
                                      </p:tavLst>
                                    </p:anim>
                                    <p:set>
                                      <p:cBhvr>
                                        <p:cTn id="274" dur="1" fill="hold">
                                          <p:stCondLst>
                                            <p:cond delay="3249"/>
                                          </p:stCondLst>
                                        </p:cTn>
                                        <p:tgtEl>
                                          <p:spTgt spid="130"/>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250" fill="hold"/>
                                        <p:tgtEl>
                                          <p:spTgt spid="131"/>
                                        </p:tgtEl>
                                        <p:attrNameLst>
                                          <p:attrName>r</p:attrName>
                                        </p:attrNameLst>
                                      </p:cBhvr>
                                    </p:animRot>
                                  </p:childTnLst>
                                </p:cTn>
                              </p:par>
                              <p:par>
                                <p:cTn id="277" presetID="2" presetClass="exit" presetSubtype="6" fill="hold" grpId="1" nodeType="withEffect">
                                  <p:stCondLst>
                                    <p:cond delay="0"/>
                                  </p:stCondLst>
                                  <p:childTnLst>
                                    <p:anim calcmode="lin" valueType="num">
                                      <p:cBhvr additive="base">
                                        <p:cTn id="278" dur="3250"/>
                                        <p:tgtEl>
                                          <p:spTgt spid="131"/>
                                        </p:tgtEl>
                                        <p:attrNameLst>
                                          <p:attrName>ppt_x</p:attrName>
                                        </p:attrNameLst>
                                      </p:cBhvr>
                                      <p:tavLst>
                                        <p:tav tm="0">
                                          <p:val>
                                            <p:strVal val="ppt_x"/>
                                          </p:val>
                                        </p:tav>
                                        <p:tav tm="100000">
                                          <p:val>
                                            <p:strVal val="1+ppt_w/2"/>
                                          </p:val>
                                        </p:tav>
                                      </p:tavLst>
                                    </p:anim>
                                    <p:anim calcmode="lin" valueType="num">
                                      <p:cBhvr additive="base">
                                        <p:cTn id="279" dur="3250"/>
                                        <p:tgtEl>
                                          <p:spTgt spid="131"/>
                                        </p:tgtEl>
                                        <p:attrNameLst>
                                          <p:attrName>ppt_y</p:attrName>
                                        </p:attrNameLst>
                                      </p:cBhvr>
                                      <p:tavLst>
                                        <p:tav tm="0">
                                          <p:val>
                                            <p:strVal val="ppt_y"/>
                                          </p:val>
                                        </p:tav>
                                        <p:tav tm="100000">
                                          <p:val>
                                            <p:strVal val="1+ppt_h/2"/>
                                          </p:val>
                                        </p:tav>
                                      </p:tavLst>
                                    </p:anim>
                                    <p:set>
                                      <p:cBhvr>
                                        <p:cTn id="280" dur="1" fill="hold">
                                          <p:stCondLst>
                                            <p:cond delay="3249"/>
                                          </p:stCondLst>
                                        </p:cTn>
                                        <p:tgtEl>
                                          <p:spTgt spid="131"/>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250" fill="hold"/>
                                        <p:tgtEl>
                                          <p:spTgt spid="132"/>
                                        </p:tgtEl>
                                        <p:attrNameLst>
                                          <p:attrName>r</p:attrName>
                                        </p:attrNameLst>
                                      </p:cBhvr>
                                    </p:animRot>
                                  </p:childTnLst>
                                </p:cTn>
                              </p:par>
                              <p:par>
                                <p:cTn id="283" presetID="2" presetClass="exit" presetSubtype="6" fill="hold" grpId="1" nodeType="withEffect">
                                  <p:stCondLst>
                                    <p:cond delay="0"/>
                                  </p:stCondLst>
                                  <p:childTnLst>
                                    <p:anim calcmode="lin" valueType="num">
                                      <p:cBhvr additive="base">
                                        <p:cTn id="284" dur="3250"/>
                                        <p:tgtEl>
                                          <p:spTgt spid="132"/>
                                        </p:tgtEl>
                                        <p:attrNameLst>
                                          <p:attrName>ppt_x</p:attrName>
                                        </p:attrNameLst>
                                      </p:cBhvr>
                                      <p:tavLst>
                                        <p:tav tm="0">
                                          <p:val>
                                            <p:strVal val="ppt_x"/>
                                          </p:val>
                                        </p:tav>
                                        <p:tav tm="100000">
                                          <p:val>
                                            <p:strVal val="1+ppt_w/2"/>
                                          </p:val>
                                        </p:tav>
                                      </p:tavLst>
                                    </p:anim>
                                    <p:anim calcmode="lin" valueType="num">
                                      <p:cBhvr additive="base">
                                        <p:cTn id="285" dur="3250"/>
                                        <p:tgtEl>
                                          <p:spTgt spid="132"/>
                                        </p:tgtEl>
                                        <p:attrNameLst>
                                          <p:attrName>ppt_y</p:attrName>
                                        </p:attrNameLst>
                                      </p:cBhvr>
                                      <p:tavLst>
                                        <p:tav tm="0">
                                          <p:val>
                                            <p:strVal val="ppt_y"/>
                                          </p:val>
                                        </p:tav>
                                        <p:tav tm="100000">
                                          <p:val>
                                            <p:strVal val="1+ppt_h/2"/>
                                          </p:val>
                                        </p:tav>
                                      </p:tavLst>
                                    </p:anim>
                                    <p:set>
                                      <p:cBhvr>
                                        <p:cTn id="286" dur="1" fill="hold">
                                          <p:stCondLst>
                                            <p:cond delay="3249"/>
                                          </p:stCondLst>
                                        </p:cTn>
                                        <p:tgtEl>
                                          <p:spTgt spid="132"/>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250" fill="hold"/>
                                        <p:tgtEl>
                                          <p:spTgt spid="133"/>
                                        </p:tgtEl>
                                        <p:attrNameLst>
                                          <p:attrName>r</p:attrName>
                                        </p:attrNameLst>
                                      </p:cBhvr>
                                    </p:animRot>
                                  </p:childTnLst>
                                </p:cTn>
                              </p:par>
                              <p:par>
                                <p:cTn id="289" presetID="2" presetClass="exit" presetSubtype="6" fill="hold" grpId="1" nodeType="withEffect">
                                  <p:stCondLst>
                                    <p:cond delay="0"/>
                                  </p:stCondLst>
                                  <p:childTnLst>
                                    <p:anim calcmode="lin" valueType="num">
                                      <p:cBhvr additive="base">
                                        <p:cTn id="290" dur="3250"/>
                                        <p:tgtEl>
                                          <p:spTgt spid="133"/>
                                        </p:tgtEl>
                                        <p:attrNameLst>
                                          <p:attrName>ppt_x</p:attrName>
                                        </p:attrNameLst>
                                      </p:cBhvr>
                                      <p:tavLst>
                                        <p:tav tm="0">
                                          <p:val>
                                            <p:strVal val="ppt_x"/>
                                          </p:val>
                                        </p:tav>
                                        <p:tav tm="100000">
                                          <p:val>
                                            <p:strVal val="1+ppt_w/2"/>
                                          </p:val>
                                        </p:tav>
                                      </p:tavLst>
                                    </p:anim>
                                    <p:anim calcmode="lin" valueType="num">
                                      <p:cBhvr additive="base">
                                        <p:cTn id="291" dur="3250"/>
                                        <p:tgtEl>
                                          <p:spTgt spid="133"/>
                                        </p:tgtEl>
                                        <p:attrNameLst>
                                          <p:attrName>ppt_y</p:attrName>
                                        </p:attrNameLst>
                                      </p:cBhvr>
                                      <p:tavLst>
                                        <p:tav tm="0">
                                          <p:val>
                                            <p:strVal val="ppt_y"/>
                                          </p:val>
                                        </p:tav>
                                        <p:tav tm="100000">
                                          <p:val>
                                            <p:strVal val="1+ppt_h/2"/>
                                          </p:val>
                                        </p:tav>
                                      </p:tavLst>
                                    </p:anim>
                                    <p:set>
                                      <p:cBhvr>
                                        <p:cTn id="292" dur="1" fill="hold">
                                          <p:stCondLst>
                                            <p:cond delay="3249"/>
                                          </p:stCondLst>
                                        </p:cTn>
                                        <p:tgtEl>
                                          <p:spTgt spid="133"/>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250" fill="hold"/>
                                        <p:tgtEl>
                                          <p:spTgt spid="134"/>
                                        </p:tgtEl>
                                        <p:attrNameLst>
                                          <p:attrName>r</p:attrName>
                                        </p:attrNameLst>
                                      </p:cBhvr>
                                    </p:animRot>
                                  </p:childTnLst>
                                </p:cTn>
                              </p:par>
                              <p:par>
                                <p:cTn id="295" presetID="2" presetClass="exit" presetSubtype="6" fill="hold" grpId="1" nodeType="withEffect">
                                  <p:stCondLst>
                                    <p:cond delay="0"/>
                                  </p:stCondLst>
                                  <p:childTnLst>
                                    <p:anim calcmode="lin" valueType="num">
                                      <p:cBhvr additive="base">
                                        <p:cTn id="296" dur="3250"/>
                                        <p:tgtEl>
                                          <p:spTgt spid="134"/>
                                        </p:tgtEl>
                                        <p:attrNameLst>
                                          <p:attrName>ppt_x</p:attrName>
                                        </p:attrNameLst>
                                      </p:cBhvr>
                                      <p:tavLst>
                                        <p:tav tm="0">
                                          <p:val>
                                            <p:strVal val="ppt_x"/>
                                          </p:val>
                                        </p:tav>
                                        <p:tav tm="100000">
                                          <p:val>
                                            <p:strVal val="1+ppt_w/2"/>
                                          </p:val>
                                        </p:tav>
                                      </p:tavLst>
                                    </p:anim>
                                    <p:anim calcmode="lin" valueType="num">
                                      <p:cBhvr additive="base">
                                        <p:cTn id="297" dur="3250"/>
                                        <p:tgtEl>
                                          <p:spTgt spid="134"/>
                                        </p:tgtEl>
                                        <p:attrNameLst>
                                          <p:attrName>ppt_y</p:attrName>
                                        </p:attrNameLst>
                                      </p:cBhvr>
                                      <p:tavLst>
                                        <p:tav tm="0">
                                          <p:val>
                                            <p:strVal val="ppt_y"/>
                                          </p:val>
                                        </p:tav>
                                        <p:tav tm="100000">
                                          <p:val>
                                            <p:strVal val="1+ppt_h/2"/>
                                          </p:val>
                                        </p:tav>
                                      </p:tavLst>
                                    </p:anim>
                                    <p:set>
                                      <p:cBhvr>
                                        <p:cTn id="298" dur="1" fill="hold">
                                          <p:stCondLst>
                                            <p:cond delay="3249"/>
                                          </p:stCondLst>
                                        </p:cTn>
                                        <p:tgtEl>
                                          <p:spTgt spid="134"/>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250" fill="hold"/>
                                        <p:tgtEl>
                                          <p:spTgt spid="135"/>
                                        </p:tgtEl>
                                        <p:attrNameLst>
                                          <p:attrName>r</p:attrName>
                                        </p:attrNameLst>
                                      </p:cBhvr>
                                    </p:animRot>
                                  </p:childTnLst>
                                </p:cTn>
                              </p:par>
                              <p:par>
                                <p:cTn id="301" presetID="2" presetClass="exit" presetSubtype="6" fill="hold" grpId="1" nodeType="withEffect">
                                  <p:stCondLst>
                                    <p:cond delay="0"/>
                                  </p:stCondLst>
                                  <p:childTnLst>
                                    <p:anim calcmode="lin" valueType="num">
                                      <p:cBhvr additive="base">
                                        <p:cTn id="302" dur="3250"/>
                                        <p:tgtEl>
                                          <p:spTgt spid="135"/>
                                        </p:tgtEl>
                                        <p:attrNameLst>
                                          <p:attrName>ppt_x</p:attrName>
                                        </p:attrNameLst>
                                      </p:cBhvr>
                                      <p:tavLst>
                                        <p:tav tm="0">
                                          <p:val>
                                            <p:strVal val="ppt_x"/>
                                          </p:val>
                                        </p:tav>
                                        <p:tav tm="100000">
                                          <p:val>
                                            <p:strVal val="1+ppt_w/2"/>
                                          </p:val>
                                        </p:tav>
                                      </p:tavLst>
                                    </p:anim>
                                    <p:anim calcmode="lin" valueType="num">
                                      <p:cBhvr additive="base">
                                        <p:cTn id="303" dur="3250"/>
                                        <p:tgtEl>
                                          <p:spTgt spid="135"/>
                                        </p:tgtEl>
                                        <p:attrNameLst>
                                          <p:attrName>ppt_y</p:attrName>
                                        </p:attrNameLst>
                                      </p:cBhvr>
                                      <p:tavLst>
                                        <p:tav tm="0">
                                          <p:val>
                                            <p:strVal val="ppt_y"/>
                                          </p:val>
                                        </p:tav>
                                        <p:tav tm="100000">
                                          <p:val>
                                            <p:strVal val="1+ppt_h/2"/>
                                          </p:val>
                                        </p:tav>
                                      </p:tavLst>
                                    </p:anim>
                                    <p:set>
                                      <p:cBhvr>
                                        <p:cTn id="304" dur="1" fill="hold">
                                          <p:stCondLst>
                                            <p:cond delay="3249"/>
                                          </p:stCondLst>
                                        </p:cTn>
                                        <p:tgtEl>
                                          <p:spTgt spid="135"/>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250" fill="hold"/>
                                        <p:tgtEl>
                                          <p:spTgt spid="136"/>
                                        </p:tgtEl>
                                        <p:attrNameLst>
                                          <p:attrName>r</p:attrName>
                                        </p:attrNameLst>
                                      </p:cBhvr>
                                    </p:animRot>
                                  </p:childTnLst>
                                </p:cTn>
                              </p:par>
                              <p:par>
                                <p:cTn id="307" presetID="2" presetClass="exit" presetSubtype="6" fill="hold" grpId="1" nodeType="withEffect">
                                  <p:stCondLst>
                                    <p:cond delay="0"/>
                                  </p:stCondLst>
                                  <p:childTnLst>
                                    <p:anim calcmode="lin" valueType="num">
                                      <p:cBhvr additive="base">
                                        <p:cTn id="308" dur="3250"/>
                                        <p:tgtEl>
                                          <p:spTgt spid="136"/>
                                        </p:tgtEl>
                                        <p:attrNameLst>
                                          <p:attrName>ppt_x</p:attrName>
                                        </p:attrNameLst>
                                      </p:cBhvr>
                                      <p:tavLst>
                                        <p:tav tm="0">
                                          <p:val>
                                            <p:strVal val="ppt_x"/>
                                          </p:val>
                                        </p:tav>
                                        <p:tav tm="100000">
                                          <p:val>
                                            <p:strVal val="1+ppt_w/2"/>
                                          </p:val>
                                        </p:tav>
                                      </p:tavLst>
                                    </p:anim>
                                    <p:anim calcmode="lin" valueType="num">
                                      <p:cBhvr additive="base">
                                        <p:cTn id="309" dur="3250"/>
                                        <p:tgtEl>
                                          <p:spTgt spid="136"/>
                                        </p:tgtEl>
                                        <p:attrNameLst>
                                          <p:attrName>ppt_y</p:attrName>
                                        </p:attrNameLst>
                                      </p:cBhvr>
                                      <p:tavLst>
                                        <p:tav tm="0">
                                          <p:val>
                                            <p:strVal val="ppt_y"/>
                                          </p:val>
                                        </p:tav>
                                        <p:tav tm="100000">
                                          <p:val>
                                            <p:strVal val="1+ppt_h/2"/>
                                          </p:val>
                                        </p:tav>
                                      </p:tavLst>
                                    </p:anim>
                                    <p:set>
                                      <p:cBhvr>
                                        <p:cTn id="310" dur="1" fill="hold">
                                          <p:stCondLst>
                                            <p:cond delay="3249"/>
                                          </p:stCondLst>
                                        </p:cTn>
                                        <p:tgtEl>
                                          <p:spTgt spid="136"/>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250" fill="hold"/>
                                        <p:tgtEl>
                                          <p:spTgt spid="137"/>
                                        </p:tgtEl>
                                        <p:attrNameLst>
                                          <p:attrName>r</p:attrName>
                                        </p:attrNameLst>
                                      </p:cBhvr>
                                    </p:animRot>
                                  </p:childTnLst>
                                </p:cTn>
                              </p:par>
                              <p:par>
                                <p:cTn id="313" presetID="2" presetClass="exit" presetSubtype="6" fill="hold" grpId="1" nodeType="withEffect">
                                  <p:stCondLst>
                                    <p:cond delay="0"/>
                                  </p:stCondLst>
                                  <p:childTnLst>
                                    <p:anim calcmode="lin" valueType="num">
                                      <p:cBhvr additive="base">
                                        <p:cTn id="314" dur="3250"/>
                                        <p:tgtEl>
                                          <p:spTgt spid="137"/>
                                        </p:tgtEl>
                                        <p:attrNameLst>
                                          <p:attrName>ppt_x</p:attrName>
                                        </p:attrNameLst>
                                      </p:cBhvr>
                                      <p:tavLst>
                                        <p:tav tm="0">
                                          <p:val>
                                            <p:strVal val="ppt_x"/>
                                          </p:val>
                                        </p:tav>
                                        <p:tav tm="100000">
                                          <p:val>
                                            <p:strVal val="1+ppt_w/2"/>
                                          </p:val>
                                        </p:tav>
                                      </p:tavLst>
                                    </p:anim>
                                    <p:anim calcmode="lin" valueType="num">
                                      <p:cBhvr additive="base">
                                        <p:cTn id="315" dur="3250"/>
                                        <p:tgtEl>
                                          <p:spTgt spid="137"/>
                                        </p:tgtEl>
                                        <p:attrNameLst>
                                          <p:attrName>ppt_y</p:attrName>
                                        </p:attrNameLst>
                                      </p:cBhvr>
                                      <p:tavLst>
                                        <p:tav tm="0">
                                          <p:val>
                                            <p:strVal val="ppt_y"/>
                                          </p:val>
                                        </p:tav>
                                        <p:tav tm="100000">
                                          <p:val>
                                            <p:strVal val="1+ppt_h/2"/>
                                          </p:val>
                                        </p:tav>
                                      </p:tavLst>
                                    </p:anim>
                                    <p:set>
                                      <p:cBhvr>
                                        <p:cTn id="316" dur="1" fill="hold">
                                          <p:stCondLst>
                                            <p:cond delay="3249"/>
                                          </p:stCondLst>
                                        </p:cTn>
                                        <p:tgtEl>
                                          <p:spTgt spid="137"/>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250" fill="hold"/>
                                        <p:tgtEl>
                                          <p:spTgt spid="138"/>
                                        </p:tgtEl>
                                        <p:attrNameLst>
                                          <p:attrName>r</p:attrName>
                                        </p:attrNameLst>
                                      </p:cBhvr>
                                    </p:animRot>
                                  </p:childTnLst>
                                </p:cTn>
                              </p:par>
                              <p:par>
                                <p:cTn id="319" presetID="2" presetClass="exit" presetSubtype="6" fill="hold" grpId="1" nodeType="withEffect">
                                  <p:stCondLst>
                                    <p:cond delay="0"/>
                                  </p:stCondLst>
                                  <p:childTnLst>
                                    <p:anim calcmode="lin" valueType="num">
                                      <p:cBhvr additive="base">
                                        <p:cTn id="320" dur="3250"/>
                                        <p:tgtEl>
                                          <p:spTgt spid="138"/>
                                        </p:tgtEl>
                                        <p:attrNameLst>
                                          <p:attrName>ppt_x</p:attrName>
                                        </p:attrNameLst>
                                      </p:cBhvr>
                                      <p:tavLst>
                                        <p:tav tm="0">
                                          <p:val>
                                            <p:strVal val="ppt_x"/>
                                          </p:val>
                                        </p:tav>
                                        <p:tav tm="100000">
                                          <p:val>
                                            <p:strVal val="1+ppt_w/2"/>
                                          </p:val>
                                        </p:tav>
                                      </p:tavLst>
                                    </p:anim>
                                    <p:anim calcmode="lin" valueType="num">
                                      <p:cBhvr additive="base">
                                        <p:cTn id="321" dur="3250"/>
                                        <p:tgtEl>
                                          <p:spTgt spid="138"/>
                                        </p:tgtEl>
                                        <p:attrNameLst>
                                          <p:attrName>ppt_y</p:attrName>
                                        </p:attrNameLst>
                                      </p:cBhvr>
                                      <p:tavLst>
                                        <p:tav tm="0">
                                          <p:val>
                                            <p:strVal val="ppt_y"/>
                                          </p:val>
                                        </p:tav>
                                        <p:tav tm="100000">
                                          <p:val>
                                            <p:strVal val="1+ppt_h/2"/>
                                          </p:val>
                                        </p:tav>
                                      </p:tavLst>
                                    </p:anim>
                                    <p:set>
                                      <p:cBhvr>
                                        <p:cTn id="322" dur="1" fill="hold">
                                          <p:stCondLst>
                                            <p:cond delay="3249"/>
                                          </p:stCondLst>
                                        </p:cTn>
                                        <p:tgtEl>
                                          <p:spTgt spid="138"/>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250" fill="hold"/>
                                        <p:tgtEl>
                                          <p:spTgt spid="139"/>
                                        </p:tgtEl>
                                        <p:attrNameLst>
                                          <p:attrName>r</p:attrName>
                                        </p:attrNameLst>
                                      </p:cBhvr>
                                    </p:animRot>
                                  </p:childTnLst>
                                </p:cTn>
                              </p:par>
                              <p:par>
                                <p:cTn id="325" presetID="2" presetClass="exit" presetSubtype="6" fill="hold" grpId="1" nodeType="withEffect">
                                  <p:stCondLst>
                                    <p:cond delay="0"/>
                                  </p:stCondLst>
                                  <p:childTnLst>
                                    <p:anim calcmode="lin" valueType="num">
                                      <p:cBhvr additive="base">
                                        <p:cTn id="326" dur="3250"/>
                                        <p:tgtEl>
                                          <p:spTgt spid="139"/>
                                        </p:tgtEl>
                                        <p:attrNameLst>
                                          <p:attrName>ppt_x</p:attrName>
                                        </p:attrNameLst>
                                      </p:cBhvr>
                                      <p:tavLst>
                                        <p:tav tm="0">
                                          <p:val>
                                            <p:strVal val="ppt_x"/>
                                          </p:val>
                                        </p:tav>
                                        <p:tav tm="100000">
                                          <p:val>
                                            <p:strVal val="1+ppt_w/2"/>
                                          </p:val>
                                        </p:tav>
                                      </p:tavLst>
                                    </p:anim>
                                    <p:anim calcmode="lin" valueType="num">
                                      <p:cBhvr additive="base">
                                        <p:cTn id="327" dur="3250"/>
                                        <p:tgtEl>
                                          <p:spTgt spid="139"/>
                                        </p:tgtEl>
                                        <p:attrNameLst>
                                          <p:attrName>ppt_y</p:attrName>
                                        </p:attrNameLst>
                                      </p:cBhvr>
                                      <p:tavLst>
                                        <p:tav tm="0">
                                          <p:val>
                                            <p:strVal val="ppt_y"/>
                                          </p:val>
                                        </p:tav>
                                        <p:tav tm="100000">
                                          <p:val>
                                            <p:strVal val="1+ppt_h/2"/>
                                          </p:val>
                                        </p:tav>
                                      </p:tavLst>
                                    </p:anim>
                                    <p:set>
                                      <p:cBhvr>
                                        <p:cTn id="328" dur="1" fill="hold">
                                          <p:stCondLst>
                                            <p:cond delay="3249"/>
                                          </p:stCondLst>
                                        </p:cTn>
                                        <p:tgtEl>
                                          <p:spTgt spid="139"/>
                                        </p:tgtEl>
                                        <p:attrNameLst>
                                          <p:attrName>style.visibility</p:attrName>
                                        </p:attrNameLst>
                                      </p:cBhvr>
                                      <p:to>
                                        <p:strVal val="hidden"/>
                                      </p:to>
                                    </p:set>
                                  </p:childTnLst>
                                </p:cTn>
                              </p:par>
                              <p:par>
                                <p:cTn id="329" presetID="23" presetClass="entr" presetSubtype="272" fill="hold" nodeType="withEffect">
                                  <p:stCondLst>
                                    <p:cond delay="0"/>
                                  </p:stCondLst>
                                  <p:childTnLst>
                                    <p:set>
                                      <p:cBhvr>
                                        <p:cTn id="330" dur="1" fill="hold">
                                          <p:stCondLst>
                                            <p:cond delay="0"/>
                                          </p:stCondLst>
                                        </p:cTn>
                                        <p:tgtEl>
                                          <p:spTgt spid="62"/>
                                        </p:tgtEl>
                                        <p:attrNameLst>
                                          <p:attrName>style.visibility</p:attrName>
                                        </p:attrNameLst>
                                      </p:cBhvr>
                                      <p:to>
                                        <p:strVal val="visible"/>
                                      </p:to>
                                    </p:set>
                                    <p:anim calcmode="lin" valueType="num">
                                      <p:cBhvr>
                                        <p:cTn id="331" dur="3250" fill="hold"/>
                                        <p:tgtEl>
                                          <p:spTgt spid="62"/>
                                        </p:tgtEl>
                                        <p:attrNameLst>
                                          <p:attrName>ppt_w</p:attrName>
                                        </p:attrNameLst>
                                      </p:cBhvr>
                                      <p:tavLst>
                                        <p:tav tm="0">
                                          <p:val>
                                            <p:strVal val="2/3*#ppt_w"/>
                                          </p:val>
                                        </p:tav>
                                        <p:tav tm="100000">
                                          <p:val>
                                            <p:strVal val="#ppt_w"/>
                                          </p:val>
                                        </p:tav>
                                      </p:tavLst>
                                    </p:anim>
                                    <p:anim calcmode="lin" valueType="num">
                                      <p:cBhvr>
                                        <p:cTn id="332" dur="3250" fill="hold"/>
                                        <p:tgtEl>
                                          <p:spTgt spid="62"/>
                                        </p:tgtEl>
                                        <p:attrNameLst>
                                          <p:attrName>ppt_h</p:attrName>
                                        </p:attrNameLst>
                                      </p:cBhvr>
                                      <p:tavLst>
                                        <p:tav tm="0">
                                          <p:val>
                                            <p:strVal val="2/3*#ppt_h"/>
                                          </p:val>
                                        </p:tav>
                                        <p:tav tm="100000">
                                          <p:val>
                                            <p:strVal val="#ppt_h"/>
                                          </p:val>
                                        </p:tav>
                                      </p:tavLst>
                                    </p:anim>
                                  </p:childTnLst>
                                </p:cTn>
                              </p:par>
                              <p:par>
                                <p:cTn id="333" presetID="6" presetClass="entr" presetSubtype="32" fill="hold" nodeType="withEffect">
                                  <p:stCondLst>
                                    <p:cond delay="0"/>
                                  </p:stCondLst>
                                  <p:childTnLst>
                                    <p:set>
                                      <p:cBhvr>
                                        <p:cTn id="334" dur="1" fill="hold">
                                          <p:stCondLst>
                                            <p:cond delay="0"/>
                                          </p:stCondLst>
                                        </p:cTn>
                                        <p:tgtEl>
                                          <p:spTgt spid="62"/>
                                        </p:tgtEl>
                                        <p:attrNameLst>
                                          <p:attrName>style.visibility</p:attrName>
                                        </p:attrNameLst>
                                      </p:cBhvr>
                                      <p:to>
                                        <p:strVal val="visible"/>
                                      </p:to>
                                    </p:set>
                                    <p:animEffect transition="in" filter="circle(out)">
                                      <p:cBhvr>
                                        <p:cTn id="335" dur="3250"/>
                                        <p:tgtEl>
                                          <p:spTgt spid="62"/>
                                        </p:tgtEl>
                                      </p:cBhvr>
                                    </p:animEffect>
                                  </p:childTnLst>
                                </p:cTn>
                              </p:par>
                              <p:par>
                                <p:cTn id="336" presetID="9" presetClass="emph" presetSubtype="0" grpId="0" nodeType="withEffect">
                                  <p:stCondLst>
                                    <p:cond delay="0"/>
                                  </p:stCondLst>
                                  <p:childTnLst>
                                    <p:set>
                                      <p:cBhvr rctx="PPT">
                                        <p:cTn id="337" dur="indefinite"/>
                                        <p:tgtEl>
                                          <p:spTgt spid="60"/>
                                        </p:tgtEl>
                                        <p:attrNameLst>
                                          <p:attrName>style.opacity</p:attrName>
                                        </p:attrNameLst>
                                      </p:cBhvr>
                                      <p:to>
                                        <p:strVal val="0"/>
                                      </p:to>
                                    </p:set>
                                    <p:animEffect filter="image" prLst="opacity: 0">
                                      <p:cBhvr rctx="IE">
                                        <p:cTn id="338"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6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 Grupo"/>
          <p:cNvGrpSpPr/>
          <p:nvPr/>
        </p:nvGrpSpPr>
        <p:grpSpPr>
          <a:xfrm>
            <a:off x="35496" y="15702"/>
            <a:ext cx="9108504" cy="5161328"/>
            <a:chOff x="395536" y="-5997202"/>
            <a:chExt cx="9108504" cy="5161328"/>
          </a:xfrm>
        </p:grpSpPr>
        <p:sp>
          <p:nvSpPr>
            <p:cNvPr id="20" name="19 Rectángulo"/>
            <p:cNvSpPr/>
            <p:nvPr/>
          </p:nvSpPr>
          <p:spPr>
            <a:xfrm flipH="1">
              <a:off x="4932040" y="-5997202"/>
              <a:ext cx="4572000" cy="5161328"/>
            </a:xfrm>
            <a:prstGeom prst="rect">
              <a:avLst/>
            </a:prstGeom>
            <a:gradFill flip="none" rotWithShape="1">
              <a:gsLst>
                <a:gs pos="5412">
                  <a:srgbClr val="CCFF33"/>
                </a:gs>
                <a:gs pos="48000">
                  <a:srgbClr val="113D00">
                    <a:lumMod val="86000"/>
                  </a:srgbClr>
                </a:gs>
                <a:gs pos="40000">
                  <a:srgbClr val="66FF33">
                    <a:lumMod val="19000"/>
                  </a:srgbClr>
                </a:gs>
                <a:gs pos="86000">
                  <a:srgbClr val="8CFF58">
                    <a:lumMod val="19000"/>
                  </a:srgbClr>
                </a:gs>
                <a:gs pos="0">
                  <a:srgbClr val="99FF33"/>
                </a:gs>
                <a:gs pos="98000">
                  <a:srgbClr val="99FF3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a:off x="395536" y="-5997202"/>
              <a:ext cx="4572000" cy="5161328"/>
            </a:xfrm>
            <a:prstGeom prst="rect">
              <a:avLst/>
            </a:prstGeom>
            <a:gradFill flip="none" rotWithShape="1">
              <a:gsLst>
                <a:gs pos="5412">
                  <a:srgbClr val="CCFF33"/>
                </a:gs>
                <a:gs pos="48000">
                  <a:srgbClr val="113D00">
                    <a:lumMod val="86000"/>
                  </a:srgbClr>
                </a:gs>
                <a:gs pos="40000">
                  <a:srgbClr val="66FF33">
                    <a:lumMod val="19000"/>
                  </a:srgbClr>
                </a:gs>
                <a:gs pos="86000">
                  <a:srgbClr val="8CFF58">
                    <a:lumMod val="19000"/>
                  </a:srgbClr>
                </a:gs>
                <a:gs pos="0">
                  <a:srgbClr val="99FF33"/>
                </a:gs>
                <a:gs pos="98000">
                  <a:srgbClr val="99FF33"/>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 name="21 Imagen" descr="Diapositiva3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6422" y="0"/>
            <a:ext cx="9175534" cy="5143500"/>
          </a:xfrm>
          <a:prstGeom prst="rect">
            <a:avLst/>
          </a:prstGeom>
          <a:noFill/>
          <a:ln>
            <a:noFill/>
          </a:ln>
        </p:spPr>
      </p:pic>
      <p:sp>
        <p:nvSpPr>
          <p:cNvPr id="3" name="2 Paralelogramo"/>
          <p:cNvSpPr/>
          <p:nvPr/>
        </p:nvSpPr>
        <p:spPr>
          <a:xfrm rot="5400000">
            <a:off x="218209" y="-539998"/>
            <a:ext cx="2823771" cy="3961576"/>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1066166" y="-539997"/>
            <a:ext cx="2823773" cy="396157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2017275" y="-539997"/>
            <a:ext cx="2823773"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866166" y="-527432"/>
            <a:ext cx="2823773"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H="1">
            <a:off x="3208731" y="-512916"/>
            <a:ext cx="2823771" cy="386593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4276805" y="-544862"/>
            <a:ext cx="2823771" cy="396157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5140903" y="-524737"/>
            <a:ext cx="2823771"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a:off x="6077004" y="-560735"/>
            <a:ext cx="2823771" cy="3961576"/>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146202" y="1771564"/>
            <a:ext cx="2823771" cy="3961576"/>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994160" y="1771564"/>
            <a:ext cx="2823771" cy="396157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1945268" y="1771565"/>
            <a:ext cx="2823773"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2794159" y="1784130"/>
            <a:ext cx="2823773"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136723" y="1798647"/>
            <a:ext cx="2823773" cy="386593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204797" y="1766701"/>
            <a:ext cx="2823773" cy="3961575"/>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068895" y="1786826"/>
            <a:ext cx="2823773" cy="3961577"/>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004997" y="1750827"/>
            <a:ext cx="2823771" cy="3961576"/>
          </a:xfrm>
          <a:prstGeom prst="parallelogram">
            <a:avLst>
              <a:gd name="adj" fmla="val 60658"/>
            </a:avLst>
          </a:prstGeom>
          <a:gradFill flip="none" rotWithShape="1">
            <a:gsLst>
              <a:gs pos="10000">
                <a:srgbClr val="FF66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0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540568" y="0"/>
            <a:ext cx="10225136"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7649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ppt_x"/>
                                          </p:val>
                                        </p:tav>
                                        <p:tav tm="100000">
                                          <p:val>
                                            <p:strVal val="#ppt_x"/>
                                          </p:val>
                                        </p:tav>
                                      </p:tavLst>
                                    </p:anim>
                                    <p:anim calcmode="lin" valueType="num">
                                      <p:cBhvr additive="base">
                                        <p:cTn id="8" dur="2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ppt_x"/>
                                          </p:val>
                                        </p:tav>
                                        <p:tav tm="100000">
                                          <p:val>
                                            <p:strVal val="#ppt_x"/>
                                          </p:val>
                                        </p:tav>
                                      </p:tavLst>
                                    </p:anim>
                                    <p:anim calcmode="lin" valueType="num">
                                      <p:cBhvr additive="base">
                                        <p:cTn id="12" dur="25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500" fill="hold"/>
                                        <p:tgtEl>
                                          <p:spTgt spid="5"/>
                                        </p:tgtEl>
                                        <p:attrNameLst>
                                          <p:attrName>ppt_x</p:attrName>
                                        </p:attrNameLst>
                                      </p:cBhvr>
                                      <p:tavLst>
                                        <p:tav tm="0">
                                          <p:val>
                                            <p:strVal val="#ppt_x"/>
                                          </p:val>
                                        </p:tav>
                                        <p:tav tm="100000">
                                          <p:val>
                                            <p:strVal val="#ppt_x"/>
                                          </p:val>
                                        </p:tav>
                                      </p:tavLst>
                                    </p:anim>
                                    <p:anim calcmode="lin" valueType="num">
                                      <p:cBhvr additive="base">
                                        <p:cTn id="16" dur="2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ppt_x"/>
                                          </p:val>
                                        </p:tav>
                                        <p:tav tm="100000">
                                          <p:val>
                                            <p:strVal val="#ppt_x"/>
                                          </p:val>
                                        </p:tav>
                                      </p:tavLst>
                                    </p:anim>
                                    <p:anim calcmode="lin" valueType="num">
                                      <p:cBhvr additive="base">
                                        <p:cTn id="20" dur="250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500" fill="hold"/>
                                        <p:tgtEl>
                                          <p:spTgt spid="7"/>
                                        </p:tgtEl>
                                        <p:attrNameLst>
                                          <p:attrName>ppt_x</p:attrName>
                                        </p:attrNameLst>
                                      </p:cBhvr>
                                      <p:tavLst>
                                        <p:tav tm="0">
                                          <p:val>
                                            <p:strVal val="#ppt_x"/>
                                          </p:val>
                                        </p:tav>
                                        <p:tav tm="100000">
                                          <p:val>
                                            <p:strVal val="#ppt_x"/>
                                          </p:val>
                                        </p:tav>
                                      </p:tavLst>
                                    </p:anim>
                                    <p:anim calcmode="lin" valueType="num">
                                      <p:cBhvr additive="base">
                                        <p:cTn id="24" dur="250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500" fill="hold"/>
                                        <p:tgtEl>
                                          <p:spTgt spid="8"/>
                                        </p:tgtEl>
                                        <p:attrNameLst>
                                          <p:attrName>ppt_x</p:attrName>
                                        </p:attrNameLst>
                                      </p:cBhvr>
                                      <p:tavLst>
                                        <p:tav tm="0">
                                          <p:val>
                                            <p:strVal val="#ppt_x"/>
                                          </p:val>
                                        </p:tav>
                                        <p:tav tm="100000">
                                          <p:val>
                                            <p:strVal val="#ppt_x"/>
                                          </p:val>
                                        </p:tav>
                                      </p:tavLst>
                                    </p:anim>
                                    <p:anim calcmode="lin" valueType="num">
                                      <p:cBhvr additive="base">
                                        <p:cTn id="28" dur="25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500" fill="hold"/>
                                        <p:tgtEl>
                                          <p:spTgt spid="9"/>
                                        </p:tgtEl>
                                        <p:attrNameLst>
                                          <p:attrName>ppt_x</p:attrName>
                                        </p:attrNameLst>
                                      </p:cBhvr>
                                      <p:tavLst>
                                        <p:tav tm="0">
                                          <p:val>
                                            <p:strVal val="#ppt_x"/>
                                          </p:val>
                                        </p:tav>
                                        <p:tav tm="100000">
                                          <p:val>
                                            <p:strVal val="#ppt_x"/>
                                          </p:val>
                                        </p:tav>
                                      </p:tavLst>
                                    </p:anim>
                                    <p:anim calcmode="lin" valueType="num">
                                      <p:cBhvr additive="base">
                                        <p:cTn id="32" dur="250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50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50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50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50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50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50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50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500" fill="hold"/>
                                        <p:tgtEl>
                                          <p:spTgt spid="21"/>
                                        </p:tgtEl>
                                        <p:attrNameLst>
                                          <p:attrName>ppt_x</p:attrName>
                                        </p:attrNameLst>
                                      </p:cBhvr>
                                      <p:tavLst>
                                        <p:tav tm="0">
                                          <p:val>
                                            <p:strVal val="#ppt_x"/>
                                          </p:val>
                                        </p:tav>
                                        <p:tav tm="100000">
                                          <p:val>
                                            <p:strVal val="#ppt_x"/>
                                          </p:val>
                                        </p:tav>
                                      </p:tavLst>
                                    </p:anim>
                                    <p:anim calcmode="lin" valueType="num">
                                      <p:cBhvr additive="base">
                                        <p:cTn id="57" dur="250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50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2500" fill="hold"/>
                                        <p:tgtEl>
                                          <p:spTgt spid="45"/>
                                        </p:tgtEl>
                                        <p:attrNameLst>
                                          <p:attrName>ppt_x</p:attrName>
                                        </p:attrNameLst>
                                      </p:cBhvr>
                                      <p:tavLst>
                                        <p:tav tm="0">
                                          <p:val>
                                            <p:strVal val="#ppt_x"/>
                                          </p:val>
                                        </p:tav>
                                        <p:tav tm="100000">
                                          <p:val>
                                            <p:strVal val="#ppt_x"/>
                                          </p:val>
                                        </p:tav>
                                      </p:tavLst>
                                    </p:anim>
                                    <p:anim calcmode="lin" valueType="num">
                                      <p:cBhvr additive="base">
                                        <p:cTn id="64" dur="250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250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2500" fill="hold"/>
                                        <p:tgtEl>
                                          <p:spTgt spid="44"/>
                                        </p:tgtEl>
                                        <p:attrNameLst>
                                          <p:attrName>ppt_x</p:attrName>
                                        </p:attrNameLst>
                                      </p:cBhvr>
                                      <p:tavLst>
                                        <p:tav tm="0">
                                          <p:val>
                                            <p:strVal val="#ppt_x"/>
                                          </p:val>
                                        </p:tav>
                                        <p:tav tm="100000">
                                          <p:val>
                                            <p:strVal val="#ppt_x"/>
                                          </p:val>
                                        </p:tav>
                                      </p:tavLst>
                                    </p:anim>
                                    <p:anim calcmode="lin" valueType="num">
                                      <p:cBhvr additive="base">
                                        <p:cTn id="71" dur="250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250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2500" fill="hold"/>
                                        <p:tgtEl>
                                          <p:spTgt spid="43"/>
                                        </p:tgtEl>
                                        <p:attrNameLst>
                                          <p:attrName>ppt_x</p:attrName>
                                        </p:attrNameLst>
                                      </p:cBhvr>
                                      <p:tavLst>
                                        <p:tav tm="0">
                                          <p:val>
                                            <p:strVal val="#ppt_x"/>
                                          </p:val>
                                        </p:tav>
                                        <p:tav tm="100000">
                                          <p:val>
                                            <p:strVal val="#ppt_x"/>
                                          </p:val>
                                        </p:tav>
                                      </p:tavLst>
                                    </p:anim>
                                    <p:anim calcmode="lin" valueType="num">
                                      <p:cBhvr additive="base">
                                        <p:cTn id="78" dur="250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250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2500" fill="hold"/>
                                        <p:tgtEl>
                                          <p:spTgt spid="42"/>
                                        </p:tgtEl>
                                        <p:attrNameLst>
                                          <p:attrName>ppt_x</p:attrName>
                                        </p:attrNameLst>
                                      </p:cBhvr>
                                      <p:tavLst>
                                        <p:tav tm="0">
                                          <p:val>
                                            <p:strVal val="#ppt_x"/>
                                          </p:val>
                                        </p:tav>
                                        <p:tav tm="100000">
                                          <p:val>
                                            <p:strVal val="#ppt_x"/>
                                          </p:val>
                                        </p:tav>
                                      </p:tavLst>
                                    </p:anim>
                                    <p:anim calcmode="lin" valueType="num">
                                      <p:cBhvr additive="base">
                                        <p:cTn id="85" dur="250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250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2500" fill="hold"/>
                                        <p:tgtEl>
                                          <p:spTgt spid="38"/>
                                        </p:tgtEl>
                                        <p:attrNameLst>
                                          <p:attrName>ppt_x</p:attrName>
                                        </p:attrNameLst>
                                      </p:cBhvr>
                                      <p:tavLst>
                                        <p:tav tm="0">
                                          <p:val>
                                            <p:strVal val="#ppt_x"/>
                                          </p:val>
                                        </p:tav>
                                        <p:tav tm="100000">
                                          <p:val>
                                            <p:strVal val="#ppt_x"/>
                                          </p:val>
                                        </p:tav>
                                      </p:tavLst>
                                    </p:anim>
                                    <p:anim calcmode="lin" valueType="num">
                                      <p:cBhvr additive="base">
                                        <p:cTn id="92" dur="250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250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2500" fill="hold"/>
                                        <p:tgtEl>
                                          <p:spTgt spid="39"/>
                                        </p:tgtEl>
                                        <p:attrNameLst>
                                          <p:attrName>ppt_x</p:attrName>
                                        </p:attrNameLst>
                                      </p:cBhvr>
                                      <p:tavLst>
                                        <p:tav tm="0">
                                          <p:val>
                                            <p:strVal val="#ppt_x"/>
                                          </p:val>
                                        </p:tav>
                                        <p:tav tm="100000">
                                          <p:val>
                                            <p:strVal val="#ppt_x"/>
                                          </p:val>
                                        </p:tav>
                                      </p:tavLst>
                                    </p:anim>
                                    <p:anim calcmode="lin" valueType="num">
                                      <p:cBhvr additive="base">
                                        <p:cTn id="99" dur="250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250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2500" fill="hold"/>
                                        <p:tgtEl>
                                          <p:spTgt spid="40"/>
                                        </p:tgtEl>
                                        <p:attrNameLst>
                                          <p:attrName>ppt_x</p:attrName>
                                        </p:attrNameLst>
                                      </p:cBhvr>
                                      <p:tavLst>
                                        <p:tav tm="0">
                                          <p:val>
                                            <p:strVal val="#ppt_x"/>
                                          </p:val>
                                        </p:tav>
                                        <p:tav tm="100000">
                                          <p:val>
                                            <p:strVal val="#ppt_x"/>
                                          </p:val>
                                        </p:tav>
                                      </p:tavLst>
                                    </p:anim>
                                    <p:anim calcmode="lin" valueType="num">
                                      <p:cBhvr additive="base">
                                        <p:cTn id="106" dur="250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250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2500" fill="hold"/>
                                        <p:tgtEl>
                                          <p:spTgt spid="41"/>
                                        </p:tgtEl>
                                        <p:attrNameLst>
                                          <p:attrName>ppt_x</p:attrName>
                                        </p:attrNameLst>
                                      </p:cBhvr>
                                      <p:tavLst>
                                        <p:tav tm="0">
                                          <p:val>
                                            <p:strVal val="#ppt_x"/>
                                          </p:val>
                                        </p:tav>
                                        <p:tav tm="100000">
                                          <p:val>
                                            <p:strVal val="#ppt_x"/>
                                          </p:val>
                                        </p:tav>
                                      </p:tavLst>
                                    </p:anim>
                                    <p:anim calcmode="lin" valueType="num">
                                      <p:cBhvr additive="base">
                                        <p:cTn id="113" dur="250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2500"/>
                                        <p:tgtEl>
                                          <p:spTgt spid="41"/>
                                        </p:tgtEl>
                                      </p:cBhvr>
                                    </p:animEffect>
                                  </p:childTnLst>
                                </p:cTn>
                              </p:par>
                              <p:par>
                                <p:cTn id="117" presetID="9" presetClass="emph" presetSubtype="0" grpId="0" nodeType="withEffect">
                                  <p:stCondLst>
                                    <p:cond delay="0"/>
                                  </p:stCondLst>
                                  <p:childTnLst>
                                    <p:set>
                                      <p:cBhvr rctx="PPT">
                                        <p:cTn id="118" dur="indefinite"/>
                                        <p:tgtEl>
                                          <p:spTgt spid="23"/>
                                        </p:tgtEl>
                                        <p:attrNameLst>
                                          <p:attrName>style.opacity</p:attrName>
                                        </p:attrNameLst>
                                      </p:cBhvr>
                                      <p:to>
                                        <p:strVal val="0"/>
                                      </p:to>
                                    </p:set>
                                    <p:animEffect filter="image" prLst="opacity: 0">
                                      <p:cBhvr rctx="IE">
                                        <p:cTn id="119" dur="indefinite"/>
                                        <p:tgtEl>
                                          <p:spTgt spid="23"/>
                                        </p:tgtEl>
                                      </p:cBhvr>
                                    </p:animEffect>
                                  </p:childTnLst>
                                </p:cTn>
                              </p:par>
                            </p:childTnLst>
                          </p:cTn>
                        </p:par>
                        <p:par>
                          <p:cTn id="120" fill="hold">
                            <p:stCondLst>
                              <p:cond delay="250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ntr" presetSubtype="288" fill="hold" nodeType="withEffect">
                                  <p:stCondLst>
                                    <p:cond delay="0"/>
                                  </p:stCondLst>
                                  <p:childTnLst>
                                    <p:set>
                                      <p:cBhvr>
                                        <p:cTn id="298" dur="1" fill="hold">
                                          <p:stCondLst>
                                            <p:cond delay="0"/>
                                          </p:stCondLst>
                                        </p:cTn>
                                        <p:tgtEl>
                                          <p:spTgt spid="22"/>
                                        </p:tgtEl>
                                        <p:attrNameLst>
                                          <p:attrName>style.visibility</p:attrName>
                                        </p:attrNameLst>
                                      </p:cBhvr>
                                      <p:to>
                                        <p:strVal val="visible"/>
                                      </p:to>
                                    </p:set>
                                    <p:anim calcmode="lin" valueType="num">
                                      <p:cBhvr>
                                        <p:cTn id="299" dur="2250" fill="hold"/>
                                        <p:tgtEl>
                                          <p:spTgt spid="22"/>
                                        </p:tgtEl>
                                        <p:attrNameLst>
                                          <p:attrName>ppt_w</p:attrName>
                                        </p:attrNameLst>
                                      </p:cBhvr>
                                      <p:tavLst>
                                        <p:tav tm="0">
                                          <p:val>
                                            <p:strVal val="4/3*#ppt_w"/>
                                          </p:val>
                                        </p:tav>
                                        <p:tav tm="100000">
                                          <p:val>
                                            <p:strVal val="#ppt_w"/>
                                          </p:val>
                                        </p:tav>
                                      </p:tavLst>
                                    </p:anim>
                                    <p:anim calcmode="lin" valueType="num">
                                      <p:cBhvr>
                                        <p:cTn id="300" dur="2250" fill="hold"/>
                                        <p:tgtEl>
                                          <p:spTgt spid="22"/>
                                        </p:tgtEl>
                                        <p:attrNameLst>
                                          <p:attrName>ppt_h</p:attrName>
                                        </p:attrNameLst>
                                      </p:cBhvr>
                                      <p:tavLst>
                                        <p:tav tm="0">
                                          <p:val>
                                            <p:strVal val="4/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2"/>
                                        </p:tgtEl>
                                        <p:attrNameLst>
                                          <p:attrName>style.visibility</p:attrName>
                                        </p:attrNameLst>
                                      </p:cBhvr>
                                      <p:to>
                                        <p:strVal val="visible"/>
                                      </p:to>
                                    </p:set>
                                    <p:animEffect transition="in" filter="barn(outVertical)">
                                      <p:cBhvr>
                                        <p:cTn id="303" dur="225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70 Rectángulo"/>
          <p:cNvSpPr/>
          <p:nvPr/>
        </p:nvSpPr>
        <p:spPr>
          <a:xfrm>
            <a:off x="-17180" y="-8774"/>
            <a:ext cx="9144000" cy="5152274"/>
          </a:xfrm>
          <a:prstGeom prst="rect">
            <a:avLst/>
          </a:prstGeom>
          <a:gradFill flip="none" rotWithShape="1">
            <a:gsLst>
              <a:gs pos="10000">
                <a:srgbClr val="66008F">
                  <a:lumMod val="8000"/>
                </a:srgbClr>
              </a:gs>
              <a:gs pos="87000">
                <a:srgbClr val="66008F">
                  <a:lumMod val="15000"/>
                </a:srgbClr>
              </a:gs>
              <a:gs pos="98000">
                <a:srgbClr val="99FF33"/>
              </a:gs>
              <a:gs pos="417">
                <a:srgbClr val="66FF33"/>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0" name="69 Imagen" descr="Diapositiva3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5718" y="0"/>
            <a:ext cx="9144000" cy="5143500"/>
          </a:xfrm>
          <a:prstGeom prst="rect">
            <a:avLst/>
          </a:prstGeom>
          <a:noFill/>
          <a:ln>
            <a:noFill/>
          </a:ln>
        </p:spPr>
      </p:pic>
      <p:sp>
        <p:nvSpPr>
          <p:cNvPr id="26" name="25 Triángulo isósceles"/>
          <p:cNvSpPr/>
          <p:nvPr/>
        </p:nvSpPr>
        <p:spPr>
          <a:xfrm rot="16200000" flipH="1">
            <a:off x="276617" y="295908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276617" y="350290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276617" y="241526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flipH="1">
            <a:off x="276617" y="404673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flipH="1">
            <a:off x="1436470" y="323099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flipH="1">
            <a:off x="1436470" y="377482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flipH="1">
            <a:off x="1436470" y="268717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flipH="1">
            <a:off x="2596322" y="353689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flipH="1">
            <a:off x="2596322" y="299307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flipH="1">
            <a:off x="3756175" y="326498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16200000" flipH="1">
            <a:off x="276617" y="64270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16200000" flipH="1">
            <a:off x="276617" y="118652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16200000" flipH="1">
            <a:off x="276617" y="9888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16200000" flipH="1">
            <a:off x="276617" y="173035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16200000" flipH="1">
            <a:off x="1436470" y="91461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16200000" flipH="1">
            <a:off x="1436470" y="145844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16200000" flipH="1">
            <a:off x="1436470" y="37079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16200000" flipH="1">
            <a:off x="2596322" y="122051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2596322" y="67669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3756175" y="94860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5400000">
            <a:off x="3830717" y="18402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5400000">
            <a:off x="3830717" y="238405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5400000">
            <a:off x="3830717" y="1296415"/>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5400000">
            <a:off x="3830717" y="292787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2670863" y="211214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2670863" y="265596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2670863" y="156832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1511012" y="23485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1511012" y="18265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351159" y="2072184"/>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5400000">
            <a:off x="8402717" y="295908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5400000">
            <a:off x="8402717" y="350290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5400000">
            <a:off x="8402717" y="241526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5400000">
            <a:off x="8402717" y="404673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5400000">
            <a:off x="7242864" y="323099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5400000">
            <a:off x="7242864" y="377482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5400000">
            <a:off x="7242864" y="268717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5400000">
            <a:off x="6083012" y="353689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a:off x="6083012" y="299307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a:off x="4923159" y="326498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5400000">
            <a:off x="8402717" y="64270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5400000">
            <a:off x="8402717" y="118652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a:off x="8402717" y="9888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a:off x="8402717" y="173035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a:off x="7242864" y="91461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5400000">
            <a:off x="7242864" y="1458440"/>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5400000">
            <a:off x="7242864" y="37079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5400000">
            <a:off x="6083012" y="122051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5400000">
            <a:off x="6083012" y="67669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5400000">
            <a:off x="4923159" y="94860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flipH="1">
            <a:off x="4848617" y="18402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flipH="1">
            <a:off x="4848617" y="2384058"/>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4848617" y="1296415"/>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4848617" y="292787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6008470" y="211214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6008470" y="2655969"/>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flipH="1">
            <a:off x="6008470" y="1568326"/>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flipH="1">
            <a:off x="7168322" y="23485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flipH="1">
            <a:off x="7168322" y="1826537"/>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flipH="1">
            <a:off x="8328175" y="2072184"/>
            <a:ext cx="500668" cy="981900"/>
          </a:xfrm>
          <a:prstGeom prst="triangle">
            <a:avLst/>
          </a:prstGeom>
          <a:gradFill>
            <a:gsLst>
              <a:gs pos="32000">
                <a:srgbClr val="FF0000"/>
              </a:gs>
              <a:gs pos="51665">
                <a:srgbClr val="66FF33"/>
              </a:gs>
              <a:gs pos="64000">
                <a:srgbClr val="99FF33">
                  <a:alpha val="48000"/>
                </a:srgbClr>
              </a:gs>
              <a:gs pos="0">
                <a:srgbClr val="CCFF33">
                  <a:alpha val="36000"/>
                </a:srgbClr>
              </a:gs>
              <a:gs pos="34000">
                <a:srgbClr val="99FF33">
                  <a:alpha val="64000"/>
                </a:srgbClr>
              </a:gs>
            </a:gsLst>
            <a:path path="circle">
              <a:fillToRect t="100000" r="100000"/>
            </a:path>
          </a:gradFill>
          <a:ln w="12700">
            <a:solidFill>
              <a:schemeClr val="tx1">
                <a:lumMod val="85000"/>
                <a:alpha val="47000"/>
              </a:schemeClr>
            </a:solidFill>
          </a:ln>
          <a:effectLst/>
          <a:scene3d>
            <a:camera prst="orthographicFront"/>
            <a:lightRig rig="flood" dir="t">
              <a:rot lat="0" lon="0" rev="12000000"/>
            </a:lightRig>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2411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3500" fill="hold"/>
                                        <p:tgtEl>
                                          <p:spTgt spid="18"/>
                                        </p:tgtEl>
                                        <p:attrNameLst>
                                          <p:attrName>ppt_x</p:attrName>
                                        </p:attrNameLst>
                                      </p:cBhvr>
                                      <p:tavLst>
                                        <p:tav tm="0">
                                          <p:val>
                                            <p:strVal val="0-#ppt_w/2"/>
                                          </p:val>
                                        </p:tav>
                                        <p:tav tm="100000">
                                          <p:val>
                                            <p:strVal val="#ppt_x"/>
                                          </p:val>
                                        </p:tav>
                                      </p:tavLst>
                                    </p:anim>
                                    <p:anim calcmode="lin" valueType="num">
                                      <p:cBhvr additive="base">
                                        <p:cTn id="8" dur="3500" fill="hold"/>
                                        <p:tgtEl>
                                          <p:spTgt spid="18"/>
                                        </p:tgtEl>
                                        <p:attrNameLst>
                                          <p:attrName>ppt_y</p:attrName>
                                        </p:attrNameLst>
                                      </p:cBhvr>
                                      <p:tavLst>
                                        <p:tav tm="0">
                                          <p:val>
                                            <p:strVal val="0-#ppt_h/2"/>
                                          </p:val>
                                        </p:tav>
                                        <p:tav tm="100000">
                                          <p:val>
                                            <p:strVal val="#ppt_y"/>
                                          </p:val>
                                        </p:tav>
                                      </p:tavLst>
                                    </p:anim>
                                  </p:childTnLst>
                                </p:cTn>
                              </p:par>
                              <p:par>
                                <p:cTn id="9" presetID="19" presetClass="entr" presetSubtype="10" fill="hold" grpId="2"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p:cTn id="11" dur="3500" fill="hold"/>
                                        <p:tgtEl>
                                          <p:spTgt spid="18"/>
                                        </p:tgtEl>
                                        <p:attrNameLst>
                                          <p:attrName>ppt_w</p:attrName>
                                        </p:attrNameLst>
                                      </p:cBhvr>
                                      <p:tavLst>
                                        <p:tav tm="0" fmla="#ppt_w*sin(2.5*pi*$)">
                                          <p:val>
                                            <p:fltVal val="0"/>
                                          </p:val>
                                        </p:tav>
                                        <p:tav tm="100000">
                                          <p:val>
                                            <p:fltVal val="1"/>
                                          </p:val>
                                        </p:tav>
                                      </p:tavLst>
                                    </p:anim>
                                    <p:anim calcmode="lin" valueType="num">
                                      <p:cBhvr>
                                        <p:cTn id="12" dur="3500" fill="hold"/>
                                        <p:tgtEl>
                                          <p:spTgt spid="18"/>
                                        </p:tgtEl>
                                        <p:attrNameLst>
                                          <p:attrName>ppt_h</p:attrName>
                                        </p:attrNameLst>
                                      </p:cBhvr>
                                      <p:tavLst>
                                        <p:tav tm="0">
                                          <p:val>
                                            <p:strVal val="#ppt_h"/>
                                          </p:val>
                                        </p:tav>
                                        <p:tav tm="100000">
                                          <p:val>
                                            <p:strVal val="#ppt_h"/>
                                          </p:val>
                                        </p:tav>
                                      </p:tavLst>
                                    </p:anim>
                                  </p:childTnLst>
                                </p:cTn>
                              </p:par>
                              <p:par>
                                <p:cTn id="13" presetID="2" presetClass="exit" presetSubtype="2" fill="hold" grpId="1" nodeType="withEffect">
                                  <p:stCondLst>
                                    <p:cond delay="0"/>
                                  </p:stCondLst>
                                  <p:childTnLst>
                                    <p:anim calcmode="lin" valueType="num">
                                      <p:cBhvr additive="base">
                                        <p:cTn id="14" dur="3500"/>
                                        <p:tgtEl>
                                          <p:spTgt spid="18"/>
                                        </p:tgtEl>
                                        <p:attrNameLst>
                                          <p:attrName>ppt_x</p:attrName>
                                        </p:attrNameLst>
                                      </p:cBhvr>
                                      <p:tavLst>
                                        <p:tav tm="0">
                                          <p:val>
                                            <p:strVal val="ppt_x"/>
                                          </p:val>
                                        </p:tav>
                                        <p:tav tm="100000">
                                          <p:val>
                                            <p:strVal val="1+ppt_w/2"/>
                                          </p:val>
                                        </p:tav>
                                      </p:tavLst>
                                    </p:anim>
                                    <p:anim calcmode="lin" valueType="num">
                                      <p:cBhvr additive="base">
                                        <p:cTn id="15" dur="3500"/>
                                        <p:tgtEl>
                                          <p:spTgt spid="18"/>
                                        </p:tgtEl>
                                        <p:attrNameLst>
                                          <p:attrName>ppt_y</p:attrName>
                                        </p:attrNameLst>
                                      </p:cBhvr>
                                      <p:tavLst>
                                        <p:tav tm="0">
                                          <p:val>
                                            <p:strVal val="ppt_y"/>
                                          </p:val>
                                        </p:tav>
                                        <p:tav tm="100000">
                                          <p:val>
                                            <p:strVal val="ppt_y"/>
                                          </p:val>
                                        </p:tav>
                                      </p:tavLst>
                                    </p:anim>
                                    <p:set>
                                      <p:cBhvr>
                                        <p:cTn id="16" dur="1" fill="hold">
                                          <p:stCondLst>
                                            <p:cond delay="3499"/>
                                          </p:stCondLst>
                                        </p:cTn>
                                        <p:tgtEl>
                                          <p:spTgt spid="18"/>
                                        </p:tgtEl>
                                        <p:attrNameLst>
                                          <p:attrName>style.visibility</p:attrName>
                                        </p:attrNameLst>
                                      </p:cBhvr>
                                      <p:to>
                                        <p:strVal val="hidden"/>
                                      </p:to>
                                    </p:set>
                                  </p:childTnLst>
                                </p:cTn>
                              </p:par>
                              <p:par>
                                <p:cTn id="17" presetID="2" presetClass="entr" presetSubtype="9"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3500" fill="hold"/>
                                        <p:tgtEl>
                                          <p:spTgt spid="16"/>
                                        </p:tgtEl>
                                        <p:attrNameLst>
                                          <p:attrName>ppt_x</p:attrName>
                                        </p:attrNameLst>
                                      </p:cBhvr>
                                      <p:tavLst>
                                        <p:tav tm="0">
                                          <p:val>
                                            <p:strVal val="0-#ppt_w/2"/>
                                          </p:val>
                                        </p:tav>
                                        <p:tav tm="100000">
                                          <p:val>
                                            <p:strVal val="#ppt_x"/>
                                          </p:val>
                                        </p:tav>
                                      </p:tavLst>
                                    </p:anim>
                                    <p:anim calcmode="lin" valueType="num">
                                      <p:cBhvr additive="base">
                                        <p:cTn id="20" dur="3500" fill="hold"/>
                                        <p:tgtEl>
                                          <p:spTgt spid="16"/>
                                        </p:tgtEl>
                                        <p:attrNameLst>
                                          <p:attrName>ppt_y</p:attrName>
                                        </p:attrNameLst>
                                      </p:cBhvr>
                                      <p:tavLst>
                                        <p:tav tm="0">
                                          <p:val>
                                            <p:strVal val="0-#ppt_h/2"/>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3500" fill="hold"/>
                                        <p:tgtEl>
                                          <p:spTgt spid="16"/>
                                        </p:tgtEl>
                                        <p:attrNameLst>
                                          <p:attrName>ppt_w</p:attrName>
                                        </p:attrNameLst>
                                      </p:cBhvr>
                                      <p:tavLst>
                                        <p:tav tm="0" fmla="#ppt_w*sin(2.5*pi*$)">
                                          <p:val>
                                            <p:fltVal val="0"/>
                                          </p:val>
                                        </p:tav>
                                        <p:tav tm="100000">
                                          <p:val>
                                            <p:fltVal val="1"/>
                                          </p:val>
                                        </p:tav>
                                      </p:tavLst>
                                    </p:anim>
                                    <p:anim calcmode="lin" valueType="num">
                                      <p:cBhvr>
                                        <p:cTn id="24" dur="3500" fill="hold"/>
                                        <p:tgtEl>
                                          <p:spTgt spid="16"/>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3500"/>
                                        <p:tgtEl>
                                          <p:spTgt spid="16"/>
                                        </p:tgtEl>
                                        <p:attrNameLst>
                                          <p:attrName>ppt_x</p:attrName>
                                        </p:attrNameLst>
                                      </p:cBhvr>
                                      <p:tavLst>
                                        <p:tav tm="0">
                                          <p:val>
                                            <p:strVal val="ppt_x"/>
                                          </p:val>
                                        </p:tav>
                                        <p:tav tm="100000">
                                          <p:val>
                                            <p:strVal val="1+ppt_w/2"/>
                                          </p:val>
                                        </p:tav>
                                      </p:tavLst>
                                    </p:anim>
                                    <p:anim calcmode="lin" valueType="num">
                                      <p:cBhvr additive="base">
                                        <p:cTn id="27" dur="3500"/>
                                        <p:tgtEl>
                                          <p:spTgt spid="16"/>
                                        </p:tgtEl>
                                        <p:attrNameLst>
                                          <p:attrName>ppt_y</p:attrName>
                                        </p:attrNameLst>
                                      </p:cBhvr>
                                      <p:tavLst>
                                        <p:tav tm="0">
                                          <p:val>
                                            <p:strVal val="ppt_y"/>
                                          </p:val>
                                        </p:tav>
                                        <p:tav tm="100000">
                                          <p:val>
                                            <p:strVal val="ppt_y"/>
                                          </p:val>
                                        </p:tav>
                                      </p:tavLst>
                                    </p:anim>
                                    <p:set>
                                      <p:cBhvr>
                                        <p:cTn id="28" dur="1" fill="hold">
                                          <p:stCondLst>
                                            <p:cond delay="3499"/>
                                          </p:stCondLst>
                                        </p:cTn>
                                        <p:tgtEl>
                                          <p:spTgt spid="16"/>
                                        </p:tgtEl>
                                        <p:attrNameLst>
                                          <p:attrName>style.visibility</p:attrName>
                                        </p:attrNameLst>
                                      </p:cBhvr>
                                      <p:to>
                                        <p:strVal val="hidden"/>
                                      </p:to>
                                    </p:set>
                                  </p:childTnLst>
                                </p:cTn>
                              </p:par>
                              <p:par>
                                <p:cTn id="29" presetID="2" presetClass="entr" presetSubtype="9"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3500" fill="hold"/>
                                        <p:tgtEl>
                                          <p:spTgt spid="17"/>
                                        </p:tgtEl>
                                        <p:attrNameLst>
                                          <p:attrName>ppt_x</p:attrName>
                                        </p:attrNameLst>
                                      </p:cBhvr>
                                      <p:tavLst>
                                        <p:tav tm="0">
                                          <p:val>
                                            <p:strVal val="0-#ppt_w/2"/>
                                          </p:val>
                                        </p:tav>
                                        <p:tav tm="100000">
                                          <p:val>
                                            <p:strVal val="#ppt_x"/>
                                          </p:val>
                                        </p:tav>
                                      </p:tavLst>
                                    </p:anim>
                                    <p:anim calcmode="lin" valueType="num">
                                      <p:cBhvr additive="base">
                                        <p:cTn id="32" dur="3500" fill="hold"/>
                                        <p:tgtEl>
                                          <p:spTgt spid="17"/>
                                        </p:tgtEl>
                                        <p:attrNameLst>
                                          <p:attrName>ppt_y</p:attrName>
                                        </p:attrNameLst>
                                      </p:cBhvr>
                                      <p:tavLst>
                                        <p:tav tm="0">
                                          <p:val>
                                            <p:strVal val="0-#ppt_h/2"/>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p:cTn id="35" dur="3500" fill="hold"/>
                                        <p:tgtEl>
                                          <p:spTgt spid="17"/>
                                        </p:tgtEl>
                                        <p:attrNameLst>
                                          <p:attrName>ppt_w</p:attrName>
                                        </p:attrNameLst>
                                      </p:cBhvr>
                                      <p:tavLst>
                                        <p:tav tm="0" fmla="#ppt_w*sin(2.5*pi*$)">
                                          <p:val>
                                            <p:fltVal val="0"/>
                                          </p:val>
                                        </p:tav>
                                        <p:tav tm="100000">
                                          <p:val>
                                            <p:fltVal val="1"/>
                                          </p:val>
                                        </p:tav>
                                      </p:tavLst>
                                    </p:anim>
                                    <p:anim calcmode="lin" valueType="num">
                                      <p:cBhvr>
                                        <p:cTn id="36" dur="3500" fill="hold"/>
                                        <p:tgtEl>
                                          <p:spTgt spid="17"/>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3500"/>
                                        <p:tgtEl>
                                          <p:spTgt spid="17"/>
                                        </p:tgtEl>
                                        <p:attrNameLst>
                                          <p:attrName>ppt_x</p:attrName>
                                        </p:attrNameLst>
                                      </p:cBhvr>
                                      <p:tavLst>
                                        <p:tav tm="0">
                                          <p:val>
                                            <p:strVal val="ppt_x"/>
                                          </p:val>
                                        </p:tav>
                                        <p:tav tm="100000">
                                          <p:val>
                                            <p:strVal val="1+ppt_w/2"/>
                                          </p:val>
                                        </p:tav>
                                      </p:tavLst>
                                    </p:anim>
                                    <p:anim calcmode="lin" valueType="num">
                                      <p:cBhvr additive="base">
                                        <p:cTn id="39" dur="3500"/>
                                        <p:tgtEl>
                                          <p:spTgt spid="17"/>
                                        </p:tgtEl>
                                        <p:attrNameLst>
                                          <p:attrName>ppt_y</p:attrName>
                                        </p:attrNameLst>
                                      </p:cBhvr>
                                      <p:tavLst>
                                        <p:tav tm="0">
                                          <p:val>
                                            <p:strVal val="ppt_y"/>
                                          </p:val>
                                        </p:tav>
                                        <p:tav tm="100000">
                                          <p:val>
                                            <p:strVal val="ppt_y"/>
                                          </p:val>
                                        </p:tav>
                                      </p:tavLst>
                                    </p:anim>
                                    <p:set>
                                      <p:cBhvr>
                                        <p:cTn id="40" dur="1" fill="hold">
                                          <p:stCondLst>
                                            <p:cond delay="3499"/>
                                          </p:stCondLst>
                                        </p:cTn>
                                        <p:tgtEl>
                                          <p:spTgt spid="17"/>
                                        </p:tgtEl>
                                        <p:attrNameLst>
                                          <p:attrName>style.visibility</p:attrName>
                                        </p:attrNameLst>
                                      </p:cBhvr>
                                      <p:to>
                                        <p:strVal val="hidden"/>
                                      </p:to>
                                    </p:set>
                                  </p:childTnLst>
                                </p:cTn>
                              </p:par>
                              <p:par>
                                <p:cTn id="41" presetID="2" presetClass="entr" presetSubtype="9"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3500" fill="hold"/>
                                        <p:tgtEl>
                                          <p:spTgt spid="19"/>
                                        </p:tgtEl>
                                        <p:attrNameLst>
                                          <p:attrName>ppt_x</p:attrName>
                                        </p:attrNameLst>
                                      </p:cBhvr>
                                      <p:tavLst>
                                        <p:tav tm="0">
                                          <p:val>
                                            <p:strVal val="0-#ppt_w/2"/>
                                          </p:val>
                                        </p:tav>
                                        <p:tav tm="100000">
                                          <p:val>
                                            <p:strVal val="#ppt_x"/>
                                          </p:val>
                                        </p:tav>
                                      </p:tavLst>
                                    </p:anim>
                                    <p:anim calcmode="lin" valueType="num">
                                      <p:cBhvr additive="base">
                                        <p:cTn id="44" dur="3500" fill="hold"/>
                                        <p:tgtEl>
                                          <p:spTgt spid="19"/>
                                        </p:tgtEl>
                                        <p:attrNameLst>
                                          <p:attrName>ppt_y</p:attrName>
                                        </p:attrNameLst>
                                      </p:cBhvr>
                                      <p:tavLst>
                                        <p:tav tm="0">
                                          <p:val>
                                            <p:strVal val="0-#ppt_h/2"/>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3500" fill="hold"/>
                                        <p:tgtEl>
                                          <p:spTgt spid="19"/>
                                        </p:tgtEl>
                                        <p:attrNameLst>
                                          <p:attrName>ppt_w</p:attrName>
                                        </p:attrNameLst>
                                      </p:cBhvr>
                                      <p:tavLst>
                                        <p:tav tm="0" fmla="#ppt_w*sin(2.5*pi*$)">
                                          <p:val>
                                            <p:fltVal val="0"/>
                                          </p:val>
                                        </p:tav>
                                        <p:tav tm="100000">
                                          <p:val>
                                            <p:fltVal val="1"/>
                                          </p:val>
                                        </p:tav>
                                      </p:tavLst>
                                    </p:anim>
                                    <p:anim calcmode="lin" valueType="num">
                                      <p:cBhvr>
                                        <p:cTn id="48" dur="3500" fill="hold"/>
                                        <p:tgtEl>
                                          <p:spTgt spid="19"/>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3500"/>
                                        <p:tgtEl>
                                          <p:spTgt spid="19"/>
                                        </p:tgtEl>
                                        <p:attrNameLst>
                                          <p:attrName>ppt_x</p:attrName>
                                        </p:attrNameLst>
                                      </p:cBhvr>
                                      <p:tavLst>
                                        <p:tav tm="0">
                                          <p:val>
                                            <p:strVal val="ppt_x"/>
                                          </p:val>
                                        </p:tav>
                                        <p:tav tm="100000">
                                          <p:val>
                                            <p:strVal val="1+ppt_w/2"/>
                                          </p:val>
                                        </p:tav>
                                      </p:tavLst>
                                    </p:anim>
                                    <p:anim calcmode="lin" valueType="num">
                                      <p:cBhvr additive="base">
                                        <p:cTn id="51" dur="3500"/>
                                        <p:tgtEl>
                                          <p:spTgt spid="19"/>
                                        </p:tgtEl>
                                        <p:attrNameLst>
                                          <p:attrName>ppt_y</p:attrName>
                                        </p:attrNameLst>
                                      </p:cBhvr>
                                      <p:tavLst>
                                        <p:tav tm="0">
                                          <p:val>
                                            <p:strVal val="ppt_y"/>
                                          </p:val>
                                        </p:tav>
                                        <p:tav tm="100000">
                                          <p:val>
                                            <p:strVal val="ppt_y"/>
                                          </p:val>
                                        </p:tav>
                                      </p:tavLst>
                                    </p:anim>
                                    <p:set>
                                      <p:cBhvr>
                                        <p:cTn id="52" dur="1" fill="hold">
                                          <p:stCondLst>
                                            <p:cond delay="3499"/>
                                          </p:stCondLst>
                                        </p:cTn>
                                        <p:tgtEl>
                                          <p:spTgt spid="19"/>
                                        </p:tgtEl>
                                        <p:attrNameLst>
                                          <p:attrName>style.visibility</p:attrName>
                                        </p:attrNameLst>
                                      </p:cBhvr>
                                      <p:to>
                                        <p:strVal val="hidden"/>
                                      </p:to>
                                    </p:set>
                                  </p:childTnLst>
                                </p:cTn>
                              </p:par>
                              <p:par>
                                <p:cTn id="53" presetID="2" presetClass="entr" presetSubtype="9"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3500" fill="hold"/>
                                        <p:tgtEl>
                                          <p:spTgt spid="15"/>
                                        </p:tgtEl>
                                        <p:attrNameLst>
                                          <p:attrName>ppt_x</p:attrName>
                                        </p:attrNameLst>
                                      </p:cBhvr>
                                      <p:tavLst>
                                        <p:tav tm="0">
                                          <p:val>
                                            <p:strVal val="0-#ppt_w/2"/>
                                          </p:val>
                                        </p:tav>
                                        <p:tav tm="100000">
                                          <p:val>
                                            <p:strVal val="#ppt_x"/>
                                          </p:val>
                                        </p:tav>
                                      </p:tavLst>
                                    </p:anim>
                                    <p:anim calcmode="lin" valueType="num">
                                      <p:cBhvr additive="base">
                                        <p:cTn id="56" dur="3500" fill="hold"/>
                                        <p:tgtEl>
                                          <p:spTgt spid="1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p:cTn id="59" dur="3500" fill="hold"/>
                                        <p:tgtEl>
                                          <p:spTgt spid="15"/>
                                        </p:tgtEl>
                                        <p:attrNameLst>
                                          <p:attrName>ppt_w</p:attrName>
                                        </p:attrNameLst>
                                      </p:cBhvr>
                                      <p:tavLst>
                                        <p:tav tm="0" fmla="#ppt_w*sin(2.5*pi*$)">
                                          <p:val>
                                            <p:fltVal val="0"/>
                                          </p:val>
                                        </p:tav>
                                        <p:tav tm="100000">
                                          <p:val>
                                            <p:fltVal val="1"/>
                                          </p:val>
                                        </p:tav>
                                      </p:tavLst>
                                    </p:anim>
                                    <p:anim calcmode="lin" valueType="num">
                                      <p:cBhvr>
                                        <p:cTn id="60" dur="3500" fill="hold"/>
                                        <p:tgtEl>
                                          <p:spTgt spid="15"/>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3500"/>
                                        <p:tgtEl>
                                          <p:spTgt spid="15"/>
                                        </p:tgtEl>
                                        <p:attrNameLst>
                                          <p:attrName>ppt_x</p:attrName>
                                        </p:attrNameLst>
                                      </p:cBhvr>
                                      <p:tavLst>
                                        <p:tav tm="0">
                                          <p:val>
                                            <p:strVal val="ppt_x"/>
                                          </p:val>
                                        </p:tav>
                                        <p:tav tm="100000">
                                          <p:val>
                                            <p:strVal val="1+ppt_w/2"/>
                                          </p:val>
                                        </p:tav>
                                      </p:tavLst>
                                    </p:anim>
                                    <p:anim calcmode="lin" valueType="num">
                                      <p:cBhvr additive="base">
                                        <p:cTn id="63" dur="3500"/>
                                        <p:tgtEl>
                                          <p:spTgt spid="15"/>
                                        </p:tgtEl>
                                        <p:attrNameLst>
                                          <p:attrName>ppt_y</p:attrName>
                                        </p:attrNameLst>
                                      </p:cBhvr>
                                      <p:tavLst>
                                        <p:tav tm="0">
                                          <p:val>
                                            <p:strVal val="ppt_y"/>
                                          </p:val>
                                        </p:tav>
                                        <p:tav tm="100000">
                                          <p:val>
                                            <p:strVal val="ppt_y"/>
                                          </p:val>
                                        </p:tav>
                                      </p:tavLst>
                                    </p:anim>
                                    <p:set>
                                      <p:cBhvr>
                                        <p:cTn id="64" dur="1" fill="hold">
                                          <p:stCondLst>
                                            <p:cond delay="3499"/>
                                          </p:stCondLst>
                                        </p:cTn>
                                        <p:tgtEl>
                                          <p:spTgt spid="15"/>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3500" fill="hold"/>
                                        <p:tgtEl>
                                          <p:spTgt spid="28"/>
                                        </p:tgtEl>
                                        <p:attrNameLst>
                                          <p:attrName>ppt_x</p:attrName>
                                        </p:attrNameLst>
                                      </p:cBhvr>
                                      <p:tavLst>
                                        <p:tav tm="0">
                                          <p:val>
                                            <p:strVal val="0-#ppt_w/2"/>
                                          </p:val>
                                        </p:tav>
                                        <p:tav tm="100000">
                                          <p:val>
                                            <p:strVal val="#ppt_x"/>
                                          </p:val>
                                        </p:tav>
                                      </p:tavLst>
                                    </p:anim>
                                    <p:anim calcmode="lin" valueType="num">
                                      <p:cBhvr additive="base">
                                        <p:cTn id="68" dur="3500" fill="hold"/>
                                        <p:tgtEl>
                                          <p:spTgt spid="28"/>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3500" fill="hold"/>
                                        <p:tgtEl>
                                          <p:spTgt spid="28"/>
                                        </p:tgtEl>
                                        <p:attrNameLst>
                                          <p:attrName>ppt_w</p:attrName>
                                        </p:attrNameLst>
                                      </p:cBhvr>
                                      <p:tavLst>
                                        <p:tav tm="0" fmla="#ppt_w*sin(2.5*pi*$)">
                                          <p:val>
                                            <p:fltVal val="0"/>
                                          </p:val>
                                        </p:tav>
                                        <p:tav tm="100000">
                                          <p:val>
                                            <p:fltVal val="1"/>
                                          </p:val>
                                        </p:tav>
                                      </p:tavLst>
                                    </p:anim>
                                    <p:anim calcmode="lin" valueType="num">
                                      <p:cBhvr>
                                        <p:cTn id="72" dur="35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28"/>
                                        </p:tgtEl>
                                        <p:attrNameLst>
                                          <p:attrName>ppt_x</p:attrName>
                                        </p:attrNameLst>
                                      </p:cBhvr>
                                      <p:tavLst>
                                        <p:tav tm="0">
                                          <p:val>
                                            <p:strVal val="ppt_x"/>
                                          </p:val>
                                        </p:tav>
                                        <p:tav tm="100000">
                                          <p:val>
                                            <p:strVal val="1+ppt_w/2"/>
                                          </p:val>
                                        </p:tav>
                                      </p:tavLst>
                                    </p:anim>
                                    <p:anim calcmode="lin" valueType="num">
                                      <p:cBhvr additive="base">
                                        <p:cTn id="75" dur="3500"/>
                                        <p:tgtEl>
                                          <p:spTgt spid="28"/>
                                        </p:tgtEl>
                                        <p:attrNameLst>
                                          <p:attrName>ppt_y</p:attrName>
                                        </p:attrNameLst>
                                      </p:cBhvr>
                                      <p:tavLst>
                                        <p:tav tm="0">
                                          <p:val>
                                            <p:strVal val="ppt_y"/>
                                          </p:val>
                                        </p:tav>
                                        <p:tav tm="100000">
                                          <p:val>
                                            <p:strVal val="ppt_y"/>
                                          </p:val>
                                        </p:tav>
                                      </p:tavLst>
                                    </p:anim>
                                    <p:set>
                                      <p:cBhvr>
                                        <p:cTn id="76" dur="1" fill="hold">
                                          <p:stCondLst>
                                            <p:cond delay="3499"/>
                                          </p:stCondLst>
                                        </p:cTn>
                                        <p:tgtEl>
                                          <p:spTgt spid="28"/>
                                        </p:tgtEl>
                                        <p:attrNameLst>
                                          <p:attrName>style.visibility</p:attrName>
                                        </p:attrNameLst>
                                      </p:cBhvr>
                                      <p:to>
                                        <p:strVal val="hidden"/>
                                      </p:to>
                                    </p:set>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3500" fill="hold"/>
                                        <p:tgtEl>
                                          <p:spTgt spid="26"/>
                                        </p:tgtEl>
                                        <p:attrNameLst>
                                          <p:attrName>ppt_x</p:attrName>
                                        </p:attrNameLst>
                                      </p:cBhvr>
                                      <p:tavLst>
                                        <p:tav tm="0">
                                          <p:val>
                                            <p:strVal val="0-#ppt_w/2"/>
                                          </p:val>
                                        </p:tav>
                                        <p:tav tm="100000">
                                          <p:val>
                                            <p:strVal val="#ppt_x"/>
                                          </p:val>
                                        </p:tav>
                                      </p:tavLst>
                                    </p:anim>
                                    <p:anim calcmode="lin" valueType="num">
                                      <p:cBhvr additive="base">
                                        <p:cTn id="80" dur="3500" fill="hold"/>
                                        <p:tgtEl>
                                          <p:spTgt spid="26"/>
                                        </p:tgtEl>
                                        <p:attrNameLst>
                                          <p:attrName>ppt_y</p:attrName>
                                        </p:attrNameLst>
                                      </p:cBhvr>
                                      <p:tavLst>
                                        <p:tav tm="0">
                                          <p:val>
                                            <p:strVal val="0-#ppt_h/2"/>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p:cTn id="83" dur="3500" fill="hold"/>
                                        <p:tgtEl>
                                          <p:spTgt spid="26"/>
                                        </p:tgtEl>
                                        <p:attrNameLst>
                                          <p:attrName>ppt_w</p:attrName>
                                        </p:attrNameLst>
                                      </p:cBhvr>
                                      <p:tavLst>
                                        <p:tav tm="0" fmla="#ppt_w*sin(2.5*pi*$)">
                                          <p:val>
                                            <p:fltVal val="0"/>
                                          </p:val>
                                        </p:tav>
                                        <p:tav tm="100000">
                                          <p:val>
                                            <p:fltVal val="1"/>
                                          </p:val>
                                        </p:tav>
                                      </p:tavLst>
                                    </p:anim>
                                    <p:anim calcmode="lin" valueType="num">
                                      <p:cBhvr>
                                        <p:cTn id="84" dur="3500" fill="hold"/>
                                        <p:tgtEl>
                                          <p:spTgt spid="26"/>
                                        </p:tgtEl>
                                        <p:attrNameLst>
                                          <p:attrName>ppt_h</p:attrName>
                                        </p:attrNameLst>
                                      </p:cBhvr>
                                      <p:tavLst>
                                        <p:tav tm="0">
                                          <p:val>
                                            <p:strVal val="#ppt_h"/>
                                          </p:val>
                                        </p:tav>
                                        <p:tav tm="100000">
                                          <p:val>
                                            <p:strVal val="#ppt_h"/>
                                          </p:val>
                                        </p:tav>
                                      </p:tavLst>
                                    </p:anim>
                                  </p:childTnLst>
                                </p:cTn>
                              </p:par>
                              <p:par>
                                <p:cTn id="85" presetID="2" presetClass="exit" presetSubtype="2" fill="hold" grpId="2" nodeType="withEffect">
                                  <p:stCondLst>
                                    <p:cond delay="0"/>
                                  </p:stCondLst>
                                  <p:childTnLst>
                                    <p:anim calcmode="lin" valueType="num">
                                      <p:cBhvr additive="base">
                                        <p:cTn id="86" dur="3500"/>
                                        <p:tgtEl>
                                          <p:spTgt spid="26"/>
                                        </p:tgtEl>
                                        <p:attrNameLst>
                                          <p:attrName>ppt_x</p:attrName>
                                        </p:attrNameLst>
                                      </p:cBhvr>
                                      <p:tavLst>
                                        <p:tav tm="0">
                                          <p:val>
                                            <p:strVal val="ppt_x"/>
                                          </p:val>
                                        </p:tav>
                                        <p:tav tm="100000">
                                          <p:val>
                                            <p:strVal val="1+ppt_w/2"/>
                                          </p:val>
                                        </p:tav>
                                      </p:tavLst>
                                    </p:anim>
                                    <p:anim calcmode="lin" valueType="num">
                                      <p:cBhvr additive="base">
                                        <p:cTn id="87" dur="3500"/>
                                        <p:tgtEl>
                                          <p:spTgt spid="26"/>
                                        </p:tgtEl>
                                        <p:attrNameLst>
                                          <p:attrName>ppt_y</p:attrName>
                                        </p:attrNameLst>
                                      </p:cBhvr>
                                      <p:tavLst>
                                        <p:tav tm="0">
                                          <p:val>
                                            <p:strVal val="ppt_y"/>
                                          </p:val>
                                        </p:tav>
                                        <p:tav tm="100000">
                                          <p:val>
                                            <p:strVal val="ppt_y"/>
                                          </p:val>
                                        </p:tav>
                                      </p:tavLst>
                                    </p:anim>
                                    <p:set>
                                      <p:cBhvr>
                                        <p:cTn id="88" dur="1" fill="hold">
                                          <p:stCondLst>
                                            <p:cond delay="3499"/>
                                          </p:stCondLst>
                                        </p:cTn>
                                        <p:tgtEl>
                                          <p:spTgt spid="26"/>
                                        </p:tgtEl>
                                        <p:attrNameLst>
                                          <p:attrName>style.visibility</p:attrName>
                                        </p:attrNameLst>
                                      </p:cBhvr>
                                      <p:to>
                                        <p:strVal val="hidden"/>
                                      </p:to>
                                    </p:set>
                                  </p:childTnLst>
                                </p:cTn>
                              </p:par>
                              <p:par>
                                <p:cTn id="89" presetID="2" presetClass="entr" presetSubtype="9" fill="hold" grpId="0"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3500" fill="hold"/>
                                        <p:tgtEl>
                                          <p:spTgt spid="27"/>
                                        </p:tgtEl>
                                        <p:attrNameLst>
                                          <p:attrName>ppt_x</p:attrName>
                                        </p:attrNameLst>
                                      </p:cBhvr>
                                      <p:tavLst>
                                        <p:tav tm="0">
                                          <p:val>
                                            <p:strVal val="0-#ppt_w/2"/>
                                          </p:val>
                                        </p:tav>
                                        <p:tav tm="100000">
                                          <p:val>
                                            <p:strVal val="#ppt_x"/>
                                          </p:val>
                                        </p:tav>
                                      </p:tavLst>
                                    </p:anim>
                                    <p:anim calcmode="lin" valueType="num">
                                      <p:cBhvr additive="base">
                                        <p:cTn id="92" dur="3500" fill="hold"/>
                                        <p:tgtEl>
                                          <p:spTgt spid="27"/>
                                        </p:tgtEl>
                                        <p:attrNameLst>
                                          <p:attrName>ppt_y</p:attrName>
                                        </p:attrNameLst>
                                      </p:cBhvr>
                                      <p:tavLst>
                                        <p:tav tm="0">
                                          <p:val>
                                            <p:strVal val="0-#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p:cTn id="95" dur="3500" fill="hold"/>
                                        <p:tgtEl>
                                          <p:spTgt spid="27"/>
                                        </p:tgtEl>
                                        <p:attrNameLst>
                                          <p:attrName>ppt_w</p:attrName>
                                        </p:attrNameLst>
                                      </p:cBhvr>
                                      <p:tavLst>
                                        <p:tav tm="0" fmla="#ppt_w*sin(2.5*pi*$)">
                                          <p:val>
                                            <p:fltVal val="0"/>
                                          </p:val>
                                        </p:tav>
                                        <p:tav tm="100000">
                                          <p:val>
                                            <p:fltVal val="1"/>
                                          </p:val>
                                        </p:tav>
                                      </p:tavLst>
                                    </p:anim>
                                    <p:anim calcmode="lin" valueType="num">
                                      <p:cBhvr>
                                        <p:cTn id="96" dur="3500" fill="hold"/>
                                        <p:tgtEl>
                                          <p:spTgt spid="27"/>
                                        </p:tgtEl>
                                        <p:attrNameLst>
                                          <p:attrName>ppt_h</p:attrName>
                                        </p:attrNameLst>
                                      </p:cBhvr>
                                      <p:tavLst>
                                        <p:tav tm="0">
                                          <p:val>
                                            <p:strVal val="#ppt_h"/>
                                          </p:val>
                                        </p:tav>
                                        <p:tav tm="100000">
                                          <p:val>
                                            <p:strVal val="#ppt_h"/>
                                          </p:val>
                                        </p:tav>
                                      </p:tavLst>
                                    </p:anim>
                                  </p:childTnLst>
                                </p:cTn>
                              </p:par>
                              <p:par>
                                <p:cTn id="97" presetID="2" presetClass="exit" presetSubtype="2" fill="hold" grpId="2" nodeType="withEffect">
                                  <p:stCondLst>
                                    <p:cond delay="0"/>
                                  </p:stCondLst>
                                  <p:childTnLst>
                                    <p:anim calcmode="lin" valueType="num">
                                      <p:cBhvr additive="base">
                                        <p:cTn id="98" dur="3500"/>
                                        <p:tgtEl>
                                          <p:spTgt spid="27"/>
                                        </p:tgtEl>
                                        <p:attrNameLst>
                                          <p:attrName>ppt_x</p:attrName>
                                        </p:attrNameLst>
                                      </p:cBhvr>
                                      <p:tavLst>
                                        <p:tav tm="0">
                                          <p:val>
                                            <p:strVal val="ppt_x"/>
                                          </p:val>
                                        </p:tav>
                                        <p:tav tm="100000">
                                          <p:val>
                                            <p:strVal val="1+ppt_w/2"/>
                                          </p:val>
                                        </p:tav>
                                      </p:tavLst>
                                    </p:anim>
                                    <p:anim calcmode="lin" valueType="num">
                                      <p:cBhvr additive="base">
                                        <p:cTn id="99" dur="3500"/>
                                        <p:tgtEl>
                                          <p:spTgt spid="27"/>
                                        </p:tgtEl>
                                        <p:attrNameLst>
                                          <p:attrName>ppt_y</p:attrName>
                                        </p:attrNameLst>
                                      </p:cBhvr>
                                      <p:tavLst>
                                        <p:tav tm="0">
                                          <p:val>
                                            <p:strVal val="ppt_y"/>
                                          </p:val>
                                        </p:tav>
                                        <p:tav tm="100000">
                                          <p:val>
                                            <p:strVal val="ppt_y"/>
                                          </p:val>
                                        </p:tav>
                                      </p:tavLst>
                                    </p:anim>
                                    <p:set>
                                      <p:cBhvr>
                                        <p:cTn id="100" dur="1" fill="hold">
                                          <p:stCondLst>
                                            <p:cond delay="3499"/>
                                          </p:stCondLst>
                                        </p:cTn>
                                        <p:tgtEl>
                                          <p:spTgt spid="27"/>
                                        </p:tgtEl>
                                        <p:attrNameLst>
                                          <p:attrName>style.visibility</p:attrName>
                                        </p:attrNameLst>
                                      </p:cBhvr>
                                      <p:to>
                                        <p:strVal val="hidden"/>
                                      </p:to>
                                    </p:set>
                                  </p:childTnLst>
                                </p:cTn>
                              </p:par>
                              <p:par>
                                <p:cTn id="101" presetID="2" presetClass="entr" presetSubtype="9"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3500" fill="hold"/>
                                        <p:tgtEl>
                                          <p:spTgt spid="29"/>
                                        </p:tgtEl>
                                        <p:attrNameLst>
                                          <p:attrName>ppt_x</p:attrName>
                                        </p:attrNameLst>
                                      </p:cBhvr>
                                      <p:tavLst>
                                        <p:tav tm="0">
                                          <p:val>
                                            <p:strVal val="0-#ppt_w/2"/>
                                          </p:val>
                                        </p:tav>
                                        <p:tav tm="100000">
                                          <p:val>
                                            <p:strVal val="#ppt_x"/>
                                          </p:val>
                                        </p:tav>
                                      </p:tavLst>
                                    </p:anim>
                                    <p:anim calcmode="lin" valueType="num">
                                      <p:cBhvr additive="base">
                                        <p:cTn id="104" dur="3500" fill="hold"/>
                                        <p:tgtEl>
                                          <p:spTgt spid="29"/>
                                        </p:tgtEl>
                                        <p:attrNameLst>
                                          <p:attrName>ppt_y</p:attrName>
                                        </p:attrNameLst>
                                      </p:cBhvr>
                                      <p:tavLst>
                                        <p:tav tm="0">
                                          <p:val>
                                            <p:strVal val="0-#ppt_h/2"/>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p:cTn id="107" dur="3500" fill="hold"/>
                                        <p:tgtEl>
                                          <p:spTgt spid="29"/>
                                        </p:tgtEl>
                                        <p:attrNameLst>
                                          <p:attrName>ppt_w</p:attrName>
                                        </p:attrNameLst>
                                      </p:cBhvr>
                                      <p:tavLst>
                                        <p:tav tm="0" fmla="#ppt_w*sin(2.5*pi*$)">
                                          <p:val>
                                            <p:fltVal val="0"/>
                                          </p:val>
                                        </p:tav>
                                        <p:tav tm="100000">
                                          <p:val>
                                            <p:fltVal val="1"/>
                                          </p:val>
                                        </p:tav>
                                      </p:tavLst>
                                    </p:anim>
                                    <p:anim calcmode="lin" valueType="num">
                                      <p:cBhvr>
                                        <p:cTn id="108" dur="3500" fill="hold"/>
                                        <p:tgtEl>
                                          <p:spTgt spid="29"/>
                                        </p:tgtEl>
                                        <p:attrNameLst>
                                          <p:attrName>ppt_h</p:attrName>
                                        </p:attrNameLst>
                                      </p:cBhvr>
                                      <p:tavLst>
                                        <p:tav tm="0">
                                          <p:val>
                                            <p:strVal val="#ppt_h"/>
                                          </p:val>
                                        </p:tav>
                                        <p:tav tm="100000">
                                          <p:val>
                                            <p:strVal val="#ppt_h"/>
                                          </p:val>
                                        </p:tav>
                                      </p:tavLst>
                                    </p:anim>
                                  </p:childTnLst>
                                </p:cTn>
                              </p:par>
                              <p:par>
                                <p:cTn id="109" presetID="2" presetClass="exit" presetSubtype="2" fill="hold" grpId="2" nodeType="withEffect">
                                  <p:stCondLst>
                                    <p:cond delay="0"/>
                                  </p:stCondLst>
                                  <p:childTnLst>
                                    <p:anim calcmode="lin" valueType="num">
                                      <p:cBhvr additive="base">
                                        <p:cTn id="110" dur="3500"/>
                                        <p:tgtEl>
                                          <p:spTgt spid="29"/>
                                        </p:tgtEl>
                                        <p:attrNameLst>
                                          <p:attrName>ppt_x</p:attrName>
                                        </p:attrNameLst>
                                      </p:cBhvr>
                                      <p:tavLst>
                                        <p:tav tm="0">
                                          <p:val>
                                            <p:strVal val="ppt_x"/>
                                          </p:val>
                                        </p:tav>
                                        <p:tav tm="100000">
                                          <p:val>
                                            <p:strVal val="1+ppt_w/2"/>
                                          </p:val>
                                        </p:tav>
                                      </p:tavLst>
                                    </p:anim>
                                    <p:anim calcmode="lin" valueType="num">
                                      <p:cBhvr additive="base">
                                        <p:cTn id="111" dur="3500"/>
                                        <p:tgtEl>
                                          <p:spTgt spid="29"/>
                                        </p:tgtEl>
                                        <p:attrNameLst>
                                          <p:attrName>ppt_y</p:attrName>
                                        </p:attrNameLst>
                                      </p:cBhvr>
                                      <p:tavLst>
                                        <p:tav tm="0">
                                          <p:val>
                                            <p:strVal val="ppt_y"/>
                                          </p:val>
                                        </p:tav>
                                        <p:tav tm="100000">
                                          <p:val>
                                            <p:strVal val="ppt_y"/>
                                          </p:val>
                                        </p:tav>
                                      </p:tavLst>
                                    </p:anim>
                                    <p:set>
                                      <p:cBhvr>
                                        <p:cTn id="112" dur="1" fill="hold">
                                          <p:stCondLst>
                                            <p:cond delay="3499"/>
                                          </p:stCondLst>
                                        </p:cTn>
                                        <p:tgtEl>
                                          <p:spTgt spid="29"/>
                                        </p:tgtEl>
                                        <p:attrNameLst>
                                          <p:attrName>style.visibility</p:attrName>
                                        </p:attrNameLst>
                                      </p:cBhvr>
                                      <p:to>
                                        <p:strVal val="hidden"/>
                                      </p:to>
                                    </p:se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3500" fill="hold"/>
                                        <p:tgtEl>
                                          <p:spTgt spid="22"/>
                                        </p:tgtEl>
                                        <p:attrNameLst>
                                          <p:attrName>ppt_x</p:attrName>
                                        </p:attrNameLst>
                                      </p:cBhvr>
                                      <p:tavLst>
                                        <p:tav tm="0">
                                          <p:val>
                                            <p:strVal val="0-#ppt_w/2"/>
                                          </p:val>
                                        </p:tav>
                                        <p:tav tm="100000">
                                          <p:val>
                                            <p:strVal val="#ppt_x"/>
                                          </p:val>
                                        </p:tav>
                                      </p:tavLst>
                                    </p:anim>
                                    <p:anim calcmode="lin" valueType="num">
                                      <p:cBhvr additive="base">
                                        <p:cTn id="116" dur="3500" fill="hold"/>
                                        <p:tgtEl>
                                          <p:spTgt spid="22"/>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22"/>
                                        </p:tgtEl>
                                        <p:attrNameLst>
                                          <p:attrName>style.visibility</p:attrName>
                                        </p:attrNameLst>
                                      </p:cBhvr>
                                      <p:to>
                                        <p:strVal val="visible"/>
                                      </p:to>
                                    </p:set>
                                    <p:anim calcmode="lin" valueType="num">
                                      <p:cBhvr>
                                        <p:cTn id="119" dur="3500" fill="hold"/>
                                        <p:tgtEl>
                                          <p:spTgt spid="22"/>
                                        </p:tgtEl>
                                        <p:attrNameLst>
                                          <p:attrName>ppt_w</p:attrName>
                                        </p:attrNameLst>
                                      </p:cBhvr>
                                      <p:tavLst>
                                        <p:tav tm="0" fmla="#ppt_w*sin(2.5*pi*$)">
                                          <p:val>
                                            <p:fltVal val="0"/>
                                          </p:val>
                                        </p:tav>
                                        <p:tav tm="100000">
                                          <p:val>
                                            <p:fltVal val="1"/>
                                          </p:val>
                                        </p:tav>
                                      </p:tavLst>
                                    </p:anim>
                                    <p:anim calcmode="lin" valueType="num">
                                      <p:cBhvr>
                                        <p:cTn id="120" dur="3500" fill="hold"/>
                                        <p:tgtEl>
                                          <p:spTgt spid="22"/>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3500"/>
                                        <p:tgtEl>
                                          <p:spTgt spid="22"/>
                                        </p:tgtEl>
                                        <p:attrNameLst>
                                          <p:attrName>ppt_x</p:attrName>
                                        </p:attrNameLst>
                                      </p:cBhvr>
                                      <p:tavLst>
                                        <p:tav tm="0">
                                          <p:val>
                                            <p:strVal val="ppt_x"/>
                                          </p:val>
                                        </p:tav>
                                        <p:tav tm="100000">
                                          <p:val>
                                            <p:strVal val="1+ppt_w/2"/>
                                          </p:val>
                                        </p:tav>
                                      </p:tavLst>
                                    </p:anim>
                                    <p:anim calcmode="lin" valueType="num">
                                      <p:cBhvr additive="base">
                                        <p:cTn id="123" dur="3500"/>
                                        <p:tgtEl>
                                          <p:spTgt spid="22"/>
                                        </p:tgtEl>
                                        <p:attrNameLst>
                                          <p:attrName>ppt_y</p:attrName>
                                        </p:attrNameLst>
                                      </p:cBhvr>
                                      <p:tavLst>
                                        <p:tav tm="0">
                                          <p:val>
                                            <p:strVal val="ppt_y"/>
                                          </p:val>
                                        </p:tav>
                                        <p:tav tm="100000">
                                          <p:val>
                                            <p:strVal val="ppt_y"/>
                                          </p:val>
                                        </p:tav>
                                      </p:tavLst>
                                    </p:anim>
                                    <p:set>
                                      <p:cBhvr>
                                        <p:cTn id="124" dur="1" fill="hold">
                                          <p:stCondLst>
                                            <p:cond delay="3499"/>
                                          </p:stCondLst>
                                        </p:cTn>
                                        <p:tgtEl>
                                          <p:spTgt spid="22"/>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3500" fill="hold"/>
                                        <p:tgtEl>
                                          <p:spTgt spid="20"/>
                                        </p:tgtEl>
                                        <p:attrNameLst>
                                          <p:attrName>ppt_x</p:attrName>
                                        </p:attrNameLst>
                                      </p:cBhvr>
                                      <p:tavLst>
                                        <p:tav tm="0">
                                          <p:val>
                                            <p:strVal val="0-#ppt_w/2"/>
                                          </p:val>
                                        </p:tav>
                                        <p:tav tm="100000">
                                          <p:val>
                                            <p:strVal val="#ppt_x"/>
                                          </p:val>
                                        </p:tav>
                                      </p:tavLst>
                                    </p:anim>
                                    <p:anim calcmode="lin" valueType="num">
                                      <p:cBhvr additive="base">
                                        <p:cTn id="128" dur="3500" fill="hold"/>
                                        <p:tgtEl>
                                          <p:spTgt spid="20"/>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0"/>
                                        </p:tgtEl>
                                        <p:attrNameLst>
                                          <p:attrName>style.visibility</p:attrName>
                                        </p:attrNameLst>
                                      </p:cBhvr>
                                      <p:to>
                                        <p:strVal val="visible"/>
                                      </p:to>
                                    </p:set>
                                    <p:anim calcmode="lin" valueType="num">
                                      <p:cBhvr>
                                        <p:cTn id="131" dur="3500" fill="hold"/>
                                        <p:tgtEl>
                                          <p:spTgt spid="20"/>
                                        </p:tgtEl>
                                        <p:attrNameLst>
                                          <p:attrName>ppt_w</p:attrName>
                                        </p:attrNameLst>
                                      </p:cBhvr>
                                      <p:tavLst>
                                        <p:tav tm="0" fmla="#ppt_w*sin(2.5*pi*$)">
                                          <p:val>
                                            <p:fltVal val="0"/>
                                          </p:val>
                                        </p:tav>
                                        <p:tav tm="100000">
                                          <p:val>
                                            <p:fltVal val="1"/>
                                          </p:val>
                                        </p:tav>
                                      </p:tavLst>
                                    </p:anim>
                                    <p:anim calcmode="lin" valueType="num">
                                      <p:cBhvr>
                                        <p:cTn id="132" dur="3500" fill="hold"/>
                                        <p:tgtEl>
                                          <p:spTgt spid="20"/>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20"/>
                                        </p:tgtEl>
                                        <p:attrNameLst>
                                          <p:attrName>ppt_x</p:attrName>
                                        </p:attrNameLst>
                                      </p:cBhvr>
                                      <p:tavLst>
                                        <p:tav tm="0">
                                          <p:val>
                                            <p:strVal val="ppt_x"/>
                                          </p:val>
                                        </p:tav>
                                        <p:tav tm="100000">
                                          <p:val>
                                            <p:strVal val="1+ppt_w/2"/>
                                          </p:val>
                                        </p:tav>
                                      </p:tavLst>
                                    </p:anim>
                                    <p:anim calcmode="lin" valueType="num">
                                      <p:cBhvr additive="base">
                                        <p:cTn id="135" dur="3500"/>
                                        <p:tgtEl>
                                          <p:spTgt spid="20"/>
                                        </p:tgtEl>
                                        <p:attrNameLst>
                                          <p:attrName>ppt_y</p:attrName>
                                        </p:attrNameLst>
                                      </p:cBhvr>
                                      <p:tavLst>
                                        <p:tav tm="0">
                                          <p:val>
                                            <p:strVal val="ppt_y"/>
                                          </p:val>
                                        </p:tav>
                                        <p:tav tm="100000">
                                          <p:val>
                                            <p:strVal val="ppt_y"/>
                                          </p:val>
                                        </p:tav>
                                      </p:tavLst>
                                    </p:anim>
                                    <p:set>
                                      <p:cBhvr>
                                        <p:cTn id="136" dur="1" fill="hold">
                                          <p:stCondLst>
                                            <p:cond delay="3499"/>
                                          </p:stCondLst>
                                        </p:cTn>
                                        <p:tgtEl>
                                          <p:spTgt spid="20"/>
                                        </p:tgtEl>
                                        <p:attrNameLst>
                                          <p:attrName>style.visibility</p:attrName>
                                        </p:attrNameLst>
                                      </p:cBhvr>
                                      <p:to>
                                        <p:strVal val="hidden"/>
                                      </p:to>
                                    </p:set>
                                  </p:childTnLst>
                                </p:cTn>
                              </p:par>
                              <p:par>
                                <p:cTn id="137" presetID="2" presetClass="entr" presetSubtype="9" fill="hold" grpId="0" nodeType="withEffect">
                                  <p:stCondLst>
                                    <p:cond delay="0"/>
                                  </p:stCondLst>
                                  <p:childTnLst>
                                    <p:set>
                                      <p:cBhvr>
                                        <p:cTn id="138" dur="1" fill="hold">
                                          <p:stCondLst>
                                            <p:cond delay="0"/>
                                          </p:stCondLst>
                                        </p:cTn>
                                        <p:tgtEl>
                                          <p:spTgt spid="21"/>
                                        </p:tgtEl>
                                        <p:attrNameLst>
                                          <p:attrName>style.visibility</p:attrName>
                                        </p:attrNameLst>
                                      </p:cBhvr>
                                      <p:to>
                                        <p:strVal val="visible"/>
                                      </p:to>
                                    </p:set>
                                    <p:anim calcmode="lin" valueType="num">
                                      <p:cBhvr additive="base">
                                        <p:cTn id="139" dur="3500" fill="hold"/>
                                        <p:tgtEl>
                                          <p:spTgt spid="21"/>
                                        </p:tgtEl>
                                        <p:attrNameLst>
                                          <p:attrName>ppt_x</p:attrName>
                                        </p:attrNameLst>
                                      </p:cBhvr>
                                      <p:tavLst>
                                        <p:tav tm="0">
                                          <p:val>
                                            <p:strVal val="0-#ppt_w/2"/>
                                          </p:val>
                                        </p:tav>
                                        <p:tav tm="100000">
                                          <p:val>
                                            <p:strVal val="#ppt_x"/>
                                          </p:val>
                                        </p:tav>
                                      </p:tavLst>
                                    </p:anim>
                                    <p:anim calcmode="lin" valueType="num">
                                      <p:cBhvr additive="base">
                                        <p:cTn id="140" dur="3500" fill="hold"/>
                                        <p:tgtEl>
                                          <p:spTgt spid="21"/>
                                        </p:tgtEl>
                                        <p:attrNameLst>
                                          <p:attrName>ppt_y</p:attrName>
                                        </p:attrNameLst>
                                      </p:cBhvr>
                                      <p:tavLst>
                                        <p:tav tm="0">
                                          <p:val>
                                            <p:strVal val="0-#ppt_h/2"/>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21"/>
                                        </p:tgtEl>
                                        <p:attrNameLst>
                                          <p:attrName>style.visibility</p:attrName>
                                        </p:attrNameLst>
                                      </p:cBhvr>
                                      <p:to>
                                        <p:strVal val="visible"/>
                                      </p:to>
                                    </p:set>
                                    <p:anim calcmode="lin" valueType="num">
                                      <p:cBhvr>
                                        <p:cTn id="143" dur="3500" fill="hold"/>
                                        <p:tgtEl>
                                          <p:spTgt spid="21"/>
                                        </p:tgtEl>
                                        <p:attrNameLst>
                                          <p:attrName>ppt_w</p:attrName>
                                        </p:attrNameLst>
                                      </p:cBhvr>
                                      <p:tavLst>
                                        <p:tav tm="0" fmla="#ppt_w*sin(2.5*pi*$)">
                                          <p:val>
                                            <p:fltVal val="0"/>
                                          </p:val>
                                        </p:tav>
                                        <p:tav tm="100000">
                                          <p:val>
                                            <p:fltVal val="1"/>
                                          </p:val>
                                        </p:tav>
                                      </p:tavLst>
                                    </p:anim>
                                    <p:anim calcmode="lin" valueType="num">
                                      <p:cBhvr>
                                        <p:cTn id="144" dur="3500" fill="hold"/>
                                        <p:tgtEl>
                                          <p:spTgt spid="21"/>
                                        </p:tgtEl>
                                        <p:attrNameLst>
                                          <p:attrName>ppt_h</p:attrName>
                                        </p:attrNameLst>
                                      </p:cBhvr>
                                      <p:tavLst>
                                        <p:tav tm="0">
                                          <p:val>
                                            <p:strVal val="#ppt_h"/>
                                          </p:val>
                                        </p:tav>
                                        <p:tav tm="100000">
                                          <p:val>
                                            <p:strVal val="#ppt_h"/>
                                          </p:val>
                                        </p:tav>
                                      </p:tavLst>
                                    </p:anim>
                                  </p:childTnLst>
                                </p:cTn>
                              </p:par>
                              <p:par>
                                <p:cTn id="145" presetID="2" presetClass="exit" presetSubtype="2" fill="hold" grpId="2" nodeType="withEffect">
                                  <p:stCondLst>
                                    <p:cond delay="0"/>
                                  </p:stCondLst>
                                  <p:childTnLst>
                                    <p:anim calcmode="lin" valueType="num">
                                      <p:cBhvr additive="base">
                                        <p:cTn id="146" dur="3500"/>
                                        <p:tgtEl>
                                          <p:spTgt spid="21"/>
                                        </p:tgtEl>
                                        <p:attrNameLst>
                                          <p:attrName>ppt_x</p:attrName>
                                        </p:attrNameLst>
                                      </p:cBhvr>
                                      <p:tavLst>
                                        <p:tav tm="0">
                                          <p:val>
                                            <p:strVal val="ppt_x"/>
                                          </p:val>
                                        </p:tav>
                                        <p:tav tm="100000">
                                          <p:val>
                                            <p:strVal val="1+ppt_w/2"/>
                                          </p:val>
                                        </p:tav>
                                      </p:tavLst>
                                    </p:anim>
                                    <p:anim calcmode="lin" valueType="num">
                                      <p:cBhvr additive="base">
                                        <p:cTn id="147" dur="3500"/>
                                        <p:tgtEl>
                                          <p:spTgt spid="21"/>
                                        </p:tgtEl>
                                        <p:attrNameLst>
                                          <p:attrName>ppt_y</p:attrName>
                                        </p:attrNameLst>
                                      </p:cBhvr>
                                      <p:tavLst>
                                        <p:tav tm="0">
                                          <p:val>
                                            <p:strVal val="ppt_y"/>
                                          </p:val>
                                        </p:tav>
                                        <p:tav tm="100000">
                                          <p:val>
                                            <p:strVal val="ppt_y"/>
                                          </p:val>
                                        </p:tav>
                                      </p:tavLst>
                                    </p:anim>
                                    <p:set>
                                      <p:cBhvr>
                                        <p:cTn id="148" dur="1" fill="hold">
                                          <p:stCondLst>
                                            <p:cond delay="3499"/>
                                          </p:stCondLst>
                                        </p:cTn>
                                        <p:tgtEl>
                                          <p:spTgt spid="21"/>
                                        </p:tgtEl>
                                        <p:attrNameLst>
                                          <p:attrName>style.visibility</p:attrName>
                                        </p:attrNameLst>
                                      </p:cBhvr>
                                      <p:to>
                                        <p:strVal val="hidden"/>
                                      </p:to>
                                    </p:set>
                                  </p:childTnLst>
                                </p:cTn>
                              </p:par>
                              <p:par>
                                <p:cTn id="149" presetID="2" presetClass="entr" presetSubtype="9" fill="hold" grpId="0" nodeType="withEffect">
                                  <p:stCondLst>
                                    <p:cond delay="0"/>
                                  </p:stCondLst>
                                  <p:childTnLst>
                                    <p:set>
                                      <p:cBhvr>
                                        <p:cTn id="150" dur="1" fill="hold">
                                          <p:stCondLst>
                                            <p:cond delay="0"/>
                                          </p:stCondLst>
                                        </p:cTn>
                                        <p:tgtEl>
                                          <p:spTgt spid="14"/>
                                        </p:tgtEl>
                                        <p:attrNameLst>
                                          <p:attrName>style.visibility</p:attrName>
                                        </p:attrNameLst>
                                      </p:cBhvr>
                                      <p:to>
                                        <p:strVal val="visible"/>
                                      </p:to>
                                    </p:set>
                                    <p:anim calcmode="lin" valueType="num">
                                      <p:cBhvr additive="base">
                                        <p:cTn id="151" dur="3500" fill="hold"/>
                                        <p:tgtEl>
                                          <p:spTgt spid="14"/>
                                        </p:tgtEl>
                                        <p:attrNameLst>
                                          <p:attrName>ppt_x</p:attrName>
                                        </p:attrNameLst>
                                      </p:cBhvr>
                                      <p:tavLst>
                                        <p:tav tm="0">
                                          <p:val>
                                            <p:strVal val="0-#ppt_w/2"/>
                                          </p:val>
                                        </p:tav>
                                        <p:tav tm="100000">
                                          <p:val>
                                            <p:strVal val="#ppt_x"/>
                                          </p:val>
                                        </p:tav>
                                      </p:tavLst>
                                    </p:anim>
                                    <p:anim calcmode="lin" valueType="num">
                                      <p:cBhvr additive="base">
                                        <p:cTn id="152" dur="3500" fill="hold"/>
                                        <p:tgtEl>
                                          <p:spTgt spid="14"/>
                                        </p:tgtEl>
                                        <p:attrNameLst>
                                          <p:attrName>ppt_y</p:attrName>
                                        </p:attrNameLst>
                                      </p:cBhvr>
                                      <p:tavLst>
                                        <p:tav tm="0">
                                          <p:val>
                                            <p:strVal val="0-#ppt_h/2"/>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14"/>
                                        </p:tgtEl>
                                        <p:attrNameLst>
                                          <p:attrName>style.visibility</p:attrName>
                                        </p:attrNameLst>
                                      </p:cBhvr>
                                      <p:to>
                                        <p:strVal val="visible"/>
                                      </p:to>
                                    </p:set>
                                    <p:anim calcmode="lin" valueType="num">
                                      <p:cBhvr>
                                        <p:cTn id="155" dur="3500" fill="hold"/>
                                        <p:tgtEl>
                                          <p:spTgt spid="14"/>
                                        </p:tgtEl>
                                        <p:attrNameLst>
                                          <p:attrName>ppt_w</p:attrName>
                                        </p:attrNameLst>
                                      </p:cBhvr>
                                      <p:tavLst>
                                        <p:tav tm="0" fmla="#ppt_w*sin(2.5*pi*$)">
                                          <p:val>
                                            <p:fltVal val="0"/>
                                          </p:val>
                                        </p:tav>
                                        <p:tav tm="100000">
                                          <p:val>
                                            <p:fltVal val="1"/>
                                          </p:val>
                                        </p:tav>
                                      </p:tavLst>
                                    </p:anim>
                                    <p:anim calcmode="lin" valueType="num">
                                      <p:cBhvr>
                                        <p:cTn id="156" dur="3500" fill="hold"/>
                                        <p:tgtEl>
                                          <p:spTgt spid="14"/>
                                        </p:tgtEl>
                                        <p:attrNameLst>
                                          <p:attrName>ppt_h</p:attrName>
                                        </p:attrNameLst>
                                      </p:cBhvr>
                                      <p:tavLst>
                                        <p:tav tm="0">
                                          <p:val>
                                            <p:strVal val="#ppt_h"/>
                                          </p:val>
                                        </p:tav>
                                        <p:tav tm="100000">
                                          <p:val>
                                            <p:strVal val="#ppt_h"/>
                                          </p:val>
                                        </p:tav>
                                      </p:tavLst>
                                    </p:anim>
                                  </p:childTnLst>
                                </p:cTn>
                              </p:par>
                              <p:par>
                                <p:cTn id="157" presetID="2" presetClass="exit" presetSubtype="2" fill="hold" grpId="2" nodeType="withEffect">
                                  <p:stCondLst>
                                    <p:cond delay="0"/>
                                  </p:stCondLst>
                                  <p:childTnLst>
                                    <p:anim calcmode="lin" valueType="num">
                                      <p:cBhvr additive="base">
                                        <p:cTn id="158" dur="3500"/>
                                        <p:tgtEl>
                                          <p:spTgt spid="14"/>
                                        </p:tgtEl>
                                        <p:attrNameLst>
                                          <p:attrName>ppt_x</p:attrName>
                                        </p:attrNameLst>
                                      </p:cBhvr>
                                      <p:tavLst>
                                        <p:tav tm="0">
                                          <p:val>
                                            <p:strVal val="ppt_x"/>
                                          </p:val>
                                        </p:tav>
                                        <p:tav tm="100000">
                                          <p:val>
                                            <p:strVal val="1+ppt_w/2"/>
                                          </p:val>
                                        </p:tav>
                                      </p:tavLst>
                                    </p:anim>
                                    <p:anim calcmode="lin" valueType="num">
                                      <p:cBhvr additive="base">
                                        <p:cTn id="159" dur="3500"/>
                                        <p:tgtEl>
                                          <p:spTgt spid="14"/>
                                        </p:tgtEl>
                                        <p:attrNameLst>
                                          <p:attrName>ppt_y</p:attrName>
                                        </p:attrNameLst>
                                      </p:cBhvr>
                                      <p:tavLst>
                                        <p:tav tm="0">
                                          <p:val>
                                            <p:strVal val="ppt_y"/>
                                          </p:val>
                                        </p:tav>
                                        <p:tav tm="100000">
                                          <p:val>
                                            <p:strVal val="ppt_y"/>
                                          </p:val>
                                        </p:tav>
                                      </p:tavLst>
                                    </p:anim>
                                    <p:set>
                                      <p:cBhvr>
                                        <p:cTn id="160" dur="1" fill="hold">
                                          <p:stCondLst>
                                            <p:cond delay="3499"/>
                                          </p:stCondLst>
                                        </p:cTn>
                                        <p:tgtEl>
                                          <p:spTgt spid="14"/>
                                        </p:tgtEl>
                                        <p:attrNameLst>
                                          <p:attrName>style.visibility</p:attrName>
                                        </p:attrNameLst>
                                      </p:cBhvr>
                                      <p:to>
                                        <p:strVal val="hidden"/>
                                      </p:to>
                                    </p:set>
                                  </p:childTnLst>
                                </p:cTn>
                              </p:par>
                              <p:par>
                                <p:cTn id="161" presetID="2" presetClass="entr" presetSubtype="9" fill="hold" grpId="0" nodeType="withEffect">
                                  <p:stCondLst>
                                    <p:cond delay="0"/>
                                  </p:stCondLst>
                                  <p:childTnLst>
                                    <p:set>
                                      <p:cBhvr>
                                        <p:cTn id="162" dur="1" fill="hold">
                                          <p:stCondLst>
                                            <p:cond delay="0"/>
                                          </p:stCondLst>
                                        </p:cTn>
                                        <p:tgtEl>
                                          <p:spTgt spid="13"/>
                                        </p:tgtEl>
                                        <p:attrNameLst>
                                          <p:attrName>style.visibility</p:attrName>
                                        </p:attrNameLst>
                                      </p:cBhvr>
                                      <p:to>
                                        <p:strVal val="visible"/>
                                      </p:to>
                                    </p:set>
                                    <p:anim calcmode="lin" valueType="num">
                                      <p:cBhvr additive="base">
                                        <p:cTn id="163" dur="3500" fill="hold"/>
                                        <p:tgtEl>
                                          <p:spTgt spid="13"/>
                                        </p:tgtEl>
                                        <p:attrNameLst>
                                          <p:attrName>ppt_x</p:attrName>
                                        </p:attrNameLst>
                                      </p:cBhvr>
                                      <p:tavLst>
                                        <p:tav tm="0">
                                          <p:val>
                                            <p:strVal val="0-#ppt_w/2"/>
                                          </p:val>
                                        </p:tav>
                                        <p:tav tm="100000">
                                          <p:val>
                                            <p:strVal val="#ppt_x"/>
                                          </p:val>
                                        </p:tav>
                                      </p:tavLst>
                                    </p:anim>
                                    <p:anim calcmode="lin" valueType="num">
                                      <p:cBhvr additive="base">
                                        <p:cTn id="164" dur="3500" fill="hold"/>
                                        <p:tgtEl>
                                          <p:spTgt spid="13"/>
                                        </p:tgtEl>
                                        <p:attrNameLst>
                                          <p:attrName>ppt_y</p:attrName>
                                        </p:attrNameLst>
                                      </p:cBhvr>
                                      <p:tavLst>
                                        <p:tav tm="0">
                                          <p:val>
                                            <p:strVal val="0-#ppt_h/2"/>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13"/>
                                        </p:tgtEl>
                                        <p:attrNameLst>
                                          <p:attrName>style.visibility</p:attrName>
                                        </p:attrNameLst>
                                      </p:cBhvr>
                                      <p:to>
                                        <p:strVal val="visible"/>
                                      </p:to>
                                    </p:set>
                                    <p:anim calcmode="lin" valueType="num">
                                      <p:cBhvr>
                                        <p:cTn id="167" dur="3500" fill="hold"/>
                                        <p:tgtEl>
                                          <p:spTgt spid="13"/>
                                        </p:tgtEl>
                                        <p:attrNameLst>
                                          <p:attrName>ppt_w</p:attrName>
                                        </p:attrNameLst>
                                      </p:cBhvr>
                                      <p:tavLst>
                                        <p:tav tm="0" fmla="#ppt_w*sin(2.5*pi*$)">
                                          <p:val>
                                            <p:fltVal val="0"/>
                                          </p:val>
                                        </p:tav>
                                        <p:tav tm="100000">
                                          <p:val>
                                            <p:fltVal val="1"/>
                                          </p:val>
                                        </p:tav>
                                      </p:tavLst>
                                    </p:anim>
                                    <p:anim calcmode="lin" valueType="num">
                                      <p:cBhvr>
                                        <p:cTn id="168" dur="3500" fill="hold"/>
                                        <p:tgtEl>
                                          <p:spTgt spid="13"/>
                                        </p:tgtEl>
                                        <p:attrNameLst>
                                          <p:attrName>ppt_h</p:attrName>
                                        </p:attrNameLst>
                                      </p:cBhvr>
                                      <p:tavLst>
                                        <p:tav tm="0">
                                          <p:val>
                                            <p:strVal val="#ppt_h"/>
                                          </p:val>
                                        </p:tav>
                                        <p:tav tm="100000">
                                          <p:val>
                                            <p:strVal val="#ppt_h"/>
                                          </p:val>
                                        </p:tav>
                                      </p:tavLst>
                                    </p:anim>
                                  </p:childTnLst>
                                </p:cTn>
                              </p:par>
                              <p:par>
                                <p:cTn id="169" presetID="2" presetClass="exit" presetSubtype="2" fill="hold" grpId="2" nodeType="withEffect">
                                  <p:stCondLst>
                                    <p:cond delay="0"/>
                                  </p:stCondLst>
                                  <p:childTnLst>
                                    <p:anim calcmode="lin" valueType="num">
                                      <p:cBhvr additive="base">
                                        <p:cTn id="170" dur="3500"/>
                                        <p:tgtEl>
                                          <p:spTgt spid="13"/>
                                        </p:tgtEl>
                                        <p:attrNameLst>
                                          <p:attrName>ppt_x</p:attrName>
                                        </p:attrNameLst>
                                      </p:cBhvr>
                                      <p:tavLst>
                                        <p:tav tm="0">
                                          <p:val>
                                            <p:strVal val="ppt_x"/>
                                          </p:val>
                                        </p:tav>
                                        <p:tav tm="100000">
                                          <p:val>
                                            <p:strVal val="1+ppt_w/2"/>
                                          </p:val>
                                        </p:tav>
                                      </p:tavLst>
                                    </p:anim>
                                    <p:anim calcmode="lin" valueType="num">
                                      <p:cBhvr additive="base">
                                        <p:cTn id="171" dur="3500"/>
                                        <p:tgtEl>
                                          <p:spTgt spid="13"/>
                                        </p:tgtEl>
                                        <p:attrNameLst>
                                          <p:attrName>ppt_y</p:attrName>
                                        </p:attrNameLst>
                                      </p:cBhvr>
                                      <p:tavLst>
                                        <p:tav tm="0">
                                          <p:val>
                                            <p:strVal val="ppt_y"/>
                                          </p:val>
                                        </p:tav>
                                        <p:tav tm="100000">
                                          <p:val>
                                            <p:strVal val="ppt_y"/>
                                          </p:val>
                                        </p:tav>
                                      </p:tavLst>
                                    </p:anim>
                                    <p:set>
                                      <p:cBhvr>
                                        <p:cTn id="172" dur="1" fill="hold">
                                          <p:stCondLst>
                                            <p:cond delay="3499"/>
                                          </p:stCondLst>
                                        </p:cTn>
                                        <p:tgtEl>
                                          <p:spTgt spid="13"/>
                                        </p:tgtEl>
                                        <p:attrNameLst>
                                          <p:attrName>style.visibility</p:attrName>
                                        </p:attrNameLst>
                                      </p:cBhvr>
                                      <p:to>
                                        <p:strVal val="hidden"/>
                                      </p:to>
                                    </p:set>
                                  </p:childTnLst>
                                </p:cTn>
                              </p:par>
                              <p:par>
                                <p:cTn id="173" presetID="2" presetClass="entr" presetSubtype="9" fill="hold" grpId="0" nodeType="with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3500" fill="hold"/>
                                        <p:tgtEl>
                                          <p:spTgt spid="32"/>
                                        </p:tgtEl>
                                        <p:attrNameLst>
                                          <p:attrName>ppt_x</p:attrName>
                                        </p:attrNameLst>
                                      </p:cBhvr>
                                      <p:tavLst>
                                        <p:tav tm="0">
                                          <p:val>
                                            <p:strVal val="0-#ppt_w/2"/>
                                          </p:val>
                                        </p:tav>
                                        <p:tav tm="100000">
                                          <p:val>
                                            <p:strVal val="#ppt_x"/>
                                          </p:val>
                                        </p:tav>
                                      </p:tavLst>
                                    </p:anim>
                                    <p:anim calcmode="lin" valueType="num">
                                      <p:cBhvr additive="base">
                                        <p:cTn id="176" dur="3500" fill="hold"/>
                                        <p:tgtEl>
                                          <p:spTgt spid="32"/>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2"/>
                                        </p:tgtEl>
                                        <p:attrNameLst>
                                          <p:attrName>style.visibility</p:attrName>
                                        </p:attrNameLst>
                                      </p:cBhvr>
                                      <p:to>
                                        <p:strVal val="visible"/>
                                      </p:to>
                                    </p:set>
                                    <p:anim calcmode="lin" valueType="num">
                                      <p:cBhvr>
                                        <p:cTn id="179" dur="3500" fill="hold"/>
                                        <p:tgtEl>
                                          <p:spTgt spid="32"/>
                                        </p:tgtEl>
                                        <p:attrNameLst>
                                          <p:attrName>ppt_w</p:attrName>
                                        </p:attrNameLst>
                                      </p:cBhvr>
                                      <p:tavLst>
                                        <p:tav tm="0" fmla="#ppt_w*sin(2.5*pi*$)">
                                          <p:val>
                                            <p:fltVal val="0"/>
                                          </p:val>
                                        </p:tav>
                                        <p:tav tm="100000">
                                          <p:val>
                                            <p:fltVal val="1"/>
                                          </p:val>
                                        </p:tav>
                                      </p:tavLst>
                                    </p:anim>
                                    <p:anim calcmode="lin" valueType="num">
                                      <p:cBhvr>
                                        <p:cTn id="180" dur="3500" fill="hold"/>
                                        <p:tgtEl>
                                          <p:spTgt spid="32"/>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3500"/>
                                        <p:tgtEl>
                                          <p:spTgt spid="32"/>
                                        </p:tgtEl>
                                        <p:attrNameLst>
                                          <p:attrName>ppt_x</p:attrName>
                                        </p:attrNameLst>
                                      </p:cBhvr>
                                      <p:tavLst>
                                        <p:tav tm="0">
                                          <p:val>
                                            <p:strVal val="ppt_x"/>
                                          </p:val>
                                        </p:tav>
                                        <p:tav tm="100000">
                                          <p:val>
                                            <p:strVal val="1+ppt_w/2"/>
                                          </p:val>
                                        </p:tav>
                                      </p:tavLst>
                                    </p:anim>
                                    <p:anim calcmode="lin" valueType="num">
                                      <p:cBhvr additive="base">
                                        <p:cTn id="183" dur="3500"/>
                                        <p:tgtEl>
                                          <p:spTgt spid="32"/>
                                        </p:tgtEl>
                                        <p:attrNameLst>
                                          <p:attrName>ppt_y</p:attrName>
                                        </p:attrNameLst>
                                      </p:cBhvr>
                                      <p:tavLst>
                                        <p:tav tm="0">
                                          <p:val>
                                            <p:strVal val="ppt_y"/>
                                          </p:val>
                                        </p:tav>
                                        <p:tav tm="100000">
                                          <p:val>
                                            <p:strVal val="ppt_y"/>
                                          </p:val>
                                        </p:tav>
                                      </p:tavLst>
                                    </p:anim>
                                    <p:set>
                                      <p:cBhvr>
                                        <p:cTn id="184" dur="1" fill="hold">
                                          <p:stCondLst>
                                            <p:cond delay="3499"/>
                                          </p:stCondLst>
                                        </p:cTn>
                                        <p:tgtEl>
                                          <p:spTgt spid="32"/>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30"/>
                                        </p:tgtEl>
                                        <p:attrNameLst>
                                          <p:attrName>style.visibility</p:attrName>
                                        </p:attrNameLst>
                                      </p:cBhvr>
                                      <p:to>
                                        <p:strVal val="visible"/>
                                      </p:to>
                                    </p:set>
                                    <p:anim calcmode="lin" valueType="num">
                                      <p:cBhvr additive="base">
                                        <p:cTn id="187" dur="3500" fill="hold"/>
                                        <p:tgtEl>
                                          <p:spTgt spid="30"/>
                                        </p:tgtEl>
                                        <p:attrNameLst>
                                          <p:attrName>ppt_x</p:attrName>
                                        </p:attrNameLst>
                                      </p:cBhvr>
                                      <p:tavLst>
                                        <p:tav tm="0">
                                          <p:val>
                                            <p:strVal val="0-#ppt_w/2"/>
                                          </p:val>
                                        </p:tav>
                                        <p:tav tm="100000">
                                          <p:val>
                                            <p:strVal val="#ppt_x"/>
                                          </p:val>
                                        </p:tav>
                                      </p:tavLst>
                                    </p:anim>
                                    <p:anim calcmode="lin" valueType="num">
                                      <p:cBhvr additive="base">
                                        <p:cTn id="188" dur="3500" fill="hold"/>
                                        <p:tgtEl>
                                          <p:spTgt spid="3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0"/>
                                        </p:tgtEl>
                                        <p:attrNameLst>
                                          <p:attrName>style.visibility</p:attrName>
                                        </p:attrNameLst>
                                      </p:cBhvr>
                                      <p:to>
                                        <p:strVal val="visible"/>
                                      </p:to>
                                    </p:set>
                                    <p:anim calcmode="lin" valueType="num">
                                      <p:cBhvr>
                                        <p:cTn id="191" dur="3500" fill="hold"/>
                                        <p:tgtEl>
                                          <p:spTgt spid="30"/>
                                        </p:tgtEl>
                                        <p:attrNameLst>
                                          <p:attrName>ppt_w</p:attrName>
                                        </p:attrNameLst>
                                      </p:cBhvr>
                                      <p:tavLst>
                                        <p:tav tm="0" fmla="#ppt_w*sin(2.5*pi*$)">
                                          <p:val>
                                            <p:fltVal val="0"/>
                                          </p:val>
                                        </p:tav>
                                        <p:tav tm="100000">
                                          <p:val>
                                            <p:fltVal val="1"/>
                                          </p:val>
                                        </p:tav>
                                      </p:tavLst>
                                    </p:anim>
                                    <p:anim calcmode="lin" valueType="num">
                                      <p:cBhvr>
                                        <p:cTn id="192" dur="3500" fill="hold"/>
                                        <p:tgtEl>
                                          <p:spTgt spid="30"/>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0"/>
                                        </p:tgtEl>
                                        <p:attrNameLst>
                                          <p:attrName>ppt_x</p:attrName>
                                        </p:attrNameLst>
                                      </p:cBhvr>
                                      <p:tavLst>
                                        <p:tav tm="0">
                                          <p:val>
                                            <p:strVal val="ppt_x"/>
                                          </p:val>
                                        </p:tav>
                                        <p:tav tm="100000">
                                          <p:val>
                                            <p:strVal val="1+ppt_w/2"/>
                                          </p:val>
                                        </p:tav>
                                      </p:tavLst>
                                    </p:anim>
                                    <p:anim calcmode="lin" valueType="num">
                                      <p:cBhvr additive="base">
                                        <p:cTn id="195" dur="3500"/>
                                        <p:tgtEl>
                                          <p:spTgt spid="30"/>
                                        </p:tgtEl>
                                        <p:attrNameLst>
                                          <p:attrName>ppt_y</p:attrName>
                                        </p:attrNameLst>
                                      </p:cBhvr>
                                      <p:tavLst>
                                        <p:tav tm="0">
                                          <p:val>
                                            <p:strVal val="ppt_y"/>
                                          </p:val>
                                        </p:tav>
                                        <p:tav tm="100000">
                                          <p:val>
                                            <p:strVal val="ppt_y"/>
                                          </p:val>
                                        </p:tav>
                                      </p:tavLst>
                                    </p:anim>
                                    <p:set>
                                      <p:cBhvr>
                                        <p:cTn id="196" dur="1" fill="hold">
                                          <p:stCondLst>
                                            <p:cond delay="3499"/>
                                          </p:stCondLst>
                                        </p:cTn>
                                        <p:tgtEl>
                                          <p:spTgt spid="30"/>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31"/>
                                        </p:tgtEl>
                                        <p:attrNameLst>
                                          <p:attrName>style.visibility</p:attrName>
                                        </p:attrNameLst>
                                      </p:cBhvr>
                                      <p:to>
                                        <p:strVal val="visible"/>
                                      </p:to>
                                    </p:set>
                                    <p:anim calcmode="lin" valueType="num">
                                      <p:cBhvr additive="base">
                                        <p:cTn id="199" dur="3500" fill="hold"/>
                                        <p:tgtEl>
                                          <p:spTgt spid="31"/>
                                        </p:tgtEl>
                                        <p:attrNameLst>
                                          <p:attrName>ppt_x</p:attrName>
                                        </p:attrNameLst>
                                      </p:cBhvr>
                                      <p:tavLst>
                                        <p:tav tm="0">
                                          <p:val>
                                            <p:strVal val="0-#ppt_w/2"/>
                                          </p:val>
                                        </p:tav>
                                        <p:tav tm="100000">
                                          <p:val>
                                            <p:strVal val="#ppt_x"/>
                                          </p:val>
                                        </p:tav>
                                      </p:tavLst>
                                    </p:anim>
                                    <p:anim calcmode="lin" valueType="num">
                                      <p:cBhvr additive="base">
                                        <p:cTn id="200" dur="3500" fill="hold"/>
                                        <p:tgtEl>
                                          <p:spTgt spid="31"/>
                                        </p:tgtEl>
                                        <p:attrNameLst>
                                          <p:attrName>ppt_y</p:attrName>
                                        </p:attrNameLst>
                                      </p:cBhvr>
                                      <p:tavLst>
                                        <p:tav tm="0">
                                          <p:val>
                                            <p:strVal val="0-#ppt_h/2"/>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31"/>
                                        </p:tgtEl>
                                        <p:attrNameLst>
                                          <p:attrName>style.visibility</p:attrName>
                                        </p:attrNameLst>
                                      </p:cBhvr>
                                      <p:to>
                                        <p:strVal val="visible"/>
                                      </p:to>
                                    </p:set>
                                    <p:anim calcmode="lin" valueType="num">
                                      <p:cBhvr>
                                        <p:cTn id="203" dur="3500" fill="hold"/>
                                        <p:tgtEl>
                                          <p:spTgt spid="31"/>
                                        </p:tgtEl>
                                        <p:attrNameLst>
                                          <p:attrName>ppt_w</p:attrName>
                                        </p:attrNameLst>
                                      </p:cBhvr>
                                      <p:tavLst>
                                        <p:tav tm="0" fmla="#ppt_w*sin(2.5*pi*$)">
                                          <p:val>
                                            <p:fltVal val="0"/>
                                          </p:val>
                                        </p:tav>
                                        <p:tav tm="100000">
                                          <p:val>
                                            <p:fltVal val="1"/>
                                          </p:val>
                                        </p:tav>
                                      </p:tavLst>
                                    </p:anim>
                                    <p:anim calcmode="lin" valueType="num">
                                      <p:cBhvr>
                                        <p:cTn id="204" dur="3500" fill="hold"/>
                                        <p:tgtEl>
                                          <p:spTgt spid="31"/>
                                        </p:tgtEl>
                                        <p:attrNameLst>
                                          <p:attrName>ppt_h</p:attrName>
                                        </p:attrNameLst>
                                      </p:cBhvr>
                                      <p:tavLst>
                                        <p:tav tm="0">
                                          <p:val>
                                            <p:strVal val="#ppt_h"/>
                                          </p:val>
                                        </p:tav>
                                        <p:tav tm="100000">
                                          <p:val>
                                            <p:strVal val="#ppt_h"/>
                                          </p:val>
                                        </p:tav>
                                      </p:tavLst>
                                    </p:anim>
                                  </p:childTnLst>
                                </p:cTn>
                              </p:par>
                              <p:par>
                                <p:cTn id="205" presetID="2" presetClass="exit" presetSubtype="2" fill="hold" grpId="2" nodeType="withEffect">
                                  <p:stCondLst>
                                    <p:cond delay="0"/>
                                  </p:stCondLst>
                                  <p:childTnLst>
                                    <p:anim calcmode="lin" valueType="num">
                                      <p:cBhvr additive="base">
                                        <p:cTn id="206" dur="3500"/>
                                        <p:tgtEl>
                                          <p:spTgt spid="31"/>
                                        </p:tgtEl>
                                        <p:attrNameLst>
                                          <p:attrName>ppt_x</p:attrName>
                                        </p:attrNameLst>
                                      </p:cBhvr>
                                      <p:tavLst>
                                        <p:tav tm="0">
                                          <p:val>
                                            <p:strVal val="ppt_x"/>
                                          </p:val>
                                        </p:tav>
                                        <p:tav tm="100000">
                                          <p:val>
                                            <p:strVal val="1+ppt_w/2"/>
                                          </p:val>
                                        </p:tav>
                                      </p:tavLst>
                                    </p:anim>
                                    <p:anim calcmode="lin" valueType="num">
                                      <p:cBhvr additive="base">
                                        <p:cTn id="207" dur="3500"/>
                                        <p:tgtEl>
                                          <p:spTgt spid="31"/>
                                        </p:tgtEl>
                                        <p:attrNameLst>
                                          <p:attrName>ppt_y</p:attrName>
                                        </p:attrNameLst>
                                      </p:cBhvr>
                                      <p:tavLst>
                                        <p:tav tm="0">
                                          <p:val>
                                            <p:strVal val="ppt_y"/>
                                          </p:val>
                                        </p:tav>
                                        <p:tav tm="100000">
                                          <p:val>
                                            <p:strVal val="ppt_y"/>
                                          </p:val>
                                        </p:tav>
                                      </p:tavLst>
                                    </p:anim>
                                    <p:set>
                                      <p:cBhvr>
                                        <p:cTn id="208" dur="1" fill="hold">
                                          <p:stCondLst>
                                            <p:cond delay="3499"/>
                                          </p:stCondLst>
                                        </p:cTn>
                                        <p:tgtEl>
                                          <p:spTgt spid="31"/>
                                        </p:tgtEl>
                                        <p:attrNameLst>
                                          <p:attrName>style.visibility</p:attrName>
                                        </p:attrNameLst>
                                      </p:cBhvr>
                                      <p:to>
                                        <p:strVal val="hidden"/>
                                      </p:to>
                                    </p:set>
                                  </p:childTnLst>
                                </p:cTn>
                              </p:par>
                              <p:par>
                                <p:cTn id="209" presetID="2" presetClass="entr" presetSubtype="9" fill="hold" grpId="0"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additive="base">
                                        <p:cTn id="211" dur="3500" fill="hold"/>
                                        <p:tgtEl>
                                          <p:spTgt spid="24"/>
                                        </p:tgtEl>
                                        <p:attrNameLst>
                                          <p:attrName>ppt_x</p:attrName>
                                        </p:attrNameLst>
                                      </p:cBhvr>
                                      <p:tavLst>
                                        <p:tav tm="0">
                                          <p:val>
                                            <p:strVal val="0-#ppt_w/2"/>
                                          </p:val>
                                        </p:tav>
                                        <p:tav tm="100000">
                                          <p:val>
                                            <p:strVal val="#ppt_x"/>
                                          </p:val>
                                        </p:tav>
                                      </p:tavLst>
                                    </p:anim>
                                    <p:anim calcmode="lin" valueType="num">
                                      <p:cBhvr additive="base">
                                        <p:cTn id="212" dur="3500" fill="hold"/>
                                        <p:tgtEl>
                                          <p:spTgt spid="24"/>
                                        </p:tgtEl>
                                        <p:attrNameLst>
                                          <p:attrName>ppt_y</p:attrName>
                                        </p:attrNameLst>
                                      </p:cBhvr>
                                      <p:tavLst>
                                        <p:tav tm="0">
                                          <p:val>
                                            <p:strVal val="0-#ppt_h/2"/>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24"/>
                                        </p:tgtEl>
                                        <p:attrNameLst>
                                          <p:attrName>style.visibility</p:attrName>
                                        </p:attrNameLst>
                                      </p:cBhvr>
                                      <p:to>
                                        <p:strVal val="visible"/>
                                      </p:to>
                                    </p:set>
                                    <p:anim calcmode="lin" valueType="num">
                                      <p:cBhvr>
                                        <p:cTn id="215" dur="3500" fill="hold"/>
                                        <p:tgtEl>
                                          <p:spTgt spid="24"/>
                                        </p:tgtEl>
                                        <p:attrNameLst>
                                          <p:attrName>ppt_w</p:attrName>
                                        </p:attrNameLst>
                                      </p:cBhvr>
                                      <p:tavLst>
                                        <p:tav tm="0" fmla="#ppt_w*sin(2.5*pi*$)">
                                          <p:val>
                                            <p:fltVal val="0"/>
                                          </p:val>
                                        </p:tav>
                                        <p:tav tm="100000">
                                          <p:val>
                                            <p:fltVal val="1"/>
                                          </p:val>
                                        </p:tav>
                                      </p:tavLst>
                                    </p:anim>
                                    <p:anim calcmode="lin" valueType="num">
                                      <p:cBhvr>
                                        <p:cTn id="216" dur="3500" fill="hold"/>
                                        <p:tgtEl>
                                          <p:spTgt spid="24"/>
                                        </p:tgtEl>
                                        <p:attrNameLst>
                                          <p:attrName>ppt_h</p:attrName>
                                        </p:attrNameLst>
                                      </p:cBhvr>
                                      <p:tavLst>
                                        <p:tav tm="0">
                                          <p:val>
                                            <p:strVal val="#ppt_h"/>
                                          </p:val>
                                        </p:tav>
                                        <p:tav tm="100000">
                                          <p:val>
                                            <p:strVal val="#ppt_h"/>
                                          </p:val>
                                        </p:tav>
                                      </p:tavLst>
                                    </p:anim>
                                  </p:childTnLst>
                                </p:cTn>
                              </p:par>
                              <p:par>
                                <p:cTn id="217" presetID="2" presetClass="exit" presetSubtype="2" fill="hold" grpId="2" nodeType="withEffect">
                                  <p:stCondLst>
                                    <p:cond delay="0"/>
                                  </p:stCondLst>
                                  <p:childTnLst>
                                    <p:anim calcmode="lin" valueType="num">
                                      <p:cBhvr additive="base">
                                        <p:cTn id="218" dur="3500"/>
                                        <p:tgtEl>
                                          <p:spTgt spid="24"/>
                                        </p:tgtEl>
                                        <p:attrNameLst>
                                          <p:attrName>ppt_x</p:attrName>
                                        </p:attrNameLst>
                                      </p:cBhvr>
                                      <p:tavLst>
                                        <p:tav tm="0">
                                          <p:val>
                                            <p:strVal val="ppt_x"/>
                                          </p:val>
                                        </p:tav>
                                        <p:tav tm="100000">
                                          <p:val>
                                            <p:strVal val="1+ppt_w/2"/>
                                          </p:val>
                                        </p:tav>
                                      </p:tavLst>
                                    </p:anim>
                                    <p:anim calcmode="lin" valueType="num">
                                      <p:cBhvr additive="base">
                                        <p:cTn id="219" dur="3500"/>
                                        <p:tgtEl>
                                          <p:spTgt spid="24"/>
                                        </p:tgtEl>
                                        <p:attrNameLst>
                                          <p:attrName>ppt_y</p:attrName>
                                        </p:attrNameLst>
                                      </p:cBhvr>
                                      <p:tavLst>
                                        <p:tav tm="0">
                                          <p:val>
                                            <p:strVal val="ppt_y"/>
                                          </p:val>
                                        </p:tav>
                                        <p:tav tm="100000">
                                          <p:val>
                                            <p:strVal val="ppt_y"/>
                                          </p:val>
                                        </p:tav>
                                      </p:tavLst>
                                    </p:anim>
                                    <p:set>
                                      <p:cBhvr>
                                        <p:cTn id="220" dur="1" fill="hold">
                                          <p:stCondLst>
                                            <p:cond delay="3499"/>
                                          </p:stCondLst>
                                        </p:cTn>
                                        <p:tgtEl>
                                          <p:spTgt spid="24"/>
                                        </p:tgtEl>
                                        <p:attrNameLst>
                                          <p:attrName>style.visibility</p:attrName>
                                        </p:attrNameLst>
                                      </p:cBhvr>
                                      <p:to>
                                        <p:strVal val="hidden"/>
                                      </p:to>
                                    </p:set>
                                  </p:childTnLst>
                                </p:cTn>
                              </p:par>
                              <p:par>
                                <p:cTn id="221" presetID="2" presetClass="entr" presetSubtype="9" fill="hold" grpId="0" nodeType="withEffect">
                                  <p:stCondLst>
                                    <p:cond delay="0"/>
                                  </p:stCondLst>
                                  <p:childTnLst>
                                    <p:set>
                                      <p:cBhvr>
                                        <p:cTn id="222" dur="1" fill="hold">
                                          <p:stCondLst>
                                            <p:cond delay="0"/>
                                          </p:stCondLst>
                                        </p:cTn>
                                        <p:tgtEl>
                                          <p:spTgt spid="23"/>
                                        </p:tgtEl>
                                        <p:attrNameLst>
                                          <p:attrName>style.visibility</p:attrName>
                                        </p:attrNameLst>
                                      </p:cBhvr>
                                      <p:to>
                                        <p:strVal val="visible"/>
                                      </p:to>
                                    </p:set>
                                    <p:anim calcmode="lin" valueType="num">
                                      <p:cBhvr additive="base">
                                        <p:cTn id="223" dur="3500" fill="hold"/>
                                        <p:tgtEl>
                                          <p:spTgt spid="23"/>
                                        </p:tgtEl>
                                        <p:attrNameLst>
                                          <p:attrName>ppt_x</p:attrName>
                                        </p:attrNameLst>
                                      </p:cBhvr>
                                      <p:tavLst>
                                        <p:tav tm="0">
                                          <p:val>
                                            <p:strVal val="0-#ppt_w/2"/>
                                          </p:val>
                                        </p:tav>
                                        <p:tav tm="100000">
                                          <p:val>
                                            <p:strVal val="#ppt_x"/>
                                          </p:val>
                                        </p:tav>
                                      </p:tavLst>
                                    </p:anim>
                                    <p:anim calcmode="lin" valueType="num">
                                      <p:cBhvr additive="base">
                                        <p:cTn id="224" dur="3500" fill="hold"/>
                                        <p:tgtEl>
                                          <p:spTgt spid="23"/>
                                        </p:tgtEl>
                                        <p:attrNameLst>
                                          <p:attrName>ppt_y</p:attrName>
                                        </p:attrNameLst>
                                      </p:cBhvr>
                                      <p:tavLst>
                                        <p:tav tm="0">
                                          <p:val>
                                            <p:strVal val="0-#ppt_h/2"/>
                                          </p:val>
                                        </p:tav>
                                        <p:tav tm="100000">
                                          <p:val>
                                            <p:strVal val="#ppt_y"/>
                                          </p:val>
                                        </p:tav>
                                      </p:tavLst>
                                    </p:anim>
                                  </p:childTnLst>
                                </p:cTn>
                              </p:par>
                              <p:par>
                                <p:cTn id="225" presetID="19" presetClass="entr" presetSubtype="10" fill="hold" grpId="1"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p:cTn id="227" dur="3500" fill="hold"/>
                                        <p:tgtEl>
                                          <p:spTgt spid="23"/>
                                        </p:tgtEl>
                                        <p:attrNameLst>
                                          <p:attrName>ppt_w</p:attrName>
                                        </p:attrNameLst>
                                      </p:cBhvr>
                                      <p:tavLst>
                                        <p:tav tm="0" fmla="#ppt_w*sin(2.5*pi*$)">
                                          <p:val>
                                            <p:fltVal val="0"/>
                                          </p:val>
                                        </p:tav>
                                        <p:tav tm="100000">
                                          <p:val>
                                            <p:fltVal val="1"/>
                                          </p:val>
                                        </p:tav>
                                      </p:tavLst>
                                    </p:anim>
                                    <p:anim calcmode="lin" valueType="num">
                                      <p:cBhvr>
                                        <p:cTn id="228" dur="3500" fill="hold"/>
                                        <p:tgtEl>
                                          <p:spTgt spid="23"/>
                                        </p:tgtEl>
                                        <p:attrNameLst>
                                          <p:attrName>ppt_h</p:attrName>
                                        </p:attrNameLst>
                                      </p:cBhvr>
                                      <p:tavLst>
                                        <p:tav tm="0">
                                          <p:val>
                                            <p:strVal val="#ppt_h"/>
                                          </p:val>
                                        </p:tav>
                                        <p:tav tm="100000">
                                          <p:val>
                                            <p:strVal val="#ppt_h"/>
                                          </p:val>
                                        </p:tav>
                                      </p:tavLst>
                                    </p:anim>
                                  </p:childTnLst>
                                </p:cTn>
                              </p:par>
                              <p:par>
                                <p:cTn id="229" presetID="2" presetClass="exit" presetSubtype="2" fill="hold" grpId="2" nodeType="withEffect">
                                  <p:stCondLst>
                                    <p:cond delay="0"/>
                                  </p:stCondLst>
                                  <p:childTnLst>
                                    <p:anim calcmode="lin" valueType="num">
                                      <p:cBhvr additive="base">
                                        <p:cTn id="230" dur="3500"/>
                                        <p:tgtEl>
                                          <p:spTgt spid="23"/>
                                        </p:tgtEl>
                                        <p:attrNameLst>
                                          <p:attrName>ppt_x</p:attrName>
                                        </p:attrNameLst>
                                      </p:cBhvr>
                                      <p:tavLst>
                                        <p:tav tm="0">
                                          <p:val>
                                            <p:strVal val="ppt_x"/>
                                          </p:val>
                                        </p:tav>
                                        <p:tav tm="100000">
                                          <p:val>
                                            <p:strVal val="1+ppt_w/2"/>
                                          </p:val>
                                        </p:tav>
                                      </p:tavLst>
                                    </p:anim>
                                    <p:anim calcmode="lin" valueType="num">
                                      <p:cBhvr additive="base">
                                        <p:cTn id="231" dur="3500"/>
                                        <p:tgtEl>
                                          <p:spTgt spid="23"/>
                                        </p:tgtEl>
                                        <p:attrNameLst>
                                          <p:attrName>ppt_y</p:attrName>
                                        </p:attrNameLst>
                                      </p:cBhvr>
                                      <p:tavLst>
                                        <p:tav tm="0">
                                          <p:val>
                                            <p:strVal val="ppt_y"/>
                                          </p:val>
                                        </p:tav>
                                        <p:tav tm="100000">
                                          <p:val>
                                            <p:strVal val="ppt_y"/>
                                          </p:val>
                                        </p:tav>
                                      </p:tavLst>
                                    </p:anim>
                                    <p:set>
                                      <p:cBhvr>
                                        <p:cTn id="232" dur="1" fill="hold">
                                          <p:stCondLst>
                                            <p:cond delay="3499"/>
                                          </p:stCondLst>
                                        </p:cTn>
                                        <p:tgtEl>
                                          <p:spTgt spid="23"/>
                                        </p:tgtEl>
                                        <p:attrNameLst>
                                          <p:attrName>style.visibility</p:attrName>
                                        </p:attrNameLst>
                                      </p:cBhvr>
                                      <p:to>
                                        <p:strVal val="hidden"/>
                                      </p:to>
                                    </p:set>
                                  </p:childTnLst>
                                </p:cTn>
                              </p:par>
                              <p:par>
                                <p:cTn id="233" presetID="2" presetClass="entr" presetSubtype="9"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3500" fill="hold"/>
                                        <p:tgtEl>
                                          <p:spTgt spid="12"/>
                                        </p:tgtEl>
                                        <p:attrNameLst>
                                          <p:attrName>ppt_x</p:attrName>
                                        </p:attrNameLst>
                                      </p:cBhvr>
                                      <p:tavLst>
                                        <p:tav tm="0">
                                          <p:val>
                                            <p:strVal val="0-#ppt_w/2"/>
                                          </p:val>
                                        </p:tav>
                                        <p:tav tm="100000">
                                          <p:val>
                                            <p:strVal val="#ppt_x"/>
                                          </p:val>
                                        </p:tav>
                                      </p:tavLst>
                                    </p:anim>
                                    <p:anim calcmode="lin" valueType="num">
                                      <p:cBhvr additive="base">
                                        <p:cTn id="236" dur="3500" fill="hold"/>
                                        <p:tgtEl>
                                          <p:spTgt spid="12"/>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 calcmode="lin" valueType="num">
                                      <p:cBhvr>
                                        <p:cTn id="239" dur="3500" fill="hold"/>
                                        <p:tgtEl>
                                          <p:spTgt spid="12"/>
                                        </p:tgtEl>
                                        <p:attrNameLst>
                                          <p:attrName>ppt_w</p:attrName>
                                        </p:attrNameLst>
                                      </p:cBhvr>
                                      <p:tavLst>
                                        <p:tav tm="0" fmla="#ppt_w*sin(2.5*pi*$)">
                                          <p:val>
                                            <p:fltVal val="0"/>
                                          </p:val>
                                        </p:tav>
                                        <p:tav tm="100000">
                                          <p:val>
                                            <p:fltVal val="1"/>
                                          </p:val>
                                        </p:tav>
                                      </p:tavLst>
                                    </p:anim>
                                    <p:anim calcmode="lin" valueType="num">
                                      <p:cBhvr>
                                        <p:cTn id="240" dur="3500" fill="hold"/>
                                        <p:tgtEl>
                                          <p:spTgt spid="12"/>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3500"/>
                                        <p:tgtEl>
                                          <p:spTgt spid="12"/>
                                        </p:tgtEl>
                                        <p:attrNameLst>
                                          <p:attrName>ppt_x</p:attrName>
                                        </p:attrNameLst>
                                      </p:cBhvr>
                                      <p:tavLst>
                                        <p:tav tm="0">
                                          <p:val>
                                            <p:strVal val="ppt_x"/>
                                          </p:val>
                                        </p:tav>
                                        <p:tav tm="100000">
                                          <p:val>
                                            <p:strVal val="1+ppt_w/2"/>
                                          </p:val>
                                        </p:tav>
                                      </p:tavLst>
                                    </p:anim>
                                    <p:anim calcmode="lin" valueType="num">
                                      <p:cBhvr additive="base">
                                        <p:cTn id="243" dur="3500"/>
                                        <p:tgtEl>
                                          <p:spTgt spid="12"/>
                                        </p:tgtEl>
                                        <p:attrNameLst>
                                          <p:attrName>ppt_y</p:attrName>
                                        </p:attrNameLst>
                                      </p:cBhvr>
                                      <p:tavLst>
                                        <p:tav tm="0">
                                          <p:val>
                                            <p:strVal val="ppt_y"/>
                                          </p:val>
                                        </p:tav>
                                        <p:tav tm="100000">
                                          <p:val>
                                            <p:strVal val="ppt_y"/>
                                          </p:val>
                                        </p:tav>
                                      </p:tavLst>
                                    </p:anim>
                                    <p:set>
                                      <p:cBhvr>
                                        <p:cTn id="244" dur="1" fill="hold">
                                          <p:stCondLst>
                                            <p:cond delay="3499"/>
                                          </p:stCondLst>
                                        </p:cTn>
                                        <p:tgtEl>
                                          <p:spTgt spid="12"/>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3500" fill="hold"/>
                                        <p:tgtEl>
                                          <p:spTgt spid="10"/>
                                        </p:tgtEl>
                                        <p:attrNameLst>
                                          <p:attrName>ppt_x</p:attrName>
                                        </p:attrNameLst>
                                      </p:cBhvr>
                                      <p:tavLst>
                                        <p:tav tm="0">
                                          <p:val>
                                            <p:strVal val="0-#ppt_w/2"/>
                                          </p:val>
                                        </p:tav>
                                        <p:tav tm="100000">
                                          <p:val>
                                            <p:strVal val="#ppt_x"/>
                                          </p:val>
                                        </p:tav>
                                      </p:tavLst>
                                    </p:anim>
                                    <p:anim calcmode="lin" valueType="num">
                                      <p:cBhvr additive="base">
                                        <p:cTn id="248" dur="3500" fill="hold"/>
                                        <p:tgtEl>
                                          <p:spTgt spid="1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
                                        </p:tgtEl>
                                        <p:attrNameLst>
                                          <p:attrName>style.visibility</p:attrName>
                                        </p:attrNameLst>
                                      </p:cBhvr>
                                      <p:to>
                                        <p:strVal val="visible"/>
                                      </p:to>
                                    </p:set>
                                    <p:anim calcmode="lin" valueType="num">
                                      <p:cBhvr>
                                        <p:cTn id="251" dur="3500" fill="hold"/>
                                        <p:tgtEl>
                                          <p:spTgt spid="10"/>
                                        </p:tgtEl>
                                        <p:attrNameLst>
                                          <p:attrName>ppt_w</p:attrName>
                                        </p:attrNameLst>
                                      </p:cBhvr>
                                      <p:tavLst>
                                        <p:tav tm="0" fmla="#ppt_w*sin(2.5*pi*$)">
                                          <p:val>
                                            <p:fltVal val="0"/>
                                          </p:val>
                                        </p:tav>
                                        <p:tav tm="100000">
                                          <p:val>
                                            <p:fltVal val="1"/>
                                          </p:val>
                                        </p:tav>
                                      </p:tavLst>
                                    </p:anim>
                                    <p:anim calcmode="lin" valueType="num">
                                      <p:cBhvr>
                                        <p:cTn id="252" dur="3500" fill="hold"/>
                                        <p:tgtEl>
                                          <p:spTgt spid="10"/>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10"/>
                                        </p:tgtEl>
                                        <p:attrNameLst>
                                          <p:attrName>ppt_x</p:attrName>
                                        </p:attrNameLst>
                                      </p:cBhvr>
                                      <p:tavLst>
                                        <p:tav tm="0">
                                          <p:val>
                                            <p:strVal val="ppt_x"/>
                                          </p:val>
                                        </p:tav>
                                        <p:tav tm="100000">
                                          <p:val>
                                            <p:strVal val="1+ppt_w/2"/>
                                          </p:val>
                                        </p:tav>
                                      </p:tavLst>
                                    </p:anim>
                                    <p:anim calcmode="lin" valueType="num">
                                      <p:cBhvr additive="base">
                                        <p:cTn id="255" dur="3500"/>
                                        <p:tgtEl>
                                          <p:spTgt spid="10"/>
                                        </p:tgtEl>
                                        <p:attrNameLst>
                                          <p:attrName>ppt_y</p:attrName>
                                        </p:attrNameLst>
                                      </p:cBhvr>
                                      <p:tavLst>
                                        <p:tav tm="0">
                                          <p:val>
                                            <p:strVal val="ppt_y"/>
                                          </p:val>
                                        </p:tav>
                                        <p:tav tm="100000">
                                          <p:val>
                                            <p:strVal val="ppt_y"/>
                                          </p:val>
                                        </p:tav>
                                      </p:tavLst>
                                    </p:anim>
                                    <p:set>
                                      <p:cBhvr>
                                        <p:cTn id="256" dur="1" fill="hold">
                                          <p:stCondLst>
                                            <p:cond delay="3499"/>
                                          </p:stCondLst>
                                        </p:cTn>
                                        <p:tgtEl>
                                          <p:spTgt spid="10"/>
                                        </p:tgtEl>
                                        <p:attrNameLst>
                                          <p:attrName>style.visibility</p:attrName>
                                        </p:attrNameLst>
                                      </p:cBhvr>
                                      <p:to>
                                        <p:strVal val="hidden"/>
                                      </p:to>
                                    </p:set>
                                  </p:childTnLst>
                                </p:cTn>
                              </p:par>
                              <p:par>
                                <p:cTn id="257" presetID="2" presetClass="entr" presetSubtype="9" fill="hold" grpId="0" nodeType="withEffect">
                                  <p:stCondLst>
                                    <p:cond delay="0"/>
                                  </p:stCondLst>
                                  <p:childTnLst>
                                    <p:set>
                                      <p:cBhvr>
                                        <p:cTn id="258" dur="1" fill="hold">
                                          <p:stCondLst>
                                            <p:cond delay="0"/>
                                          </p:stCondLst>
                                        </p:cTn>
                                        <p:tgtEl>
                                          <p:spTgt spid="11"/>
                                        </p:tgtEl>
                                        <p:attrNameLst>
                                          <p:attrName>style.visibility</p:attrName>
                                        </p:attrNameLst>
                                      </p:cBhvr>
                                      <p:to>
                                        <p:strVal val="visible"/>
                                      </p:to>
                                    </p:set>
                                    <p:anim calcmode="lin" valueType="num">
                                      <p:cBhvr additive="base">
                                        <p:cTn id="259" dur="3500" fill="hold"/>
                                        <p:tgtEl>
                                          <p:spTgt spid="11"/>
                                        </p:tgtEl>
                                        <p:attrNameLst>
                                          <p:attrName>ppt_x</p:attrName>
                                        </p:attrNameLst>
                                      </p:cBhvr>
                                      <p:tavLst>
                                        <p:tav tm="0">
                                          <p:val>
                                            <p:strVal val="0-#ppt_w/2"/>
                                          </p:val>
                                        </p:tav>
                                        <p:tav tm="100000">
                                          <p:val>
                                            <p:strVal val="#ppt_x"/>
                                          </p:val>
                                        </p:tav>
                                      </p:tavLst>
                                    </p:anim>
                                    <p:anim calcmode="lin" valueType="num">
                                      <p:cBhvr additive="base">
                                        <p:cTn id="260" dur="3500" fill="hold"/>
                                        <p:tgtEl>
                                          <p:spTgt spid="11"/>
                                        </p:tgtEl>
                                        <p:attrNameLst>
                                          <p:attrName>ppt_y</p:attrName>
                                        </p:attrNameLst>
                                      </p:cBhvr>
                                      <p:tavLst>
                                        <p:tav tm="0">
                                          <p:val>
                                            <p:strVal val="0-#ppt_h/2"/>
                                          </p:val>
                                        </p:tav>
                                        <p:tav tm="100000">
                                          <p:val>
                                            <p:strVal val="#ppt_y"/>
                                          </p:val>
                                        </p:tav>
                                      </p:tavLst>
                                    </p:anim>
                                  </p:childTnLst>
                                </p:cTn>
                              </p:par>
                              <p:par>
                                <p:cTn id="261" presetID="19" presetClass="entr" presetSubtype="10" fill="hold" grpId="1" nodeType="withEffect">
                                  <p:stCondLst>
                                    <p:cond delay="0"/>
                                  </p:stCondLst>
                                  <p:childTnLst>
                                    <p:set>
                                      <p:cBhvr>
                                        <p:cTn id="262" dur="1" fill="hold">
                                          <p:stCondLst>
                                            <p:cond delay="0"/>
                                          </p:stCondLst>
                                        </p:cTn>
                                        <p:tgtEl>
                                          <p:spTgt spid="11"/>
                                        </p:tgtEl>
                                        <p:attrNameLst>
                                          <p:attrName>style.visibility</p:attrName>
                                        </p:attrNameLst>
                                      </p:cBhvr>
                                      <p:to>
                                        <p:strVal val="visible"/>
                                      </p:to>
                                    </p:set>
                                    <p:anim calcmode="lin" valueType="num">
                                      <p:cBhvr>
                                        <p:cTn id="263" dur="3500" fill="hold"/>
                                        <p:tgtEl>
                                          <p:spTgt spid="11"/>
                                        </p:tgtEl>
                                        <p:attrNameLst>
                                          <p:attrName>ppt_w</p:attrName>
                                        </p:attrNameLst>
                                      </p:cBhvr>
                                      <p:tavLst>
                                        <p:tav tm="0" fmla="#ppt_w*sin(2.5*pi*$)">
                                          <p:val>
                                            <p:fltVal val="0"/>
                                          </p:val>
                                        </p:tav>
                                        <p:tav tm="100000">
                                          <p:val>
                                            <p:fltVal val="1"/>
                                          </p:val>
                                        </p:tav>
                                      </p:tavLst>
                                    </p:anim>
                                    <p:anim calcmode="lin" valueType="num">
                                      <p:cBhvr>
                                        <p:cTn id="264" dur="3500" fill="hold"/>
                                        <p:tgtEl>
                                          <p:spTgt spid="11"/>
                                        </p:tgtEl>
                                        <p:attrNameLst>
                                          <p:attrName>ppt_h</p:attrName>
                                        </p:attrNameLst>
                                      </p:cBhvr>
                                      <p:tavLst>
                                        <p:tav tm="0">
                                          <p:val>
                                            <p:strVal val="#ppt_h"/>
                                          </p:val>
                                        </p:tav>
                                        <p:tav tm="100000">
                                          <p:val>
                                            <p:strVal val="#ppt_h"/>
                                          </p:val>
                                        </p:tav>
                                      </p:tavLst>
                                    </p:anim>
                                  </p:childTnLst>
                                </p:cTn>
                              </p:par>
                              <p:par>
                                <p:cTn id="265" presetID="2" presetClass="exit" presetSubtype="2" fill="hold" grpId="2" nodeType="withEffect">
                                  <p:stCondLst>
                                    <p:cond delay="0"/>
                                  </p:stCondLst>
                                  <p:childTnLst>
                                    <p:anim calcmode="lin" valueType="num">
                                      <p:cBhvr additive="base">
                                        <p:cTn id="266" dur="3500"/>
                                        <p:tgtEl>
                                          <p:spTgt spid="11"/>
                                        </p:tgtEl>
                                        <p:attrNameLst>
                                          <p:attrName>ppt_x</p:attrName>
                                        </p:attrNameLst>
                                      </p:cBhvr>
                                      <p:tavLst>
                                        <p:tav tm="0">
                                          <p:val>
                                            <p:strVal val="ppt_x"/>
                                          </p:val>
                                        </p:tav>
                                        <p:tav tm="100000">
                                          <p:val>
                                            <p:strVal val="1+ppt_w/2"/>
                                          </p:val>
                                        </p:tav>
                                      </p:tavLst>
                                    </p:anim>
                                    <p:anim calcmode="lin" valueType="num">
                                      <p:cBhvr additive="base">
                                        <p:cTn id="267" dur="3500"/>
                                        <p:tgtEl>
                                          <p:spTgt spid="11"/>
                                        </p:tgtEl>
                                        <p:attrNameLst>
                                          <p:attrName>ppt_y</p:attrName>
                                        </p:attrNameLst>
                                      </p:cBhvr>
                                      <p:tavLst>
                                        <p:tav tm="0">
                                          <p:val>
                                            <p:strVal val="ppt_y"/>
                                          </p:val>
                                        </p:tav>
                                        <p:tav tm="100000">
                                          <p:val>
                                            <p:strVal val="ppt_y"/>
                                          </p:val>
                                        </p:tav>
                                      </p:tavLst>
                                    </p:anim>
                                    <p:set>
                                      <p:cBhvr>
                                        <p:cTn id="268" dur="1" fill="hold">
                                          <p:stCondLst>
                                            <p:cond delay="3499"/>
                                          </p:stCondLst>
                                        </p:cTn>
                                        <p:tgtEl>
                                          <p:spTgt spid="11"/>
                                        </p:tgtEl>
                                        <p:attrNameLst>
                                          <p:attrName>style.visibility</p:attrName>
                                        </p:attrNameLst>
                                      </p:cBhvr>
                                      <p:to>
                                        <p:strVal val="hidden"/>
                                      </p:to>
                                    </p:set>
                                  </p:childTnLst>
                                </p:cTn>
                              </p:par>
                              <p:par>
                                <p:cTn id="269" presetID="2" presetClass="entr" presetSubtype="9" fill="hold" grpId="0" nodeType="withEffect">
                                  <p:stCondLst>
                                    <p:cond delay="0"/>
                                  </p:stCondLst>
                                  <p:childTnLst>
                                    <p:set>
                                      <p:cBhvr>
                                        <p:cTn id="270" dur="1" fill="hold">
                                          <p:stCondLst>
                                            <p:cond delay="0"/>
                                          </p:stCondLst>
                                        </p:cTn>
                                        <p:tgtEl>
                                          <p:spTgt spid="34"/>
                                        </p:tgtEl>
                                        <p:attrNameLst>
                                          <p:attrName>style.visibility</p:attrName>
                                        </p:attrNameLst>
                                      </p:cBhvr>
                                      <p:to>
                                        <p:strVal val="visible"/>
                                      </p:to>
                                    </p:set>
                                    <p:anim calcmode="lin" valueType="num">
                                      <p:cBhvr additive="base">
                                        <p:cTn id="271" dur="3500" fill="hold"/>
                                        <p:tgtEl>
                                          <p:spTgt spid="34"/>
                                        </p:tgtEl>
                                        <p:attrNameLst>
                                          <p:attrName>ppt_x</p:attrName>
                                        </p:attrNameLst>
                                      </p:cBhvr>
                                      <p:tavLst>
                                        <p:tav tm="0">
                                          <p:val>
                                            <p:strVal val="0-#ppt_w/2"/>
                                          </p:val>
                                        </p:tav>
                                        <p:tav tm="100000">
                                          <p:val>
                                            <p:strVal val="#ppt_x"/>
                                          </p:val>
                                        </p:tav>
                                      </p:tavLst>
                                    </p:anim>
                                    <p:anim calcmode="lin" valueType="num">
                                      <p:cBhvr additive="base">
                                        <p:cTn id="272" dur="3500" fill="hold"/>
                                        <p:tgtEl>
                                          <p:spTgt spid="34"/>
                                        </p:tgtEl>
                                        <p:attrNameLst>
                                          <p:attrName>ppt_y</p:attrName>
                                        </p:attrNameLst>
                                      </p:cBhvr>
                                      <p:tavLst>
                                        <p:tav tm="0">
                                          <p:val>
                                            <p:strVal val="0-#ppt_h/2"/>
                                          </p:val>
                                        </p:tav>
                                        <p:tav tm="100000">
                                          <p:val>
                                            <p:strVal val="#ppt_y"/>
                                          </p:val>
                                        </p:tav>
                                      </p:tavLst>
                                    </p:anim>
                                  </p:childTnLst>
                                </p:cTn>
                              </p:par>
                              <p:par>
                                <p:cTn id="273" presetID="19" presetClass="entr" presetSubtype="10" fill="hold" grpId="1" nodeType="withEffect">
                                  <p:stCondLst>
                                    <p:cond delay="0"/>
                                  </p:stCondLst>
                                  <p:childTnLst>
                                    <p:set>
                                      <p:cBhvr>
                                        <p:cTn id="274" dur="1" fill="hold">
                                          <p:stCondLst>
                                            <p:cond delay="0"/>
                                          </p:stCondLst>
                                        </p:cTn>
                                        <p:tgtEl>
                                          <p:spTgt spid="34"/>
                                        </p:tgtEl>
                                        <p:attrNameLst>
                                          <p:attrName>style.visibility</p:attrName>
                                        </p:attrNameLst>
                                      </p:cBhvr>
                                      <p:to>
                                        <p:strVal val="visible"/>
                                      </p:to>
                                    </p:set>
                                    <p:anim calcmode="lin" valueType="num">
                                      <p:cBhvr>
                                        <p:cTn id="275" dur="3500" fill="hold"/>
                                        <p:tgtEl>
                                          <p:spTgt spid="34"/>
                                        </p:tgtEl>
                                        <p:attrNameLst>
                                          <p:attrName>ppt_w</p:attrName>
                                        </p:attrNameLst>
                                      </p:cBhvr>
                                      <p:tavLst>
                                        <p:tav tm="0" fmla="#ppt_w*sin(2.5*pi*$)">
                                          <p:val>
                                            <p:fltVal val="0"/>
                                          </p:val>
                                        </p:tav>
                                        <p:tav tm="100000">
                                          <p:val>
                                            <p:fltVal val="1"/>
                                          </p:val>
                                        </p:tav>
                                      </p:tavLst>
                                    </p:anim>
                                    <p:anim calcmode="lin" valueType="num">
                                      <p:cBhvr>
                                        <p:cTn id="276" dur="3500" fill="hold"/>
                                        <p:tgtEl>
                                          <p:spTgt spid="34"/>
                                        </p:tgtEl>
                                        <p:attrNameLst>
                                          <p:attrName>ppt_h</p:attrName>
                                        </p:attrNameLst>
                                      </p:cBhvr>
                                      <p:tavLst>
                                        <p:tav tm="0">
                                          <p:val>
                                            <p:strVal val="#ppt_h"/>
                                          </p:val>
                                        </p:tav>
                                        <p:tav tm="100000">
                                          <p:val>
                                            <p:strVal val="#ppt_h"/>
                                          </p:val>
                                        </p:tav>
                                      </p:tavLst>
                                    </p:anim>
                                  </p:childTnLst>
                                </p:cTn>
                              </p:par>
                              <p:par>
                                <p:cTn id="277" presetID="2" presetClass="exit" presetSubtype="2" fill="hold" grpId="2" nodeType="withEffect">
                                  <p:stCondLst>
                                    <p:cond delay="0"/>
                                  </p:stCondLst>
                                  <p:childTnLst>
                                    <p:anim calcmode="lin" valueType="num">
                                      <p:cBhvr additive="base">
                                        <p:cTn id="278" dur="3500"/>
                                        <p:tgtEl>
                                          <p:spTgt spid="34"/>
                                        </p:tgtEl>
                                        <p:attrNameLst>
                                          <p:attrName>ppt_x</p:attrName>
                                        </p:attrNameLst>
                                      </p:cBhvr>
                                      <p:tavLst>
                                        <p:tav tm="0">
                                          <p:val>
                                            <p:strVal val="ppt_x"/>
                                          </p:val>
                                        </p:tav>
                                        <p:tav tm="100000">
                                          <p:val>
                                            <p:strVal val="1+ppt_w/2"/>
                                          </p:val>
                                        </p:tav>
                                      </p:tavLst>
                                    </p:anim>
                                    <p:anim calcmode="lin" valueType="num">
                                      <p:cBhvr additive="base">
                                        <p:cTn id="279" dur="3500"/>
                                        <p:tgtEl>
                                          <p:spTgt spid="34"/>
                                        </p:tgtEl>
                                        <p:attrNameLst>
                                          <p:attrName>ppt_y</p:attrName>
                                        </p:attrNameLst>
                                      </p:cBhvr>
                                      <p:tavLst>
                                        <p:tav tm="0">
                                          <p:val>
                                            <p:strVal val="ppt_y"/>
                                          </p:val>
                                        </p:tav>
                                        <p:tav tm="100000">
                                          <p:val>
                                            <p:strVal val="ppt_y"/>
                                          </p:val>
                                        </p:tav>
                                      </p:tavLst>
                                    </p:anim>
                                    <p:set>
                                      <p:cBhvr>
                                        <p:cTn id="280" dur="1" fill="hold">
                                          <p:stCondLst>
                                            <p:cond delay="3499"/>
                                          </p:stCondLst>
                                        </p:cTn>
                                        <p:tgtEl>
                                          <p:spTgt spid="34"/>
                                        </p:tgtEl>
                                        <p:attrNameLst>
                                          <p:attrName>style.visibility</p:attrName>
                                        </p:attrNameLst>
                                      </p:cBhvr>
                                      <p:to>
                                        <p:strVal val="hidden"/>
                                      </p:to>
                                    </p:set>
                                  </p:childTnLst>
                                </p:cTn>
                              </p:par>
                              <p:par>
                                <p:cTn id="281" presetID="2" presetClass="entr" presetSubtype="9" fill="hold" grpId="0" nodeType="withEffect">
                                  <p:stCondLst>
                                    <p:cond delay="0"/>
                                  </p:stCondLst>
                                  <p:childTnLst>
                                    <p:set>
                                      <p:cBhvr>
                                        <p:cTn id="282" dur="1" fill="hold">
                                          <p:stCondLst>
                                            <p:cond delay="0"/>
                                          </p:stCondLst>
                                        </p:cTn>
                                        <p:tgtEl>
                                          <p:spTgt spid="33"/>
                                        </p:tgtEl>
                                        <p:attrNameLst>
                                          <p:attrName>style.visibility</p:attrName>
                                        </p:attrNameLst>
                                      </p:cBhvr>
                                      <p:to>
                                        <p:strVal val="visible"/>
                                      </p:to>
                                    </p:set>
                                    <p:anim calcmode="lin" valueType="num">
                                      <p:cBhvr additive="base">
                                        <p:cTn id="283" dur="3500" fill="hold"/>
                                        <p:tgtEl>
                                          <p:spTgt spid="33"/>
                                        </p:tgtEl>
                                        <p:attrNameLst>
                                          <p:attrName>ppt_x</p:attrName>
                                        </p:attrNameLst>
                                      </p:cBhvr>
                                      <p:tavLst>
                                        <p:tav tm="0">
                                          <p:val>
                                            <p:strVal val="0-#ppt_w/2"/>
                                          </p:val>
                                        </p:tav>
                                        <p:tav tm="100000">
                                          <p:val>
                                            <p:strVal val="#ppt_x"/>
                                          </p:val>
                                        </p:tav>
                                      </p:tavLst>
                                    </p:anim>
                                    <p:anim calcmode="lin" valueType="num">
                                      <p:cBhvr additive="base">
                                        <p:cTn id="284" dur="3500" fill="hold"/>
                                        <p:tgtEl>
                                          <p:spTgt spid="33"/>
                                        </p:tgtEl>
                                        <p:attrNameLst>
                                          <p:attrName>ppt_y</p:attrName>
                                        </p:attrNameLst>
                                      </p:cBhvr>
                                      <p:tavLst>
                                        <p:tav tm="0">
                                          <p:val>
                                            <p:strVal val="0-#ppt_h/2"/>
                                          </p:val>
                                        </p:tav>
                                        <p:tav tm="100000">
                                          <p:val>
                                            <p:strVal val="#ppt_y"/>
                                          </p:val>
                                        </p:tav>
                                      </p:tavLst>
                                    </p:anim>
                                  </p:childTnLst>
                                </p:cTn>
                              </p:par>
                              <p:par>
                                <p:cTn id="285" presetID="19" presetClass="entr" presetSubtype="10" fill="hold" grpId="1" nodeType="withEffect">
                                  <p:stCondLst>
                                    <p:cond delay="0"/>
                                  </p:stCondLst>
                                  <p:childTnLst>
                                    <p:set>
                                      <p:cBhvr>
                                        <p:cTn id="286" dur="1" fill="hold">
                                          <p:stCondLst>
                                            <p:cond delay="0"/>
                                          </p:stCondLst>
                                        </p:cTn>
                                        <p:tgtEl>
                                          <p:spTgt spid="33"/>
                                        </p:tgtEl>
                                        <p:attrNameLst>
                                          <p:attrName>style.visibility</p:attrName>
                                        </p:attrNameLst>
                                      </p:cBhvr>
                                      <p:to>
                                        <p:strVal val="visible"/>
                                      </p:to>
                                    </p:set>
                                    <p:anim calcmode="lin" valueType="num">
                                      <p:cBhvr>
                                        <p:cTn id="287" dur="3500" fill="hold"/>
                                        <p:tgtEl>
                                          <p:spTgt spid="33"/>
                                        </p:tgtEl>
                                        <p:attrNameLst>
                                          <p:attrName>ppt_w</p:attrName>
                                        </p:attrNameLst>
                                      </p:cBhvr>
                                      <p:tavLst>
                                        <p:tav tm="0" fmla="#ppt_w*sin(2.5*pi*$)">
                                          <p:val>
                                            <p:fltVal val="0"/>
                                          </p:val>
                                        </p:tav>
                                        <p:tav tm="100000">
                                          <p:val>
                                            <p:fltVal val="1"/>
                                          </p:val>
                                        </p:tav>
                                      </p:tavLst>
                                    </p:anim>
                                    <p:anim calcmode="lin" valueType="num">
                                      <p:cBhvr>
                                        <p:cTn id="288" dur="3500" fill="hold"/>
                                        <p:tgtEl>
                                          <p:spTgt spid="33"/>
                                        </p:tgtEl>
                                        <p:attrNameLst>
                                          <p:attrName>ppt_h</p:attrName>
                                        </p:attrNameLst>
                                      </p:cBhvr>
                                      <p:tavLst>
                                        <p:tav tm="0">
                                          <p:val>
                                            <p:strVal val="#ppt_h"/>
                                          </p:val>
                                        </p:tav>
                                        <p:tav tm="100000">
                                          <p:val>
                                            <p:strVal val="#ppt_h"/>
                                          </p:val>
                                        </p:tav>
                                      </p:tavLst>
                                    </p:anim>
                                  </p:childTnLst>
                                </p:cTn>
                              </p:par>
                              <p:par>
                                <p:cTn id="289" presetID="2" presetClass="exit" presetSubtype="2" fill="hold" grpId="2" nodeType="withEffect">
                                  <p:stCondLst>
                                    <p:cond delay="0"/>
                                  </p:stCondLst>
                                  <p:childTnLst>
                                    <p:anim calcmode="lin" valueType="num">
                                      <p:cBhvr additive="base">
                                        <p:cTn id="290" dur="3500"/>
                                        <p:tgtEl>
                                          <p:spTgt spid="33"/>
                                        </p:tgtEl>
                                        <p:attrNameLst>
                                          <p:attrName>ppt_x</p:attrName>
                                        </p:attrNameLst>
                                      </p:cBhvr>
                                      <p:tavLst>
                                        <p:tav tm="0">
                                          <p:val>
                                            <p:strVal val="ppt_x"/>
                                          </p:val>
                                        </p:tav>
                                        <p:tav tm="100000">
                                          <p:val>
                                            <p:strVal val="1+ppt_w/2"/>
                                          </p:val>
                                        </p:tav>
                                      </p:tavLst>
                                    </p:anim>
                                    <p:anim calcmode="lin" valueType="num">
                                      <p:cBhvr additive="base">
                                        <p:cTn id="291" dur="3500"/>
                                        <p:tgtEl>
                                          <p:spTgt spid="33"/>
                                        </p:tgtEl>
                                        <p:attrNameLst>
                                          <p:attrName>ppt_y</p:attrName>
                                        </p:attrNameLst>
                                      </p:cBhvr>
                                      <p:tavLst>
                                        <p:tav tm="0">
                                          <p:val>
                                            <p:strVal val="ppt_y"/>
                                          </p:val>
                                        </p:tav>
                                        <p:tav tm="100000">
                                          <p:val>
                                            <p:strVal val="ppt_y"/>
                                          </p:val>
                                        </p:tav>
                                      </p:tavLst>
                                    </p:anim>
                                    <p:set>
                                      <p:cBhvr>
                                        <p:cTn id="292" dur="1" fill="hold">
                                          <p:stCondLst>
                                            <p:cond delay="3499"/>
                                          </p:stCondLst>
                                        </p:cTn>
                                        <p:tgtEl>
                                          <p:spTgt spid="33"/>
                                        </p:tgtEl>
                                        <p:attrNameLst>
                                          <p:attrName>style.visibility</p:attrName>
                                        </p:attrNameLst>
                                      </p:cBhvr>
                                      <p:to>
                                        <p:strVal val="hidden"/>
                                      </p:to>
                                    </p:set>
                                  </p:childTnLst>
                                </p:cTn>
                              </p:par>
                              <p:par>
                                <p:cTn id="293" presetID="2" presetClass="entr" presetSubtype="9" fill="hold" grpId="0" nodeType="withEffect">
                                  <p:stCondLst>
                                    <p:cond delay="0"/>
                                  </p:stCondLst>
                                  <p:childTnLst>
                                    <p:set>
                                      <p:cBhvr>
                                        <p:cTn id="294" dur="1" fill="hold">
                                          <p:stCondLst>
                                            <p:cond delay="0"/>
                                          </p:stCondLst>
                                        </p:cTn>
                                        <p:tgtEl>
                                          <p:spTgt spid="25"/>
                                        </p:tgtEl>
                                        <p:attrNameLst>
                                          <p:attrName>style.visibility</p:attrName>
                                        </p:attrNameLst>
                                      </p:cBhvr>
                                      <p:to>
                                        <p:strVal val="visible"/>
                                      </p:to>
                                    </p:set>
                                    <p:anim calcmode="lin" valueType="num">
                                      <p:cBhvr additive="base">
                                        <p:cTn id="295" dur="3500" fill="hold"/>
                                        <p:tgtEl>
                                          <p:spTgt spid="25"/>
                                        </p:tgtEl>
                                        <p:attrNameLst>
                                          <p:attrName>ppt_x</p:attrName>
                                        </p:attrNameLst>
                                      </p:cBhvr>
                                      <p:tavLst>
                                        <p:tav tm="0">
                                          <p:val>
                                            <p:strVal val="0-#ppt_w/2"/>
                                          </p:val>
                                        </p:tav>
                                        <p:tav tm="100000">
                                          <p:val>
                                            <p:strVal val="#ppt_x"/>
                                          </p:val>
                                        </p:tav>
                                      </p:tavLst>
                                    </p:anim>
                                    <p:anim calcmode="lin" valueType="num">
                                      <p:cBhvr additive="base">
                                        <p:cTn id="296" dur="3500" fill="hold"/>
                                        <p:tgtEl>
                                          <p:spTgt spid="25"/>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5"/>
                                        </p:tgtEl>
                                        <p:attrNameLst>
                                          <p:attrName>style.visibility</p:attrName>
                                        </p:attrNameLst>
                                      </p:cBhvr>
                                      <p:to>
                                        <p:strVal val="visible"/>
                                      </p:to>
                                    </p:set>
                                    <p:anim calcmode="lin" valueType="num">
                                      <p:cBhvr>
                                        <p:cTn id="299" dur="3500" fill="hold"/>
                                        <p:tgtEl>
                                          <p:spTgt spid="25"/>
                                        </p:tgtEl>
                                        <p:attrNameLst>
                                          <p:attrName>ppt_w</p:attrName>
                                        </p:attrNameLst>
                                      </p:cBhvr>
                                      <p:tavLst>
                                        <p:tav tm="0" fmla="#ppt_w*sin(2.5*pi*$)">
                                          <p:val>
                                            <p:fltVal val="0"/>
                                          </p:val>
                                        </p:tav>
                                        <p:tav tm="100000">
                                          <p:val>
                                            <p:fltVal val="1"/>
                                          </p:val>
                                        </p:tav>
                                      </p:tavLst>
                                    </p:anim>
                                    <p:anim calcmode="lin" valueType="num">
                                      <p:cBhvr>
                                        <p:cTn id="300" dur="3500" fill="hold"/>
                                        <p:tgtEl>
                                          <p:spTgt spid="25"/>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3500"/>
                                        <p:tgtEl>
                                          <p:spTgt spid="25"/>
                                        </p:tgtEl>
                                        <p:attrNameLst>
                                          <p:attrName>ppt_x</p:attrName>
                                        </p:attrNameLst>
                                      </p:cBhvr>
                                      <p:tavLst>
                                        <p:tav tm="0">
                                          <p:val>
                                            <p:strVal val="ppt_x"/>
                                          </p:val>
                                        </p:tav>
                                        <p:tav tm="100000">
                                          <p:val>
                                            <p:strVal val="1+ppt_w/2"/>
                                          </p:val>
                                        </p:tav>
                                      </p:tavLst>
                                    </p:anim>
                                    <p:anim calcmode="lin" valueType="num">
                                      <p:cBhvr additive="base">
                                        <p:cTn id="303" dur="3500"/>
                                        <p:tgtEl>
                                          <p:spTgt spid="25"/>
                                        </p:tgtEl>
                                        <p:attrNameLst>
                                          <p:attrName>ppt_y</p:attrName>
                                        </p:attrNameLst>
                                      </p:cBhvr>
                                      <p:tavLst>
                                        <p:tav tm="0">
                                          <p:val>
                                            <p:strVal val="ppt_y"/>
                                          </p:val>
                                        </p:tav>
                                        <p:tav tm="100000">
                                          <p:val>
                                            <p:strVal val="ppt_y"/>
                                          </p:val>
                                        </p:tav>
                                      </p:tavLst>
                                    </p:anim>
                                    <p:set>
                                      <p:cBhvr>
                                        <p:cTn id="304" dur="1" fill="hold">
                                          <p:stCondLst>
                                            <p:cond delay="3499"/>
                                          </p:stCondLst>
                                        </p:cTn>
                                        <p:tgtEl>
                                          <p:spTgt spid="25"/>
                                        </p:tgtEl>
                                        <p:attrNameLst>
                                          <p:attrName>style.visibility</p:attrName>
                                        </p:attrNameLst>
                                      </p:cBhvr>
                                      <p:to>
                                        <p:strVal val="hidden"/>
                                      </p:to>
                                    </p:set>
                                  </p:childTnLst>
                                </p:cTn>
                              </p:par>
                              <p:par>
                                <p:cTn id="305" presetID="2" presetClass="entr" presetSubtype="9" fill="hold" grpId="0" nodeType="withEffect">
                                  <p:stCondLst>
                                    <p:cond delay="0"/>
                                  </p:stCondLst>
                                  <p:childTnLst>
                                    <p:set>
                                      <p:cBhvr>
                                        <p:cTn id="306" dur="1" fill="hold">
                                          <p:stCondLst>
                                            <p:cond delay="0"/>
                                          </p:stCondLst>
                                        </p:cTn>
                                        <p:tgtEl>
                                          <p:spTgt spid="8"/>
                                        </p:tgtEl>
                                        <p:attrNameLst>
                                          <p:attrName>style.visibility</p:attrName>
                                        </p:attrNameLst>
                                      </p:cBhvr>
                                      <p:to>
                                        <p:strVal val="visible"/>
                                      </p:to>
                                    </p:set>
                                    <p:anim calcmode="lin" valueType="num">
                                      <p:cBhvr additive="base">
                                        <p:cTn id="307" dur="3500" fill="hold"/>
                                        <p:tgtEl>
                                          <p:spTgt spid="8"/>
                                        </p:tgtEl>
                                        <p:attrNameLst>
                                          <p:attrName>ppt_x</p:attrName>
                                        </p:attrNameLst>
                                      </p:cBhvr>
                                      <p:tavLst>
                                        <p:tav tm="0">
                                          <p:val>
                                            <p:strVal val="0-#ppt_w/2"/>
                                          </p:val>
                                        </p:tav>
                                        <p:tav tm="100000">
                                          <p:val>
                                            <p:strVal val="#ppt_x"/>
                                          </p:val>
                                        </p:tav>
                                      </p:tavLst>
                                    </p:anim>
                                    <p:anim calcmode="lin" valueType="num">
                                      <p:cBhvr additive="base">
                                        <p:cTn id="308" dur="3500" fill="hold"/>
                                        <p:tgtEl>
                                          <p:spTgt spid="8"/>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8"/>
                                        </p:tgtEl>
                                        <p:attrNameLst>
                                          <p:attrName>style.visibility</p:attrName>
                                        </p:attrNameLst>
                                      </p:cBhvr>
                                      <p:to>
                                        <p:strVal val="visible"/>
                                      </p:to>
                                    </p:set>
                                    <p:anim calcmode="lin" valueType="num">
                                      <p:cBhvr>
                                        <p:cTn id="311" dur="3500" fill="hold"/>
                                        <p:tgtEl>
                                          <p:spTgt spid="8"/>
                                        </p:tgtEl>
                                        <p:attrNameLst>
                                          <p:attrName>ppt_w</p:attrName>
                                        </p:attrNameLst>
                                      </p:cBhvr>
                                      <p:tavLst>
                                        <p:tav tm="0" fmla="#ppt_w*sin(2.5*pi*$)">
                                          <p:val>
                                            <p:fltVal val="0"/>
                                          </p:val>
                                        </p:tav>
                                        <p:tav tm="100000">
                                          <p:val>
                                            <p:fltVal val="1"/>
                                          </p:val>
                                        </p:tav>
                                      </p:tavLst>
                                    </p:anim>
                                    <p:anim calcmode="lin" valueType="num">
                                      <p:cBhvr>
                                        <p:cTn id="312" dur="3500" fill="hold"/>
                                        <p:tgtEl>
                                          <p:spTgt spid="8"/>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8"/>
                                        </p:tgtEl>
                                        <p:attrNameLst>
                                          <p:attrName>ppt_x</p:attrName>
                                        </p:attrNameLst>
                                      </p:cBhvr>
                                      <p:tavLst>
                                        <p:tav tm="0">
                                          <p:val>
                                            <p:strVal val="ppt_x"/>
                                          </p:val>
                                        </p:tav>
                                        <p:tav tm="100000">
                                          <p:val>
                                            <p:strVal val="1+ppt_w/2"/>
                                          </p:val>
                                        </p:tav>
                                      </p:tavLst>
                                    </p:anim>
                                    <p:anim calcmode="lin" valueType="num">
                                      <p:cBhvr additive="base">
                                        <p:cTn id="315" dur="3500"/>
                                        <p:tgtEl>
                                          <p:spTgt spid="8"/>
                                        </p:tgtEl>
                                        <p:attrNameLst>
                                          <p:attrName>ppt_y</p:attrName>
                                        </p:attrNameLst>
                                      </p:cBhvr>
                                      <p:tavLst>
                                        <p:tav tm="0">
                                          <p:val>
                                            <p:strVal val="ppt_y"/>
                                          </p:val>
                                        </p:tav>
                                        <p:tav tm="100000">
                                          <p:val>
                                            <p:strVal val="ppt_y"/>
                                          </p:val>
                                        </p:tav>
                                      </p:tavLst>
                                    </p:anim>
                                    <p:set>
                                      <p:cBhvr>
                                        <p:cTn id="316" dur="1" fill="hold">
                                          <p:stCondLst>
                                            <p:cond delay="3499"/>
                                          </p:stCondLst>
                                        </p:cTn>
                                        <p:tgtEl>
                                          <p:spTgt spid="8"/>
                                        </p:tgtEl>
                                        <p:attrNameLst>
                                          <p:attrName>style.visibility</p:attrName>
                                        </p:attrNameLst>
                                      </p:cBhvr>
                                      <p:to>
                                        <p:strVal val="hidden"/>
                                      </p:to>
                                    </p:set>
                                  </p:childTnLst>
                                </p:cTn>
                              </p:par>
                              <p:par>
                                <p:cTn id="317" presetID="2" presetClass="entr" presetSubtype="9" fill="hold" grpId="0" nodeType="withEffect">
                                  <p:stCondLst>
                                    <p:cond delay="0"/>
                                  </p:stCondLst>
                                  <p:childTnLst>
                                    <p:set>
                                      <p:cBhvr>
                                        <p:cTn id="318" dur="1" fill="hold">
                                          <p:stCondLst>
                                            <p:cond delay="0"/>
                                          </p:stCondLst>
                                        </p:cTn>
                                        <p:tgtEl>
                                          <p:spTgt spid="6"/>
                                        </p:tgtEl>
                                        <p:attrNameLst>
                                          <p:attrName>style.visibility</p:attrName>
                                        </p:attrNameLst>
                                      </p:cBhvr>
                                      <p:to>
                                        <p:strVal val="visible"/>
                                      </p:to>
                                    </p:set>
                                    <p:anim calcmode="lin" valueType="num">
                                      <p:cBhvr additive="base">
                                        <p:cTn id="319" dur="3500" fill="hold"/>
                                        <p:tgtEl>
                                          <p:spTgt spid="6"/>
                                        </p:tgtEl>
                                        <p:attrNameLst>
                                          <p:attrName>ppt_x</p:attrName>
                                        </p:attrNameLst>
                                      </p:cBhvr>
                                      <p:tavLst>
                                        <p:tav tm="0">
                                          <p:val>
                                            <p:strVal val="0-#ppt_w/2"/>
                                          </p:val>
                                        </p:tav>
                                        <p:tav tm="100000">
                                          <p:val>
                                            <p:strVal val="#ppt_x"/>
                                          </p:val>
                                        </p:tav>
                                      </p:tavLst>
                                    </p:anim>
                                    <p:anim calcmode="lin" valueType="num">
                                      <p:cBhvr additive="base">
                                        <p:cTn id="320" dur="3500" fill="hold"/>
                                        <p:tgtEl>
                                          <p:spTgt spid="6"/>
                                        </p:tgtEl>
                                        <p:attrNameLst>
                                          <p:attrName>ppt_y</p:attrName>
                                        </p:attrNameLst>
                                      </p:cBhvr>
                                      <p:tavLst>
                                        <p:tav tm="0">
                                          <p:val>
                                            <p:strVal val="0-#ppt_h/2"/>
                                          </p:val>
                                        </p:tav>
                                        <p:tav tm="100000">
                                          <p:val>
                                            <p:strVal val="#ppt_y"/>
                                          </p:val>
                                        </p:tav>
                                      </p:tavLst>
                                    </p:anim>
                                  </p:childTnLst>
                                </p:cTn>
                              </p:par>
                              <p:par>
                                <p:cTn id="321" presetID="19" presetClass="entr" presetSubtype="10" fill="hold" grpId="1" nodeType="withEffect">
                                  <p:stCondLst>
                                    <p:cond delay="0"/>
                                  </p:stCondLst>
                                  <p:childTnLst>
                                    <p:set>
                                      <p:cBhvr>
                                        <p:cTn id="322" dur="1" fill="hold">
                                          <p:stCondLst>
                                            <p:cond delay="0"/>
                                          </p:stCondLst>
                                        </p:cTn>
                                        <p:tgtEl>
                                          <p:spTgt spid="6"/>
                                        </p:tgtEl>
                                        <p:attrNameLst>
                                          <p:attrName>style.visibility</p:attrName>
                                        </p:attrNameLst>
                                      </p:cBhvr>
                                      <p:to>
                                        <p:strVal val="visible"/>
                                      </p:to>
                                    </p:set>
                                    <p:anim calcmode="lin" valueType="num">
                                      <p:cBhvr>
                                        <p:cTn id="323" dur="3500" fill="hold"/>
                                        <p:tgtEl>
                                          <p:spTgt spid="6"/>
                                        </p:tgtEl>
                                        <p:attrNameLst>
                                          <p:attrName>ppt_w</p:attrName>
                                        </p:attrNameLst>
                                      </p:cBhvr>
                                      <p:tavLst>
                                        <p:tav tm="0" fmla="#ppt_w*sin(2.5*pi*$)">
                                          <p:val>
                                            <p:fltVal val="0"/>
                                          </p:val>
                                        </p:tav>
                                        <p:tav tm="100000">
                                          <p:val>
                                            <p:fltVal val="1"/>
                                          </p:val>
                                        </p:tav>
                                      </p:tavLst>
                                    </p:anim>
                                    <p:anim calcmode="lin" valueType="num">
                                      <p:cBhvr>
                                        <p:cTn id="324" dur="3500" fill="hold"/>
                                        <p:tgtEl>
                                          <p:spTgt spid="6"/>
                                        </p:tgtEl>
                                        <p:attrNameLst>
                                          <p:attrName>ppt_h</p:attrName>
                                        </p:attrNameLst>
                                      </p:cBhvr>
                                      <p:tavLst>
                                        <p:tav tm="0">
                                          <p:val>
                                            <p:strVal val="#ppt_h"/>
                                          </p:val>
                                        </p:tav>
                                        <p:tav tm="100000">
                                          <p:val>
                                            <p:strVal val="#ppt_h"/>
                                          </p:val>
                                        </p:tav>
                                      </p:tavLst>
                                    </p:anim>
                                  </p:childTnLst>
                                </p:cTn>
                              </p:par>
                              <p:par>
                                <p:cTn id="325" presetID="2" presetClass="exit" presetSubtype="2" fill="hold" grpId="2" nodeType="withEffect">
                                  <p:stCondLst>
                                    <p:cond delay="0"/>
                                  </p:stCondLst>
                                  <p:childTnLst>
                                    <p:anim calcmode="lin" valueType="num">
                                      <p:cBhvr additive="base">
                                        <p:cTn id="326" dur="3500"/>
                                        <p:tgtEl>
                                          <p:spTgt spid="6"/>
                                        </p:tgtEl>
                                        <p:attrNameLst>
                                          <p:attrName>ppt_x</p:attrName>
                                        </p:attrNameLst>
                                      </p:cBhvr>
                                      <p:tavLst>
                                        <p:tav tm="0">
                                          <p:val>
                                            <p:strVal val="ppt_x"/>
                                          </p:val>
                                        </p:tav>
                                        <p:tav tm="100000">
                                          <p:val>
                                            <p:strVal val="1+ppt_w/2"/>
                                          </p:val>
                                        </p:tav>
                                      </p:tavLst>
                                    </p:anim>
                                    <p:anim calcmode="lin" valueType="num">
                                      <p:cBhvr additive="base">
                                        <p:cTn id="327" dur="3500"/>
                                        <p:tgtEl>
                                          <p:spTgt spid="6"/>
                                        </p:tgtEl>
                                        <p:attrNameLst>
                                          <p:attrName>ppt_y</p:attrName>
                                        </p:attrNameLst>
                                      </p:cBhvr>
                                      <p:tavLst>
                                        <p:tav tm="0">
                                          <p:val>
                                            <p:strVal val="ppt_y"/>
                                          </p:val>
                                        </p:tav>
                                        <p:tav tm="100000">
                                          <p:val>
                                            <p:strVal val="ppt_y"/>
                                          </p:val>
                                        </p:tav>
                                      </p:tavLst>
                                    </p:anim>
                                    <p:set>
                                      <p:cBhvr>
                                        <p:cTn id="328" dur="1" fill="hold">
                                          <p:stCondLst>
                                            <p:cond delay="3499"/>
                                          </p:stCondLst>
                                        </p:cTn>
                                        <p:tgtEl>
                                          <p:spTgt spid="6"/>
                                        </p:tgtEl>
                                        <p:attrNameLst>
                                          <p:attrName>style.visibility</p:attrName>
                                        </p:attrNameLst>
                                      </p:cBhvr>
                                      <p:to>
                                        <p:strVal val="hidden"/>
                                      </p:to>
                                    </p:set>
                                  </p:childTnLst>
                                </p:cTn>
                              </p:par>
                              <p:par>
                                <p:cTn id="329" presetID="2" presetClass="entr" presetSubtype="9" fill="hold" grpId="0" nodeType="withEffect">
                                  <p:stCondLst>
                                    <p:cond delay="0"/>
                                  </p:stCondLst>
                                  <p:childTnLst>
                                    <p:set>
                                      <p:cBhvr>
                                        <p:cTn id="330" dur="1" fill="hold">
                                          <p:stCondLst>
                                            <p:cond delay="0"/>
                                          </p:stCondLst>
                                        </p:cTn>
                                        <p:tgtEl>
                                          <p:spTgt spid="7"/>
                                        </p:tgtEl>
                                        <p:attrNameLst>
                                          <p:attrName>style.visibility</p:attrName>
                                        </p:attrNameLst>
                                      </p:cBhvr>
                                      <p:to>
                                        <p:strVal val="visible"/>
                                      </p:to>
                                    </p:set>
                                    <p:anim calcmode="lin" valueType="num">
                                      <p:cBhvr additive="base">
                                        <p:cTn id="331" dur="3500" fill="hold"/>
                                        <p:tgtEl>
                                          <p:spTgt spid="7"/>
                                        </p:tgtEl>
                                        <p:attrNameLst>
                                          <p:attrName>ppt_x</p:attrName>
                                        </p:attrNameLst>
                                      </p:cBhvr>
                                      <p:tavLst>
                                        <p:tav tm="0">
                                          <p:val>
                                            <p:strVal val="0-#ppt_w/2"/>
                                          </p:val>
                                        </p:tav>
                                        <p:tav tm="100000">
                                          <p:val>
                                            <p:strVal val="#ppt_x"/>
                                          </p:val>
                                        </p:tav>
                                      </p:tavLst>
                                    </p:anim>
                                    <p:anim calcmode="lin" valueType="num">
                                      <p:cBhvr additive="base">
                                        <p:cTn id="332" dur="3500" fill="hold"/>
                                        <p:tgtEl>
                                          <p:spTgt spid="7"/>
                                        </p:tgtEl>
                                        <p:attrNameLst>
                                          <p:attrName>ppt_y</p:attrName>
                                        </p:attrNameLst>
                                      </p:cBhvr>
                                      <p:tavLst>
                                        <p:tav tm="0">
                                          <p:val>
                                            <p:strVal val="0-#ppt_h/2"/>
                                          </p:val>
                                        </p:tav>
                                        <p:tav tm="100000">
                                          <p:val>
                                            <p:strVal val="#ppt_y"/>
                                          </p:val>
                                        </p:tav>
                                      </p:tavLst>
                                    </p:anim>
                                  </p:childTnLst>
                                </p:cTn>
                              </p:par>
                              <p:par>
                                <p:cTn id="333" presetID="19" presetClass="entr" presetSubtype="10" fill="hold" grpId="1" nodeType="withEffect">
                                  <p:stCondLst>
                                    <p:cond delay="0"/>
                                  </p:stCondLst>
                                  <p:childTnLst>
                                    <p:set>
                                      <p:cBhvr>
                                        <p:cTn id="334" dur="1" fill="hold">
                                          <p:stCondLst>
                                            <p:cond delay="0"/>
                                          </p:stCondLst>
                                        </p:cTn>
                                        <p:tgtEl>
                                          <p:spTgt spid="7"/>
                                        </p:tgtEl>
                                        <p:attrNameLst>
                                          <p:attrName>style.visibility</p:attrName>
                                        </p:attrNameLst>
                                      </p:cBhvr>
                                      <p:to>
                                        <p:strVal val="visible"/>
                                      </p:to>
                                    </p:set>
                                    <p:anim calcmode="lin" valueType="num">
                                      <p:cBhvr>
                                        <p:cTn id="335" dur="3500" fill="hold"/>
                                        <p:tgtEl>
                                          <p:spTgt spid="7"/>
                                        </p:tgtEl>
                                        <p:attrNameLst>
                                          <p:attrName>ppt_w</p:attrName>
                                        </p:attrNameLst>
                                      </p:cBhvr>
                                      <p:tavLst>
                                        <p:tav tm="0" fmla="#ppt_w*sin(2.5*pi*$)">
                                          <p:val>
                                            <p:fltVal val="0"/>
                                          </p:val>
                                        </p:tav>
                                        <p:tav tm="100000">
                                          <p:val>
                                            <p:fltVal val="1"/>
                                          </p:val>
                                        </p:tav>
                                      </p:tavLst>
                                    </p:anim>
                                    <p:anim calcmode="lin" valueType="num">
                                      <p:cBhvr>
                                        <p:cTn id="336" dur="3500" fill="hold"/>
                                        <p:tgtEl>
                                          <p:spTgt spid="7"/>
                                        </p:tgtEl>
                                        <p:attrNameLst>
                                          <p:attrName>ppt_h</p:attrName>
                                        </p:attrNameLst>
                                      </p:cBhvr>
                                      <p:tavLst>
                                        <p:tav tm="0">
                                          <p:val>
                                            <p:strVal val="#ppt_h"/>
                                          </p:val>
                                        </p:tav>
                                        <p:tav tm="100000">
                                          <p:val>
                                            <p:strVal val="#ppt_h"/>
                                          </p:val>
                                        </p:tav>
                                      </p:tavLst>
                                    </p:anim>
                                  </p:childTnLst>
                                </p:cTn>
                              </p:par>
                              <p:par>
                                <p:cTn id="337" presetID="2" presetClass="exit" presetSubtype="2" fill="hold" grpId="2" nodeType="withEffect">
                                  <p:stCondLst>
                                    <p:cond delay="0"/>
                                  </p:stCondLst>
                                  <p:childTnLst>
                                    <p:anim calcmode="lin" valueType="num">
                                      <p:cBhvr additive="base">
                                        <p:cTn id="338" dur="3500"/>
                                        <p:tgtEl>
                                          <p:spTgt spid="7"/>
                                        </p:tgtEl>
                                        <p:attrNameLst>
                                          <p:attrName>ppt_x</p:attrName>
                                        </p:attrNameLst>
                                      </p:cBhvr>
                                      <p:tavLst>
                                        <p:tav tm="0">
                                          <p:val>
                                            <p:strVal val="ppt_x"/>
                                          </p:val>
                                        </p:tav>
                                        <p:tav tm="100000">
                                          <p:val>
                                            <p:strVal val="1+ppt_w/2"/>
                                          </p:val>
                                        </p:tav>
                                      </p:tavLst>
                                    </p:anim>
                                    <p:anim calcmode="lin" valueType="num">
                                      <p:cBhvr additive="base">
                                        <p:cTn id="339" dur="3500"/>
                                        <p:tgtEl>
                                          <p:spTgt spid="7"/>
                                        </p:tgtEl>
                                        <p:attrNameLst>
                                          <p:attrName>ppt_y</p:attrName>
                                        </p:attrNameLst>
                                      </p:cBhvr>
                                      <p:tavLst>
                                        <p:tav tm="0">
                                          <p:val>
                                            <p:strVal val="ppt_y"/>
                                          </p:val>
                                        </p:tav>
                                        <p:tav tm="100000">
                                          <p:val>
                                            <p:strVal val="ppt_y"/>
                                          </p:val>
                                        </p:tav>
                                      </p:tavLst>
                                    </p:anim>
                                    <p:set>
                                      <p:cBhvr>
                                        <p:cTn id="340" dur="1" fill="hold">
                                          <p:stCondLst>
                                            <p:cond delay="3499"/>
                                          </p:stCondLst>
                                        </p:cTn>
                                        <p:tgtEl>
                                          <p:spTgt spid="7"/>
                                        </p:tgtEl>
                                        <p:attrNameLst>
                                          <p:attrName>style.visibility</p:attrName>
                                        </p:attrNameLst>
                                      </p:cBhvr>
                                      <p:to>
                                        <p:strVal val="hidden"/>
                                      </p:to>
                                    </p:set>
                                  </p:childTnLst>
                                </p:cTn>
                              </p:par>
                              <p:par>
                                <p:cTn id="341" presetID="2" presetClass="entr" presetSubtype="9" fill="hold" grpId="0" nodeType="withEffect">
                                  <p:stCondLst>
                                    <p:cond delay="0"/>
                                  </p:stCondLst>
                                  <p:childTnLst>
                                    <p:set>
                                      <p:cBhvr>
                                        <p:cTn id="342" dur="1" fill="hold">
                                          <p:stCondLst>
                                            <p:cond delay="0"/>
                                          </p:stCondLst>
                                        </p:cTn>
                                        <p:tgtEl>
                                          <p:spTgt spid="9"/>
                                        </p:tgtEl>
                                        <p:attrNameLst>
                                          <p:attrName>style.visibility</p:attrName>
                                        </p:attrNameLst>
                                      </p:cBhvr>
                                      <p:to>
                                        <p:strVal val="visible"/>
                                      </p:to>
                                    </p:set>
                                    <p:anim calcmode="lin" valueType="num">
                                      <p:cBhvr additive="base">
                                        <p:cTn id="343" dur="3500" fill="hold"/>
                                        <p:tgtEl>
                                          <p:spTgt spid="9"/>
                                        </p:tgtEl>
                                        <p:attrNameLst>
                                          <p:attrName>ppt_x</p:attrName>
                                        </p:attrNameLst>
                                      </p:cBhvr>
                                      <p:tavLst>
                                        <p:tav tm="0">
                                          <p:val>
                                            <p:strVal val="0-#ppt_w/2"/>
                                          </p:val>
                                        </p:tav>
                                        <p:tav tm="100000">
                                          <p:val>
                                            <p:strVal val="#ppt_x"/>
                                          </p:val>
                                        </p:tav>
                                      </p:tavLst>
                                    </p:anim>
                                    <p:anim calcmode="lin" valueType="num">
                                      <p:cBhvr additive="base">
                                        <p:cTn id="344" dur="3500" fill="hold"/>
                                        <p:tgtEl>
                                          <p:spTgt spid="9"/>
                                        </p:tgtEl>
                                        <p:attrNameLst>
                                          <p:attrName>ppt_y</p:attrName>
                                        </p:attrNameLst>
                                      </p:cBhvr>
                                      <p:tavLst>
                                        <p:tav tm="0">
                                          <p:val>
                                            <p:strVal val="0-#ppt_h/2"/>
                                          </p:val>
                                        </p:tav>
                                        <p:tav tm="100000">
                                          <p:val>
                                            <p:strVal val="#ppt_y"/>
                                          </p:val>
                                        </p:tav>
                                      </p:tavLst>
                                    </p:anim>
                                  </p:childTnLst>
                                </p:cTn>
                              </p:par>
                              <p:par>
                                <p:cTn id="345" presetID="19" presetClass="entr" presetSubtype="10" fill="hold" grpId="1" nodeType="withEffect">
                                  <p:stCondLst>
                                    <p:cond delay="0"/>
                                  </p:stCondLst>
                                  <p:childTnLst>
                                    <p:set>
                                      <p:cBhvr>
                                        <p:cTn id="346" dur="1" fill="hold">
                                          <p:stCondLst>
                                            <p:cond delay="0"/>
                                          </p:stCondLst>
                                        </p:cTn>
                                        <p:tgtEl>
                                          <p:spTgt spid="9"/>
                                        </p:tgtEl>
                                        <p:attrNameLst>
                                          <p:attrName>style.visibility</p:attrName>
                                        </p:attrNameLst>
                                      </p:cBhvr>
                                      <p:to>
                                        <p:strVal val="visible"/>
                                      </p:to>
                                    </p:set>
                                    <p:anim calcmode="lin" valueType="num">
                                      <p:cBhvr>
                                        <p:cTn id="347" dur="3500" fill="hold"/>
                                        <p:tgtEl>
                                          <p:spTgt spid="9"/>
                                        </p:tgtEl>
                                        <p:attrNameLst>
                                          <p:attrName>ppt_w</p:attrName>
                                        </p:attrNameLst>
                                      </p:cBhvr>
                                      <p:tavLst>
                                        <p:tav tm="0" fmla="#ppt_w*sin(2.5*pi*$)">
                                          <p:val>
                                            <p:fltVal val="0"/>
                                          </p:val>
                                        </p:tav>
                                        <p:tav tm="100000">
                                          <p:val>
                                            <p:fltVal val="1"/>
                                          </p:val>
                                        </p:tav>
                                      </p:tavLst>
                                    </p:anim>
                                    <p:anim calcmode="lin" valueType="num">
                                      <p:cBhvr>
                                        <p:cTn id="348" dur="3500" fill="hold"/>
                                        <p:tgtEl>
                                          <p:spTgt spid="9"/>
                                        </p:tgtEl>
                                        <p:attrNameLst>
                                          <p:attrName>ppt_h</p:attrName>
                                        </p:attrNameLst>
                                      </p:cBhvr>
                                      <p:tavLst>
                                        <p:tav tm="0">
                                          <p:val>
                                            <p:strVal val="#ppt_h"/>
                                          </p:val>
                                        </p:tav>
                                        <p:tav tm="100000">
                                          <p:val>
                                            <p:strVal val="#ppt_h"/>
                                          </p:val>
                                        </p:tav>
                                      </p:tavLst>
                                    </p:anim>
                                  </p:childTnLst>
                                </p:cTn>
                              </p:par>
                              <p:par>
                                <p:cTn id="349" presetID="2" presetClass="exit" presetSubtype="2" fill="hold" grpId="2" nodeType="withEffect">
                                  <p:stCondLst>
                                    <p:cond delay="0"/>
                                  </p:stCondLst>
                                  <p:childTnLst>
                                    <p:anim calcmode="lin" valueType="num">
                                      <p:cBhvr additive="base">
                                        <p:cTn id="350" dur="3500"/>
                                        <p:tgtEl>
                                          <p:spTgt spid="9"/>
                                        </p:tgtEl>
                                        <p:attrNameLst>
                                          <p:attrName>ppt_x</p:attrName>
                                        </p:attrNameLst>
                                      </p:cBhvr>
                                      <p:tavLst>
                                        <p:tav tm="0">
                                          <p:val>
                                            <p:strVal val="ppt_x"/>
                                          </p:val>
                                        </p:tav>
                                        <p:tav tm="100000">
                                          <p:val>
                                            <p:strVal val="1+ppt_w/2"/>
                                          </p:val>
                                        </p:tav>
                                      </p:tavLst>
                                    </p:anim>
                                    <p:anim calcmode="lin" valueType="num">
                                      <p:cBhvr additive="base">
                                        <p:cTn id="351" dur="3500"/>
                                        <p:tgtEl>
                                          <p:spTgt spid="9"/>
                                        </p:tgtEl>
                                        <p:attrNameLst>
                                          <p:attrName>ppt_y</p:attrName>
                                        </p:attrNameLst>
                                      </p:cBhvr>
                                      <p:tavLst>
                                        <p:tav tm="0">
                                          <p:val>
                                            <p:strVal val="ppt_y"/>
                                          </p:val>
                                        </p:tav>
                                        <p:tav tm="100000">
                                          <p:val>
                                            <p:strVal val="ppt_y"/>
                                          </p:val>
                                        </p:tav>
                                      </p:tavLst>
                                    </p:anim>
                                    <p:set>
                                      <p:cBhvr>
                                        <p:cTn id="352" dur="1" fill="hold">
                                          <p:stCondLst>
                                            <p:cond delay="3499"/>
                                          </p:stCondLst>
                                        </p:cTn>
                                        <p:tgtEl>
                                          <p:spTgt spid="9"/>
                                        </p:tgtEl>
                                        <p:attrNameLst>
                                          <p:attrName>style.visibility</p:attrName>
                                        </p:attrNameLst>
                                      </p:cBhvr>
                                      <p:to>
                                        <p:strVal val="hidden"/>
                                      </p:to>
                                    </p:set>
                                  </p:childTnLst>
                                </p:cTn>
                              </p:par>
                              <p:par>
                                <p:cTn id="353" presetID="2" presetClass="entr" presetSubtype="9" fill="hold" grpId="0" nodeType="withEffect">
                                  <p:stCondLst>
                                    <p:cond delay="0"/>
                                  </p:stCondLst>
                                  <p:childTnLst>
                                    <p:set>
                                      <p:cBhvr>
                                        <p:cTn id="354" dur="1" fill="hold">
                                          <p:stCondLst>
                                            <p:cond delay="0"/>
                                          </p:stCondLst>
                                        </p:cTn>
                                        <p:tgtEl>
                                          <p:spTgt spid="35"/>
                                        </p:tgtEl>
                                        <p:attrNameLst>
                                          <p:attrName>style.visibility</p:attrName>
                                        </p:attrNameLst>
                                      </p:cBhvr>
                                      <p:to>
                                        <p:strVal val="visible"/>
                                      </p:to>
                                    </p:set>
                                    <p:anim calcmode="lin" valueType="num">
                                      <p:cBhvr additive="base">
                                        <p:cTn id="355" dur="3500" fill="hold"/>
                                        <p:tgtEl>
                                          <p:spTgt spid="35"/>
                                        </p:tgtEl>
                                        <p:attrNameLst>
                                          <p:attrName>ppt_x</p:attrName>
                                        </p:attrNameLst>
                                      </p:cBhvr>
                                      <p:tavLst>
                                        <p:tav tm="0">
                                          <p:val>
                                            <p:strVal val="0-#ppt_w/2"/>
                                          </p:val>
                                        </p:tav>
                                        <p:tav tm="100000">
                                          <p:val>
                                            <p:strVal val="#ppt_x"/>
                                          </p:val>
                                        </p:tav>
                                      </p:tavLst>
                                    </p:anim>
                                    <p:anim calcmode="lin" valueType="num">
                                      <p:cBhvr additive="base">
                                        <p:cTn id="356" dur="3500" fill="hold"/>
                                        <p:tgtEl>
                                          <p:spTgt spid="35"/>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35"/>
                                        </p:tgtEl>
                                        <p:attrNameLst>
                                          <p:attrName>style.visibility</p:attrName>
                                        </p:attrNameLst>
                                      </p:cBhvr>
                                      <p:to>
                                        <p:strVal val="visible"/>
                                      </p:to>
                                    </p:set>
                                    <p:anim calcmode="lin" valueType="num">
                                      <p:cBhvr>
                                        <p:cTn id="359" dur="3500" fill="hold"/>
                                        <p:tgtEl>
                                          <p:spTgt spid="35"/>
                                        </p:tgtEl>
                                        <p:attrNameLst>
                                          <p:attrName>ppt_w</p:attrName>
                                        </p:attrNameLst>
                                      </p:cBhvr>
                                      <p:tavLst>
                                        <p:tav tm="0" fmla="#ppt_w*sin(2.5*pi*$)">
                                          <p:val>
                                            <p:fltVal val="0"/>
                                          </p:val>
                                        </p:tav>
                                        <p:tav tm="100000">
                                          <p:val>
                                            <p:fltVal val="1"/>
                                          </p:val>
                                        </p:tav>
                                      </p:tavLst>
                                    </p:anim>
                                    <p:anim calcmode="lin" valueType="num">
                                      <p:cBhvr>
                                        <p:cTn id="360" dur="3500" fill="hold"/>
                                        <p:tgtEl>
                                          <p:spTgt spid="35"/>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3500"/>
                                        <p:tgtEl>
                                          <p:spTgt spid="35"/>
                                        </p:tgtEl>
                                        <p:attrNameLst>
                                          <p:attrName>ppt_x</p:attrName>
                                        </p:attrNameLst>
                                      </p:cBhvr>
                                      <p:tavLst>
                                        <p:tav tm="0">
                                          <p:val>
                                            <p:strVal val="ppt_x"/>
                                          </p:val>
                                        </p:tav>
                                        <p:tav tm="100000">
                                          <p:val>
                                            <p:strVal val="1+ppt_w/2"/>
                                          </p:val>
                                        </p:tav>
                                      </p:tavLst>
                                    </p:anim>
                                    <p:anim calcmode="lin" valueType="num">
                                      <p:cBhvr additive="base">
                                        <p:cTn id="363" dur="3500"/>
                                        <p:tgtEl>
                                          <p:spTgt spid="35"/>
                                        </p:tgtEl>
                                        <p:attrNameLst>
                                          <p:attrName>ppt_y</p:attrName>
                                        </p:attrNameLst>
                                      </p:cBhvr>
                                      <p:tavLst>
                                        <p:tav tm="0">
                                          <p:val>
                                            <p:strVal val="ppt_y"/>
                                          </p:val>
                                        </p:tav>
                                        <p:tav tm="100000">
                                          <p:val>
                                            <p:strVal val="ppt_y"/>
                                          </p:val>
                                        </p:tav>
                                      </p:tavLst>
                                    </p:anim>
                                    <p:set>
                                      <p:cBhvr>
                                        <p:cTn id="364" dur="1" fill="hold">
                                          <p:stCondLst>
                                            <p:cond delay="3499"/>
                                          </p:stCondLst>
                                        </p:cTn>
                                        <p:tgtEl>
                                          <p:spTgt spid="35"/>
                                        </p:tgtEl>
                                        <p:attrNameLst>
                                          <p:attrName>style.visibility</p:attrName>
                                        </p:attrNameLst>
                                      </p:cBhvr>
                                      <p:to>
                                        <p:strVal val="hidden"/>
                                      </p:to>
                                    </p:set>
                                  </p:childTnLst>
                                </p:cTn>
                              </p:par>
                              <p:par>
                                <p:cTn id="365" presetID="2" presetClass="entr" presetSubtype="9"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additive="base">
                                        <p:cTn id="367" dur="3500" fill="hold"/>
                                        <p:tgtEl>
                                          <p:spTgt spid="52"/>
                                        </p:tgtEl>
                                        <p:attrNameLst>
                                          <p:attrName>ppt_x</p:attrName>
                                        </p:attrNameLst>
                                      </p:cBhvr>
                                      <p:tavLst>
                                        <p:tav tm="0">
                                          <p:val>
                                            <p:strVal val="0-#ppt_w/2"/>
                                          </p:val>
                                        </p:tav>
                                        <p:tav tm="100000">
                                          <p:val>
                                            <p:strVal val="#ppt_x"/>
                                          </p:val>
                                        </p:tav>
                                      </p:tavLst>
                                    </p:anim>
                                    <p:anim calcmode="lin" valueType="num">
                                      <p:cBhvr additive="base">
                                        <p:cTn id="368" dur="3500" fill="hold"/>
                                        <p:tgtEl>
                                          <p:spTgt spid="52"/>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2"/>
                                        </p:tgtEl>
                                        <p:attrNameLst>
                                          <p:attrName>style.visibility</p:attrName>
                                        </p:attrNameLst>
                                      </p:cBhvr>
                                      <p:to>
                                        <p:strVal val="visible"/>
                                      </p:to>
                                    </p:set>
                                    <p:anim calcmode="lin" valueType="num">
                                      <p:cBhvr>
                                        <p:cTn id="371" dur="3500" fill="hold"/>
                                        <p:tgtEl>
                                          <p:spTgt spid="52"/>
                                        </p:tgtEl>
                                        <p:attrNameLst>
                                          <p:attrName>ppt_w</p:attrName>
                                        </p:attrNameLst>
                                      </p:cBhvr>
                                      <p:tavLst>
                                        <p:tav tm="0" fmla="#ppt_w*sin(2.5*pi*$)">
                                          <p:val>
                                            <p:fltVal val="0"/>
                                          </p:val>
                                        </p:tav>
                                        <p:tav tm="100000">
                                          <p:val>
                                            <p:fltVal val="1"/>
                                          </p:val>
                                        </p:tav>
                                      </p:tavLst>
                                    </p:anim>
                                    <p:anim calcmode="lin" valueType="num">
                                      <p:cBhvr>
                                        <p:cTn id="372" dur="3500" fill="hold"/>
                                        <p:tgtEl>
                                          <p:spTgt spid="52"/>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3500"/>
                                        <p:tgtEl>
                                          <p:spTgt spid="52"/>
                                        </p:tgtEl>
                                        <p:attrNameLst>
                                          <p:attrName>ppt_x</p:attrName>
                                        </p:attrNameLst>
                                      </p:cBhvr>
                                      <p:tavLst>
                                        <p:tav tm="0">
                                          <p:val>
                                            <p:strVal val="ppt_x"/>
                                          </p:val>
                                        </p:tav>
                                        <p:tav tm="100000">
                                          <p:val>
                                            <p:strVal val="0-ppt_w/2"/>
                                          </p:val>
                                        </p:tav>
                                      </p:tavLst>
                                    </p:anim>
                                    <p:anim calcmode="lin" valueType="num">
                                      <p:cBhvr additive="base">
                                        <p:cTn id="375" dur="3500"/>
                                        <p:tgtEl>
                                          <p:spTgt spid="52"/>
                                        </p:tgtEl>
                                        <p:attrNameLst>
                                          <p:attrName>ppt_y</p:attrName>
                                        </p:attrNameLst>
                                      </p:cBhvr>
                                      <p:tavLst>
                                        <p:tav tm="0">
                                          <p:val>
                                            <p:strVal val="ppt_y"/>
                                          </p:val>
                                        </p:tav>
                                        <p:tav tm="100000">
                                          <p:val>
                                            <p:strVal val="ppt_y"/>
                                          </p:val>
                                        </p:tav>
                                      </p:tavLst>
                                    </p:anim>
                                    <p:set>
                                      <p:cBhvr>
                                        <p:cTn id="376" dur="1" fill="hold">
                                          <p:stCondLst>
                                            <p:cond delay="3499"/>
                                          </p:stCondLst>
                                        </p:cTn>
                                        <p:tgtEl>
                                          <p:spTgt spid="52"/>
                                        </p:tgtEl>
                                        <p:attrNameLst>
                                          <p:attrName>style.visibility</p:attrName>
                                        </p:attrNameLst>
                                      </p:cBhvr>
                                      <p:to>
                                        <p:strVal val="hidden"/>
                                      </p:to>
                                    </p:set>
                                  </p:childTnLst>
                                </p:cTn>
                              </p:par>
                              <p:par>
                                <p:cTn id="377" presetID="2" presetClass="entr" presetSubtype="9" fill="hold" grpId="0" nodeType="withEffect">
                                  <p:stCondLst>
                                    <p:cond delay="0"/>
                                  </p:stCondLst>
                                  <p:childTnLst>
                                    <p:set>
                                      <p:cBhvr>
                                        <p:cTn id="378" dur="1" fill="hold">
                                          <p:stCondLst>
                                            <p:cond delay="0"/>
                                          </p:stCondLst>
                                        </p:cTn>
                                        <p:tgtEl>
                                          <p:spTgt spid="50"/>
                                        </p:tgtEl>
                                        <p:attrNameLst>
                                          <p:attrName>style.visibility</p:attrName>
                                        </p:attrNameLst>
                                      </p:cBhvr>
                                      <p:to>
                                        <p:strVal val="visible"/>
                                      </p:to>
                                    </p:set>
                                    <p:anim calcmode="lin" valueType="num">
                                      <p:cBhvr additive="base">
                                        <p:cTn id="379" dur="3500" fill="hold"/>
                                        <p:tgtEl>
                                          <p:spTgt spid="50"/>
                                        </p:tgtEl>
                                        <p:attrNameLst>
                                          <p:attrName>ppt_x</p:attrName>
                                        </p:attrNameLst>
                                      </p:cBhvr>
                                      <p:tavLst>
                                        <p:tav tm="0">
                                          <p:val>
                                            <p:strVal val="0-#ppt_w/2"/>
                                          </p:val>
                                        </p:tav>
                                        <p:tav tm="100000">
                                          <p:val>
                                            <p:strVal val="#ppt_x"/>
                                          </p:val>
                                        </p:tav>
                                      </p:tavLst>
                                    </p:anim>
                                    <p:anim calcmode="lin" valueType="num">
                                      <p:cBhvr additive="base">
                                        <p:cTn id="380" dur="3500" fill="hold"/>
                                        <p:tgtEl>
                                          <p:spTgt spid="50"/>
                                        </p:tgtEl>
                                        <p:attrNameLst>
                                          <p:attrName>ppt_y</p:attrName>
                                        </p:attrNameLst>
                                      </p:cBhvr>
                                      <p:tavLst>
                                        <p:tav tm="0">
                                          <p:val>
                                            <p:strVal val="0-#ppt_h/2"/>
                                          </p:val>
                                        </p:tav>
                                        <p:tav tm="100000">
                                          <p:val>
                                            <p:strVal val="#ppt_y"/>
                                          </p:val>
                                        </p:tav>
                                      </p:tavLst>
                                    </p:anim>
                                  </p:childTnLst>
                                </p:cTn>
                              </p:par>
                              <p:par>
                                <p:cTn id="381" presetID="19" presetClass="entr" presetSubtype="10" fill="hold" grpId="1" nodeType="withEffect">
                                  <p:stCondLst>
                                    <p:cond delay="0"/>
                                  </p:stCondLst>
                                  <p:childTnLst>
                                    <p:set>
                                      <p:cBhvr>
                                        <p:cTn id="382" dur="1" fill="hold">
                                          <p:stCondLst>
                                            <p:cond delay="0"/>
                                          </p:stCondLst>
                                        </p:cTn>
                                        <p:tgtEl>
                                          <p:spTgt spid="50"/>
                                        </p:tgtEl>
                                        <p:attrNameLst>
                                          <p:attrName>style.visibility</p:attrName>
                                        </p:attrNameLst>
                                      </p:cBhvr>
                                      <p:to>
                                        <p:strVal val="visible"/>
                                      </p:to>
                                    </p:set>
                                    <p:anim calcmode="lin" valueType="num">
                                      <p:cBhvr>
                                        <p:cTn id="383" dur="3500" fill="hold"/>
                                        <p:tgtEl>
                                          <p:spTgt spid="50"/>
                                        </p:tgtEl>
                                        <p:attrNameLst>
                                          <p:attrName>ppt_w</p:attrName>
                                        </p:attrNameLst>
                                      </p:cBhvr>
                                      <p:tavLst>
                                        <p:tav tm="0" fmla="#ppt_w*sin(2.5*pi*$)">
                                          <p:val>
                                            <p:fltVal val="0"/>
                                          </p:val>
                                        </p:tav>
                                        <p:tav tm="100000">
                                          <p:val>
                                            <p:fltVal val="1"/>
                                          </p:val>
                                        </p:tav>
                                      </p:tavLst>
                                    </p:anim>
                                    <p:anim calcmode="lin" valueType="num">
                                      <p:cBhvr>
                                        <p:cTn id="384" dur="3500" fill="hold"/>
                                        <p:tgtEl>
                                          <p:spTgt spid="50"/>
                                        </p:tgtEl>
                                        <p:attrNameLst>
                                          <p:attrName>ppt_h</p:attrName>
                                        </p:attrNameLst>
                                      </p:cBhvr>
                                      <p:tavLst>
                                        <p:tav tm="0">
                                          <p:val>
                                            <p:strVal val="#ppt_h"/>
                                          </p:val>
                                        </p:tav>
                                        <p:tav tm="100000">
                                          <p:val>
                                            <p:strVal val="#ppt_h"/>
                                          </p:val>
                                        </p:tav>
                                      </p:tavLst>
                                    </p:anim>
                                  </p:childTnLst>
                                </p:cTn>
                              </p:par>
                              <p:par>
                                <p:cTn id="385" presetID="2" presetClass="exit" presetSubtype="8" fill="hold" grpId="2" nodeType="withEffect">
                                  <p:stCondLst>
                                    <p:cond delay="0"/>
                                  </p:stCondLst>
                                  <p:childTnLst>
                                    <p:anim calcmode="lin" valueType="num">
                                      <p:cBhvr additive="base">
                                        <p:cTn id="386" dur="3500"/>
                                        <p:tgtEl>
                                          <p:spTgt spid="50"/>
                                        </p:tgtEl>
                                        <p:attrNameLst>
                                          <p:attrName>ppt_x</p:attrName>
                                        </p:attrNameLst>
                                      </p:cBhvr>
                                      <p:tavLst>
                                        <p:tav tm="0">
                                          <p:val>
                                            <p:strVal val="ppt_x"/>
                                          </p:val>
                                        </p:tav>
                                        <p:tav tm="100000">
                                          <p:val>
                                            <p:strVal val="0-ppt_w/2"/>
                                          </p:val>
                                        </p:tav>
                                      </p:tavLst>
                                    </p:anim>
                                    <p:anim calcmode="lin" valueType="num">
                                      <p:cBhvr additive="base">
                                        <p:cTn id="387" dur="3500"/>
                                        <p:tgtEl>
                                          <p:spTgt spid="50"/>
                                        </p:tgtEl>
                                        <p:attrNameLst>
                                          <p:attrName>ppt_y</p:attrName>
                                        </p:attrNameLst>
                                      </p:cBhvr>
                                      <p:tavLst>
                                        <p:tav tm="0">
                                          <p:val>
                                            <p:strVal val="ppt_y"/>
                                          </p:val>
                                        </p:tav>
                                        <p:tav tm="100000">
                                          <p:val>
                                            <p:strVal val="ppt_y"/>
                                          </p:val>
                                        </p:tav>
                                      </p:tavLst>
                                    </p:anim>
                                    <p:set>
                                      <p:cBhvr>
                                        <p:cTn id="388" dur="1" fill="hold">
                                          <p:stCondLst>
                                            <p:cond delay="3499"/>
                                          </p:stCondLst>
                                        </p:cTn>
                                        <p:tgtEl>
                                          <p:spTgt spid="50"/>
                                        </p:tgtEl>
                                        <p:attrNameLst>
                                          <p:attrName>style.visibility</p:attrName>
                                        </p:attrNameLst>
                                      </p:cBhvr>
                                      <p:to>
                                        <p:strVal val="hidden"/>
                                      </p:to>
                                    </p:set>
                                  </p:childTnLst>
                                </p:cTn>
                              </p:par>
                              <p:par>
                                <p:cTn id="389" presetID="2" presetClass="entr" presetSubtype="9" fill="hold" grpId="0" nodeType="withEffect">
                                  <p:stCondLst>
                                    <p:cond delay="0"/>
                                  </p:stCondLst>
                                  <p:childTnLst>
                                    <p:set>
                                      <p:cBhvr>
                                        <p:cTn id="390" dur="1" fill="hold">
                                          <p:stCondLst>
                                            <p:cond delay="0"/>
                                          </p:stCondLst>
                                        </p:cTn>
                                        <p:tgtEl>
                                          <p:spTgt spid="51"/>
                                        </p:tgtEl>
                                        <p:attrNameLst>
                                          <p:attrName>style.visibility</p:attrName>
                                        </p:attrNameLst>
                                      </p:cBhvr>
                                      <p:to>
                                        <p:strVal val="visible"/>
                                      </p:to>
                                    </p:set>
                                    <p:anim calcmode="lin" valueType="num">
                                      <p:cBhvr additive="base">
                                        <p:cTn id="391" dur="3500" fill="hold"/>
                                        <p:tgtEl>
                                          <p:spTgt spid="51"/>
                                        </p:tgtEl>
                                        <p:attrNameLst>
                                          <p:attrName>ppt_x</p:attrName>
                                        </p:attrNameLst>
                                      </p:cBhvr>
                                      <p:tavLst>
                                        <p:tav tm="0">
                                          <p:val>
                                            <p:strVal val="0-#ppt_w/2"/>
                                          </p:val>
                                        </p:tav>
                                        <p:tav tm="100000">
                                          <p:val>
                                            <p:strVal val="#ppt_x"/>
                                          </p:val>
                                        </p:tav>
                                      </p:tavLst>
                                    </p:anim>
                                    <p:anim calcmode="lin" valueType="num">
                                      <p:cBhvr additive="base">
                                        <p:cTn id="392" dur="3500" fill="hold"/>
                                        <p:tgtEl>
                                          <p:spTgt spid="51"/>
                                        </p:tgtEl>
                                        <p:attrNameLst>
                                          <p:attrName>ppt_y</p:attrName>
                                        </p:attrNameLst>
                                      </p:cBhvr>
                                      <p:tavLst>
                                        <p:tav tm="0">
                                          <p:val>
                                            <p:strVal val="0-#ppt_h/2"/>
                                          </p:val>
                                        </p:tav>
                                        <p:tav tm="100000">
                                          <p:val>
                                            <p:strVal val="#ppt_y"/>
                                          </p:val>
                                        </p:tav>
                                      </p:tavLst>
                                    </p:anim>
                                  </p:childTnLst>
                                </p:cTn>
                              </p:par>
                              <p:par>
                                <p:cTn id="393" presetID="19" presetClass="entr" presetSubtype="10" fill="hold" grpId="1" nodeType="withEffect">
                                  <p:stCondLst>
                                    <p:cond delay="0"/>
                                  </p:stCondLst>
                                  <p:childTnLst>
                                    <p:set>
                                      <p:cBhvr>
                                        <p:cTn id="394" dur="1" fill="hold">
                                          <p:stCondLst>
                                            <p:cond delay="0"/>
                                          </p:stCondLst>
                                        </p:cTn>
                                        <p:tgtEl>
                                          <p:spTgt spid="51"/>
                                        </p:tgtEl>
                                        <p:attrNameLst>
                                          <p:attrName>style.visibility</p:attrName>
                                        </p:attrNameLst>
                                      </p:cBhvr>
                                      <p:to>
                                        <p:strVal val="visible"/>
                                      </p:to>
                                    </p:set>
                                    <p:anim calcmode="lin" valueType="num">
                                      <p:cBhvr>
                                        <p:cTn id="395" dur="3500" fill="hold"/>
                                        <p:tgtEl>
                                          <p:spTgt spid="51"/>
                                        </p:tgtEl>
                                        <p:attrNameLst>
                                          <p:attrName>ppt_w</p:attrName>
                                        </p:attrNameLst>
                                      </p:cBhvr>
                                      <p:tavLst>
                                        <p:tav tm="0" fmla="#ppt_w*sin(2.5*pi*$)">
                                          <p:val>
                                            <p:fltVal val="0"/>
                                          </p:val>
                                        </p:tav>
                                        <p:tav tm="100000">
                                          <p:val>
                                            <p:fltVal val="1"/>
                                          </p:val>
                                        </p:tav>
                                      </p:tavLst>
                                    </p:anim>
                                    <p:anim calcmode="lin" valueType="num">
                                      <p:cBhvr>
                                        <p:cTn id="396" dur="3500" fill="hold"/>
                                        <p:tgtEl>
                                          <p:spTgt spid="51"/>
                                        </p:tgtEl>
                                        <p:attrNameLst>
                                          <p:attrName>ppt_h</p:attrName>
                                        </p:attrNameLst>
                                      </p:cBhvr>
                                      <p:tavLst>
                                        <p:tav tm="0">
                                          <p:val>
                                            <p:strVal val="#ppt_h"/>
                                          </p:val>
                                        </p:tav>
                                        <p:tav tm="100000">
                                          <p:val>
                                            <p:strVal val="#ppt_h"/>
                                          </p:val>
                                        </p:tav>
                                      </p:tavLst>
                                    </p:anim>
                                  </p:childTnLst>
                                </p:cTn>
                              </p:par>
                              <p:par>
                                <p:cTn id="397" presetID="2" presetClass="exit" presetSubtype="8" fill="hold" grpId="2" nodeType="withEffect">
                                  <p:stCondLst>
                                    <p:cond delay="0"/>
                                  </p:stCondLst>
                                  <p:childTnLst>
                                    <p:anim calcmode="lin" valueType="num">
                                      <p:cBhvr additive="base">
                                        <p:cTn id="398" dur="3500"/>
                                        <p:tgtEl>
                                          <p:spTgt spid="51"/>
                                        </p:tgtEl>
                                        <p:attrNameLst>
                                          <p:attrName>ppt_x</p:attrName>
                                        </p:attrNameLst>
                                      </p:cBhvr>
                                      <p:tavLst>
                                        <p:tav tm="0">
                                          <p:val>
                                            <p:strVal val="ppt_x"/>
                                          </p:val>
                                        </p:tav>
                                        <p:tav tm="100000">
                                          <p:val>
                                            <p:strVal val="0-ppt_w/2"/>
                                          </p:val>
                                        </p:tav>
                                      </p:tavLst>
                                    </p:anim>
                                    <p:anim calcmode="lin" valueType="num">
                                      <p:cBhvr additive="base">
                                        <p:cTn id="399" dur="3500"/>
                                        <p:tgtEl>
                                          <p:spTgt spid="51"/>
                                        </p:tgtEl>
                                        <p:attrNameLst>
                                          <p:attrName>ppt_y</p:attrName>
                                        </p:attrNameLst>
                                      </p:cBhvr>
                                      <p:tavLst>
                                        <p:tav tm="0">
                                          <p:val>
                                            <p:strVal val="ppt_y"/>
                                          </p:val>
                                        </p:tav>
                                        <p:tav tm="100000">
                                          <p:val>
                                            <p:strVal val="ppt_y"/>
                                          </p:val>
                                        </p:tav>
                                      </p:tavLst>
                                    </p:anim>
                                    <p:set>
                                      <p:cBhvr>
                                        <p:cTn id="400" dur="1" fill="hold">
                                          <p:stCondLst>
                                            <p:cond delay="3499"/>
                                          </p:stCondLst>
                                        </p:cTn>
                                        <p:tgtEl>
                                          <p:spTgt spid="51"/>
                                        </p:tgtEl>
                                        <p:attrNameLst>
                                          <p:attrName>style.visibility</p:attrName>
                                        </p:attrNameLst>
                                      </p:cBhvr>
                                      <p:to>
                                        <p:strVal val="hidden"/>
                                      </p:to>
                                    </p:set>
                                  </p:childTnLst>
                                </p:cTn>
                              </p:par>
                              <p:par>
                                <p:cTn id="401" presetID="2" presetClass="entr" presetSubtype="9" fill="hold" grpId="0" nodeType="withEffect">
                                  <p:stCondLst>
                                    <p:cond delay="0"/>
                                  </p:stCondLst>
                                  <p:childTnLst>
                                    <p:set>
                                      <p:cBhvr>
                                        <p:cTn id="402" dur="1" fill="hold">
                                          <p:stCondLst>
                                            <p:cond delay="0"/>
                                          </p:stCondLst>
                                        </p:cTn>
                                        <p:tgtEl>
                                          <p:spTgt spid="53"/>
                                        </p:tgtEl>
                                        <p:attrNameLst>
                                          <p:attrName>style.visibility</p:attrName>
                                        </p:attrNameLst>
                                      </p:cBhvr>
                                      <p:to>
                                        <p:strVal val="visible"/>
                                      </p:to>
                                    </p:set>
                                    <p:anim calcmode="lin" valueType="num">
                                      <p:cBhvr additive="base">
                                        <p:cTn id="403" dur="3500" fill="hold"/>
                                        <p:tgtEl>
                                          <p:spTgt spid="53"/>
                                        </p:tgtEl>
                                        <p:attrNameLst>
                                          <p:attrName>ppt_x</p:attrName>
                                        </p:attrNameLst>
                                      </p:cBhvr>
                                      <p:tavLst>
                                        <p:tav tm="0">
                                          <p:val>
                                            <p:strVal val="0-#ppt_w/2"/>
                                          </p:val>
                                        </p:tav>
                                        <p:tav tm="100000">
                                          <p:val>
                                            <p:strVal val="#ppt_x"/>
                                          </p:val>
                                        </p:tav>
                                      </p:tavLst>
                                    </p:anim>
                                    <p:anim calcmode="lin" valueType="num">
                                      <p:cBhvr additive="base">
                                        <p:cTn id="404" dur="3500" fill="hold"/>
                                        <p:tgtEl>
                                          <p:spTgt spid="53"/>
                                        </p:tgtEl>
                                        <p:attrNameLst>
                                          <p:attrName>ppt_y</p:attrName>
                                        </p:attrNameLst>
                                      </p:cBhvr>
                                      <p:tavLst>
                                        <p:tav tm="0">
                                          <p:val>
                                            <p:strVal val="0-#ppt_h/2"/>
                                          </p:val>
                                        </p:tav>
                                        <p:tav tm="100000">
                                          <p:val>
                                            <p:strVal val="#ppt_y"/>
                                          </p:val>
                                        </p:tav>
                                      </p:tavLst>
                                    </p:anim>
                                  </p:childTnLst>
                                </p:cTn>
                              </p:par>
                              <p:par>
                                <p:cTn id="405" presetID="19" presetClass="entr" presetSubtype="10" fill="hold" grpId="1" nodeType="withEffect">
                                  <p:stCondLst>
                                    <p:cond delay="0"/>
                                  </p:stCondLst>
                                  <p:childTnLst>
                                    <p:set>
                                      <p:cBhvr>
                                        <p:cTn id="406" dur="1" fill="hold">
                                          <p:stCondLst>
                                            <p:cond delay="0"/>
                                          </p:stCondLst>
                                        </p:cTn>
                                        <p:tgtEl>
                                          <p:spTgt spid="53"/>
                                        </p:tgtEl>
                                        <p:attrNameLst>
                                          <p:attrName>style.visibility</p:attrName>
                                        </p:attrNameLst>
                                      </p:cBhvr>
                                      <p:to>
                                        <p:strVal val="visible"/>
                                      </p:to>
                                    </p:set>
                                    <p:anim calcmode="lin" valueType="num">
                                      <p:cBhvr>
                                        <p:cTn id="407" dur="3500" fill="hold"/>
                                        <p:tgtEl>
                                          <p:spTgt spid="53"/>
                                        </p:tgtEl>
                                        <p:attrNameLst>
                                          <p:attrName>ppt_w</p:attrName>
                                        </p:attrNameLst>
                                      </p:cBhvr>
                                      <p:tavLst>
                                        <p:tav tm="0" fmla="#ppt_w*sin(2.5*pi*$)">
                                          <p:val>
                                            <p:fltVal val="0"/>
                                          </p:val>
                                        </p:tav>
                                        <p:tav tm="100000">
                                          <p:val>
                                            <p:fltVal val="1"/>
                                          </p:val>
                                        </p:tav>
                                      </p:tavLst>
                                    </p:anim>
                                    <p:anim calcmode="lin" valueType="num">
                                      <p:cBhvr>
                                        <p:cTn id="408" dur="3500" fill="hold"/>
                                        <p:tgtEl>
                                          <p:spTgt spid="53"/>
                                        </p:tgtEl>
                                        <p:attrNameLst>
                                          <p:attrName>ppt_h</p:attrName>
                                        </p:attrNameLst>
                                      </p:cBhvr>
                                      <p:tavLst>
                                        <p:tav tm="0">
                                          <p:val>
                                            <p:strVal val="#ppt_h"/>
                                          </p:val>
                                        </p:tav>
                                        <p:tav tm="100000">
                                          <p:val>
                                            <p:strVal val="#ppt_h"/>
                                          </p:val>
                                        </p:tav>
                                      </p:tavLst>
                                    </p:anim>
                                  </p:childTnLst>
                                </p:cTn>
                              </p:par>
                              <p:par>
                                <p:cTn id="409" presetID="2" presetClass="exit" presetSubtype="8" fill="hold" grpId="2" nodeType="withEffect">
                                  <p:stCondLst>
                                    <p:cond delay="0"/>
                                  </p:stCondLst>
                                  <p:childTnLst>
                                    <p:anim calcmode="lin" valueType="num">
                                      <p:cBhvr additive="base">
                                        <p:cTn id="410" dur="3500"/>
                                        <p:tgtEl>
                                          <p:spTgt spid="53"/>
                                        </p:tgtEl>
                                        <p:attrNameLst>
                                          <p:attrName>ppt_x</p:attrName>
                                        </p:attrNameLst>
                                      </p:cBhvr>
                                      <p:tavLst>
                                        <p:tav tm="0">
                                          <p:val>
                                            <p:strVal val="ppt_x"/>
                                          </p:val>
                                        </p:tav>
                                        <p:tav tm="100000">
                                          <p:val>
                                            <p:strVal val="0-ppt_w/2"/>
                                          </p:val>
                                        </p:tav>
                                      </p:tavLst>
                                    </p:anim>
                                    <p:anim calcmode="lin" valueType="num">
                                      <p:cBhvr additive="base">
                                        <p:cTn id="411" dur="3500"/>
                                        <p:tgtEl>
                                          <p:spTgt spid="53"/>
                                        </p:tgtEl>
                                        <p:attrNameLst>
                                          <p:attrName>ppt_y</p:attrName>
                                        </p:attrNameLst>
                                      </p:cBhvr>
                                      <p:tavLst>
                                        <p:tav tm="0">
                                          <p:val>
                                            <p:strVal val="ppt_y"/>
                                          </p:val>
                                        </p:tav>
                                        <p:tav tm="100000">
                                          <p:val>
                                            <p:strVal val="ppt_y"/>
                                          </p:val>
                                        </p:tav>
                                      </p:tavLst>
                                    </p:anim>
                                    <p:set>
                                      <p:cBhvr>
                                        <p:cTn id="412" dur="1" fill="hold">
                                          <p:stCondLst>
                                            <p:cond delay="3499"/>
                                          </p:stCondLst>
                                        </p:cTn>
                                        <p:tgtEl>
                                          <p:spTgt spid="53"/>
                                        </p:tgtEl>
                                        <p:attrNameLst>
                                          <p:attrName>style.visibility</p:attrName>
                                        </p:attrNameLst>
                                      </p:cBhvr>
                                      <p:to>
                                        <p:strVal val="hidden"/>
                                      </p:to>
                                    </p:set>
                                  </p:childTnLst>
                                </p:cTn>
                              </p:par>
                              <p:par>
                                <p:cTn id="413" presetID="2" presetClass="entr" presetSubtype="9" fill="hold" grpId="0" nodeType="withEffect">
                                  <p:stCondLst>
                                    <p:cond delay="0"/>
                                  </p:stCondLst>
                                  <p:childTnLst>
                                    <p:set>
                                      <p:cBhvr>
                                        <p:cTn id="414" dur="1" fill="hold">
                                          <p:stCondLst>
                                            <p:cond delay="0"/>
                                          </p:stCondLst>
                                        </p:cTn>
                                        <p:tgtEl>
                                          <p:spTgt spid="49"/>
                                        </p:tgtEl>
                                        <p:attrNameLst>
                                          <p:attrName>style.visibility</p:attrName>
                                        </p:attrNameLst>
                                      </p:cBhvr>
                                      <p:to>
                                        <p:strVal val="visible"/>
                                      </p:to>
                                    </p:set>
                                    <p:anim calcmode="lin" valueType="num">
                                      <p:cBhvr additive="base">
                                        <p:cTn id="415" dur="3500" fill="hold"/>
                                        <p:tgtEl>
                                          <p:spTgt spid="49"/>
                                        </p:tgtEl>
                                        <p:attrNameLst>
                                          <p:attrName>ppt_x</p:attrName>
                                        </p:attrNameLst>
                                      </p:cBhvr>
                                      <p:tavLst>
                                        <p:tav tm="0">
                                          <p:val>
                                            <p:strVal val="0-#ppt_w/2"/>
                                          </p:val>
                                        </p:tav>
                                        <p:tav tm="100000">
                                          <p:val>
                                            <p:strVal val="#ppt_x"/>
                                          </p:val>
                                        </p:tav>
                                      </p:tavLst>
                                    </p:anim>
                                    <p:anim calcmode="lin" valueType="num">
                                      <p:cBhvr additive="base">
                                        <p:cTn id="416" dur="3500" fill="hold"/>
                                        <p:tgtEl>
                                          <p:spTgt spid="49"/>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49"/>
                                        </p:tgtEl>
                                        <p:attrNameLst>
                                          <p:attrName>style.visibility</p:attrName>
                                        </p:attrNameLst>
                                      </p:cBhvr>
                                      <p:to>
                                        <p:strVal val="visible"/>
                                      </p:to>
                                    </p:set>
                                    <p:anim calcmode="lin" valueType="num">
                                      <p:cBhvr>
                                        <p:cTn id="419" dur="3500" fill="hold"/>
                                        <p:tgtEl>
                                          <p:spTgt spid="49"/>
                                        </p:tgtEl>
                                        <p:attrNameLst>
                                          <p:attrName>ppt_w</p:attrName>
                                        </p:attrNameLst>
                                      </p:cBhvr>
                                      <p:tavLst>
                                        <p:tav tm="0" fmla="#ppt_w*sin(2.5*pi*$)">
                                          <p:val>
                                            <p:fltVal val="0"/>
                                          </p:val>
                                        </p:tav>
                                        <p:tav tm="100000">
                                          <p:val>
                                            <p:fltVal val="1"/>
                                          </p:val>
                                        </p:tav>
                                      </p:tavLst>
                                    </p:anim>
                                    <p:anim calcmode="lin" valueType="num">
                                      <p:cBhvr>
                                        <p:cTn id="420" dur="3500" fill="hold"/>
                                        <p:tgtEl>
                                          <p:spTgt spid="49"/>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3500"/>
                                        <p:tgtEl>
                                          <p:spTgt spid="49"/>
                                        </p:tgtEl>
                                        <p:attrNameLst>
                                          <p:attrName>ppt_x</p:attrName>
                                        </p:attrNameLst>
                                      </p:cBhvr>
                                      <p:tavLst>
                                        <p:tav tm="0">
                                          <p:val>
                                            <p:strVal val="ppt_x"/>
                                          </p:val>
                                        </p:tav>
                                        <p:tav tm="100000">
                                          <p:val>
                                            <p:strVal val="0-ppt_w/2"/>
                                          </p:val>
                                        </p:tav>
                                      </p:tavLst>
                                    </p:anim>
                                    <p:anim calcmode="lin" valueType="num">
                                      <p:cBhvr additive="base">
                                        <p:cTn id="423" dur="3500"/>
                                        <p:tgtEl>
                                          <p:spTgt spid="49"/>
                                        </p:tgtEl>
                                        <p:attrNameLst>
                                          <p:attrName>ppt_y</p:attrName>
                                        </p:attrNameLst>
                                      </p:cBhvr>
                                      <p:tavLst>
                                        <p:tav tm="0">
                                          <p:val>
                                            <p:strVal val="ppt_y"/>
                                          </p:val>
                                        </p:tav>
                                        <p:tav tm="100000">
                                          <p:val>
                                            <p:strVal val="ppt_y"/>
                                          </p:val>
                                        </p:tav>
                                      </p:tavLst>
                                    </p:anim>
                                    <p:set>
                                      <p:cBhvr>
                                        <p:cTn id="424" dur="1" fill="hold">
                                          <p:stCondLst>
                                            <p:cond delay="3499"/>
                                          </p:stCondLst>
                                        </p:cTn>
                                        <p:tgtEl>
                                          <p:spTgt spid="49"/>
                                        </p:tgtEl>
                                        <p:attrNameLst>
                                          <p:attrName>style.visibility</p:attrName>
                                        </p:attrNameLst>
                                      </p:cBhvr>
                                      <p:to>
                                        <p:strVal val="hidden"/>
                                      </p:to>
                                    </p:set>
                                  </p:childTnLst>
                                </p:cTn>
                              </p:par>
                              <p:par>
                                <p:cTn id="425" presetID="2" presetClass="entr" presetSubtype="9"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3500" fill="hold"/>
                                        <p:tgtEl>
                                          <p:spTgt spid="62"/>
                                        </p:tgtEl>
                                        <p:attrNameLst>
                                          <p:attrName>ppt_x</p:attrName>
                                        </p:attrNameLst>
                                      </p:cBhvr>
                                      <p:tavLst>
                                        <p:tav tm="0">
                                          <p:val>
                                            <p:strVal val="0-#ppt_w/2"/>
                                          </p:val>
                                        </p:tav>
                                        <p:tav tm="100000">
                                          <p:val>
                                            <p:strVal val="#ppt_x"/>
                                          </p:val>
                                        </p:tav>
                                      </p:tavLst>
                                    </p:anim>
                                    <p:anim calcmode="lin" valueType="num">
                                      <p:cBhvr additive="base">
                                        <p:cTn id="428" dur="3500" fill="hold"/>
                                        <p:tgtEl>
                                          <p:spTgt spid="62"/>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3500" fill="hold"/>
                                        <p:tgtEl>
                                          <p:spTgt spid="62"/>
                                        </p:tgtEl>
                                        <p:attrNameLst>
                                          <p:attrName>ppt_w</p:attrName>
                                        </p:attrNameLst>
                                      </p:cBhvr>
                                      <p:tavLst>
                                        <p:tav tm="0" fmla="#ppt_w*sin(2.5*pi*$)">
                                          <p:val>
                                            <p:fltVal val="0"/>
                                          </p:val>
                                        </p:tav>
                                        <p:tav tm="100000">
                                          <p:val>
                                            <p:fltVal val="1"/>
                                          </p:val>
                                        </p:tav>
                                      </p:tavLst>
                                    </p:anim>
                                    <p:anim calcmode="lin" valueType="num">
                                      <p:cBhvr>
                                        <p:cTn id="432" dur="35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3500"/>
                                        <p:tgtEl>
                                          <p:spTgt spid="62"/>
                                        </p:tgtEl>
                                        <p:attrNameLst>
                                          <p:attrName>ppt_x</p:attrName>
                                        </p:attrNameLst>
                                      </p:cBhvr>
                                      <p:tavLst>
                                        <p:tav tm="0">
                                          <p:val>
                                            <p:strVal val="ppt_x"/>
                                          </p:val>
                                        </p:tav>
                                        <p:tav tm="100000">
                                          <p:val>
                                            <p:strVal val="0-ppt_w/2"/>
                                          </p:val>
                                        </p:tav>
                                      </p:tavLst>
                                    </p:anim>
                                    <p:anim calcmode="lin" valueType="num">
                                      <p:cBhvr additive="base">
                                        <p:cTn id="435" dur="3500"/>
                                        <p:tgtEl>
                                          <p:spTgt spid="62"/>
                                        </p:tgtEl>
                                        <p:attrNameLst>
                                          <p:attrName>ppt_y</p:attrName>
                                        </p:attrNameLst>
                                      </p:cBhvr>
                                      <p:tavLst>
                                        <p:tav tm="0">
                                          <p:val>
                                            <p:strVal val="ppt_y"/>
                                          </p:val>
                                        </p:tav>
                                        <p:tav tm="100000">
                                          <p:val>
                                            <p:strVal val="ppt_y"/>
                                          </p:val>
                                        </p:tav>
                                      </p:tavLst>
                                    </p:anim>
                                    <p:set>
                                      <p:cBhvr>
                                        <p:cTn id="436" dur="1" fill="hold">
                                          <p:stCondLst>
                                            <p:cond delay="3499"/>
                                          </p:stCondLst>
                                        </p:cTn>
                                        <p:tgtEl>
                                          <p:spTgt spid="62"/>
                                        </p:tgtEl>
                                        <p:attrNameLst>
                                          <p:attrName>style.visibility</p:attrName>
                                        </p:attrNameLst>
                                      </p:cBhvr>
                                      <p:to>
                                        <p:strVal val="hidden"/>
                                      </p:to>
                                    </p:set>
                                  </p:childTnLst>
                                </p:cTn>
                              </p:par>
                              <p:par>
                                <p:cTn id="437" presetID="2" presetClass="entr" presetSubtype="9" fill="hold" grpId="0" nodeType="withEffect">
                                  <p:stCondLst>
                                    <p:cond delay="0"/>
                                  </p:stCondLst>
                                  <p:childTnLst>
                                    <p:set>
                                      <p:cBhvr>
                                        <p:cTn id="438" dur="1" fill="hold">
                                          <p:stCondLst>
                                            <p:cond delay="0"/>
                                          </p:stCondLst>
                                        </p:cTn>
                                        <p:tgtEl>
                                          <p:spTgt spid="60"/>
                                        </p:tgtEl>
                                        <p:attrNameLst>
                                          <p:attrName>style.visibility</p:attrName>
                                        </p:attrNameLst>
                                      </p:cBhvr>
                                      <p:to>
                                        <p:strVal val="visible"/>
                                      </p:to>
                                    </p:set>
                                    <p:anim calcmode="lin" valueType="num">
                                      <p:cBhvr additive="base">
                                        <p:cTn id="439" dur="3500" fill="hold"/>
                                        <p:tgtEl>
                                          <p:spTgt spid="60"/>
                                        </p:tgtEl>
                                        <p:attrNameLst>
                                          <p:attrName>ppt_x</p:attrName>
                                        </p:attrNameLst>
                                      </p:cBhvr>
                                      <p:tavLst>
                                        <p:tav tm="0">
                                          <p:val>
                                            <p:strVal val="0-#ppt_w/2"/>
                                          </p:val>
                                        </p:tav>
                                        <p:tav tm="100000">
                                          <p:val>
                                            <p:strVal val="#ppt_x"/>
                                          </p:val>
                                        </p:tav>
                                      </p:tavLst>
                                    </p:anim>
                                    <p:anim calcmode="lin" valueType="num">
                                      <p:cBhvr additive="base">
                                        <p:cTn id="440" dur="3500" fill="hold"/>
                                        <p:tgtEl>
                                          <p:spTgt spid="60"/>
                                        </p:tgtEl>
                                        <p:attrNameLst>
                                          <p:attrName>ppt_y</p:attrName>
                                        </p:attrNameLst>
                                      </p:cBhvr>
                                      <p:tavLst>
                                        <p:tav tm="0">
                                          <p:val>
                                            <p:strVal val="0-#ppt_h/2"/>
                                          </p:val>
                                        </p:tav>
                                        <p:tav tm="100000">
                                          <p:val>
                                            <p:strVal val="#ppt_y"/>
                                          </p:val>
                                        </p:tav>
                                      </p:tavLst>
                                    </p:anim>
                                  </p:childTnLst>
                                </p:cTn>
                              </p:par>
                              <p:par>
                                <p:cTn id="441" presetID="19" presetClass="entr" presetSubtype="10" fill="hold" grpId="1" nodeType="withEffect">
                                  <p:stCondLst>
                                    <p:cond delay="0"/>
                                  </p:stCondLst>
                                  <p:childTnLst>
                                    <p:set>
                                      <p:cBhvr>
                                        <p:cTn id="442" dur="1" fill="hold">
                                          <p:stCondLst>
                                            <p:cond delay="0"/>
                                          </p:stCondLst>
                                        </p:cTn>
                                        <p:tgtEl>
                                          <p:spTgt spid="60"/>
                                        </p:tgtEl>
                                        <p:attrNameLst>
                                          <p:attrName>style.visibility</p:attrName>
                                        </p:attrNameLst>
                                      </p:cBhvr>
                                      <p:to>
                                        <p:strVal val="visible"/>
                                      </p:to>
                                    </p:set>
                                    <p:anim calcmode="lin" valueType="num">
                                      <p:cBhvr>
                                        <p:cTn id="443" dur="3500" fill="hold"/>
                                        <p:tgtEl>
                                          <p:spTgt spid="60"/>
                                        </p:tgtEl>
                                        <p:attrNameLst>
                                          <p:attrName>ppt_w</p:attrName>
                                        </p:attrNameLst>
                                      </p:cBhvr>
                                      <p:tavLst>
                                        <p:tav tm="0" fmla="#ppt_w*sin(2.5*pi*$)">
                                          <p:val>
                                            <p:fltVal val="0"/>
                                          </p:val>
                                        </p:tav>
                                        <p:tav tm="100000">
                                          <p:val>
                                            <p:fltVal val="1"/>
                                          </p:val>
                                        </p:tav>
                                      </p:tavLst>
                                    </p:anim>
                                    <p:anim calcmode="lin" valueType="num">
                                      <p:cBhvr>
                                        <p:cTn id="444" dur="3500" fill="hold"/>
                                        <p:tgtEl>
                                          <p:spTgt spid="60"/>
                                        </p:tgtEl>
                                        <p:attrNameLst>
                                          <p:attrName>ppt_h</p:attrName>
                                        </p:attrNameLst>
                                      </p:cBhvr>
                                      <p:tavLst>
                                        <p:tav tm="0">
                                          <p:val>
                                            <p:strVal val="#ppt_h"/>
                                          </p:val>
                                        </p:tav>
                                        <p:tav tm="100000">
                                          <p:val>
                                            <p:strVal val="#ppt_h"/>
                                          </p:val>
                                        </p:tav>
                                      </p:tavLst>
                                    </p:anim>
                                  </p:childTnLst>
                                </p:cTn>
                              </p:par>
                              <p:par>
                                <p:cTn id="445" presetID="2" presetClass="exit" presetSubtype="8" fill="hold" grpId="2" nodeType="withEffect">
                                  <p:stCondLst>
                                    <p:cond delay="0"/>
                                  </p:stCondLst>
                                  <p:childTnLst>
                                    <p:anim calcmode="lin" valueType="num">
                                      <p:cBhvr additive="base">
                                        <p:cTn id="446" dur="3500"/>
                                        <p:tgtEl>
                                          <p:spTgt spid="60"/>
                                        </p:tgtEl>
                                        <p:attrNameLst>
                                          <p:attrName>ppt_x</p:attrName>
                                        </p:attrNameLst>
                                      </p:cBhvr>
                                      <p:tavLst>
                                        <p:tav tm="0">
                                          <p:val>
                                            <p:strVal val="ppt_x"/>
                                          </p:val>
                                        </p:tav>
                                        <p:tav tm="100000">
                                          <p:val>
                                            <p:strVal val="0-ppt_w/2"/>
                                          </p:val>
                                        </p:tav>
                                      </p:tavLst>
                                    </p:anim>
                                    <p:anim calcmode="lin" valueType="num">
                                      <p:cBhvr additive="base">
                                        <p:cTn id="447" dur="3500"/>
                                        <p:tgtEl>
                                          <p:spTgt spid="60"/>
                                        </p:tgtEl>
                                        <p:attrNameLst>
                                          <p:attrName>ppt_y</p:attrName>
                                        </p:attrNameLst>
                                      </p:cBhvr>
                                      <p:tavLst>
                                        <p:tav tm="0">
                                          <p:val>
                                            <p:strVal val="ppt_y"/>
                                          </p:val>
                                        </p:tav>
                                        <p:tav tm="100000">
                                          <p:val>
                                            <p:strVal val="ppt_y"/>
                                          </p:val>
                                        </p:tav>
                                      </p:tavLst>
                                    </p:anim>
                                    <p:set>
                                      <p:cBhvr>
                                        <p:cTn id="448" dur="1" fill="hold">
                                          <p:stCondLst>
                                            <p:cond delay="3499"/>
                                          </p:stCondLst>
                                        </p:cTn>
                                        <p:tgtEl>
                                          <p:spTgt spid="60"/>
                                        </p:tgtEl>
                                        <p:attrNameLst>
                                          <p:attrName>style.visibility</p:attrName>
                                        </p:attrNameLst>
                                      </p:cBhvr>
                                      <p:to>
                                        <p:strVal val="hidden"/>
                                      </p:to>
                                    </p:set>
                                  </p:childTnLst>
                                </p:cTn>
                              </p:par>
                              <p:par>
                                <p:cTn id="449" presetID="2" presetClass="entr" presetSubtype="9" fill="hold" grpId="0" nodeType="withEffect">
                                  <p:stCondLst>
                                    <p:cond delay="0"/>
                                  </p:stCondLst>
                                  <p:childTnLst>
                                    <p:set>
                                      <p:cBhvr>
                                        <p:cTn id="450" dur="1" fill="hold">
                                          <p:stCondLst>
                                            <p:cond delay="0"/>
                                          </p:stCondLst>
                                        </p:cTn>
                                        <p:tgtEl>
                                          <p:spTgt spid="61"/>
                                        </p:tgtEl>
                                        <p:attrNameLst>
                                          <p:attrName>style.visibility</p:attrName>
                                        </p:attrNameLst>
                                      </p:cBhvr>
                                      <p:to>
                                        <p:strVal val="visible"/>
                                      </p:to>
                                    </p:set>
                                    <p:anim calcmode="lin" valueType="num">
                                      <p:cBhvr additive="base">
                                        <p:cTn id="451" dur="3500" fill="hold"/>
                                        <p:tgtEl>
                                          <p:spTgt spid="61"/>
                                        </p:tgtEl>
                                        <p:attrNameLst>
                                          <p:attrName>ppt_x</p:attrName>
                                        </p:attrNameLst>
                                      </p:cBhvr>
                                      <p:tavLst>
                                        <p:tav tm="0">
                                          <p:val>
                                            <p:strVal val="0-#ppt_w/2"/>
                                          </p:val>
                                        </p:tav>
                                        <p:tav tm="100000">
                                          <p:val>
                                            <p:strVal val="#ppt_x"/>
                                          </p:val>
                                        </p:tav>
                                      </p:tavLst>
                                    </p:anim>
                                    <p:anim calcmode="lin" valueType="num">
                                      <p:cBhvr additive="base">
                                        <p:cTn id="452" dur="3500" fill="hold"/>
                                        <p:tgtEl>
                                          <p:spTgt spid="61"/>
                                        </p:tgtEl>
                                        <p:attrNameLst>
                                          <p:attrName>ppt_y</p:attrName>
                                        </p:attrNameLst>
                                      </p:cBhvr>
                                      <p:tavLst>
                                        <p:tav tm="0">
                                          <p:val>
                                            <p:strVal val="0-#ppt_h/2"/>
                                          </p:val>
                                        </p:tav>
                                        <p:tav tm="100000">
                                          <p:val>
                                            <p:strVal val="#ppt_y"/>
                                          </p:val>
                                        </p:tav>
                                      </p:tavLst>
                                    </p:anim>
                                  </p:childTnLst>
                                </p:cTn>
                              </p:par>
                              <p:par>
                                <p:cTn id="453" presetID="19" presetClass="entr" presetSubtype="10" fill="hold" grpId="1" nodeType="withEffect">
                                  <p:stCondLst>
                                    <p:cond delay="0"/>
                                  </p:stCondLst>
                                  <p:childTnLst>
                                    <p:set>
                                      <p:cBhvr>
                                        <p:cTn id="454" dur="1" fill="hold">
                                          <p:stCondLst>
                                            <p:cond delay="0"/>
                                          </p:stCondLst>
                                        </p:cTn>
                                        <p:tgtEl>
                                          <p:spTgt spid="61"/>
                                        </p:tgtEl>
                                        <p:attrNameLst>
                                          <p:attrName>style.visibility</p:attrName>
                                        </p:attrNameLst>
                                      </p:cBhvr>
                                      <p:to>
                                        <p:strVal val="visible"/>
                                      </p:to>
                                    </p:set>
                                    <p:anim calcmode="lin" valueType="num">
                                      <p:cBhvr>
                                        <p:cTn id="455" dur="3500" fill="hold"/>
                                        <p:tgtEl>
                                          <p:spTgt spid="61"/>
                                        </p:tgtEl>
                                        <p:attrNameLst>
                                          <p:attrName>ppt_w</p:attrName>
                                        </p:attrNameLst>
                                      </p:cBhvr>
                                      <p:tavLst>
                                        <p:tav tm="0" fmla="#ppt_w*sin(2.5*pi*$)">
                                          <p:val>
                                            <p:fltVal val="0"/>
                                          </p:val>
                                        </p:tav>
                                        <p:tav tm="100000">
                                          <p:val>
                                            <p:fltVal val="1"/>
                                          </p:val>
                                        </p:tav>
                                      </p:tavLst>
                                    </p:anim>
                                    <p:anim calcmode="lin" valueType="num">
                                      <p:cBhvr>
                                        <p:cTn id="456" dur="3500" fill="hold"/>
                                        <p:tgtEl>
                                          <p:spTgt spid="61"/>
                                        </p:tgtEl>
                                        <p:attrNameLst>
                                          <p:attrName>ppt_h</p:attrName>
                                        </p:attrNameLst>
                                      </p:cBhvr>
                                      <p:tavLst>
                                        <p:tav tm="0">
                                          <p:val>
                                            <p:strVal val="#ppt_h"/>
                                          </p:val>
                                        </p:tav>
                                        <p:tav tm="100000">
                                          <p:val>
                                            <p:strVal val="#ppt_h"/>
                                          </p:val>
                                        </p:tav>
                                      </p:tavLst>
                                    </p:anim>
                                  </p:childTnLst>
                                </p:cTn>
                              </p:par>
                              <p:par>
                                <p:cTn id="457" presetID="2" presetClass="exit" presetSubtype="8" fill="hold" grpId="2" nodeType="withEffect">
                                  <p:stCondLst>
                                    <p:cond delay="0"/>
                                  </p:stCondLst>
                                  <p:childTnLst>
                                    <p:anim calcmode="lin" valueType="num">
                                      <p:cBhvr additive="base">
                                        <p:cTn id="458" dur="3500"/>
                                        <p:tgtEl>
                                          <p:spTgt spid="61"/>
                                        </p:tgtEl>
                                        <p:attrNameLst>
                                          <p:attrName>ppt_x</p:attrName>
                                        </p:attrNameLst>
                                      </p:cBhvr>
                                      <p:tavLst>
                                        <p:tav tm="0">
                                          <p:val>
                                            <p:strVal val="ppt_x"/>
                                          </p:val>
                                        </p:tav>
                                        <p:tav tm="100000">
                                          <p:val>
                                            <p:strVal val="0-ppt_w/2"/>
                                          </p:val>
                                        </p:tav>
                                      </p:tavLst>
                                    </p:anim>
                                    <p:anim calcmode="lin" valueType="num">
                                      <p:cBhvr additive="base">
                                        <p:cTn id="459" dur="3500"/>
                                        <p:tgtEl>
                                          <p:spTgt spid="61"/>
                                        </p:tgtEl>
                                        <p:attrNameLst>
                                          <p:attrName>ppt_y</p:attrName>
                                        </p:attrNameLst>
                                      </p:cBhvr>
                                      <p:tavLst>
                                        <p:tav tm="0">
                                          <p:val>
                                            <p:strVal val="ppt_y"/>
                                          </p:val>
                                        </p:tav>
                                        <p:tav tm="100000">
                                          <p:val>
                                            <p:strVal val="ppt_y"/>
                                          </p:val>
                                        </p:tav>
                                      </p:tavLst>
                                    </p:anim>
                                    <p:set>
                                      <p:cBhvr>
                                        <p:cTn id="460" dur="1" fill="hold">
                                          <p:stCondLst>
                                            <p:cond delay="3499"/>
                                          </p:stCondLst>
                                        </p:cTn>
                                        <p:tgtEl>
                                          <p:spTgt spid="61"/>
                                        </p:tgtEl>
                                        <p:attrNameLst>
                                          <p:attrName>style.visibility</p:attrName>
                                        </p:attrNameLst>
                                      </p:cBhvr>
                                      <p:to>
                                        <p:strVal val="hidden"/>
                                      </p:to>
                                    </p:set>
                                  </p:childTnLst>
                                </p:cTn>
                              </p:par>
                              <p:par>
                                <p:cTn id="461" presetID="2" presetClass="entr" presetSubtype="9" fill="hold" grpId="0" nodeType="withEffect">
                                  <p:stCondLst>
                                    <p:cond delay="0"/>
                                  </p:stCondLst>
                                  <p:childTnLst>
                                    <p:set>
                                      <p:cBhvr>
                                        <p:cTn id="462" dur="1" fill="hold">
                                          <p:stCondLst>
                                            <p:cond delay="0"/>
                                          </p:stCondLst>
                                        </p:cTn>
                                        <p:tgtEl>
                                          <p:spTgt spid="63"/>
                                        </p:tgtEl>
                                        <p:attrNameLst>
                                          <p:attrName>style.visibility</p:attrName>
                                        </p:attrNameLst>
                                      </p:cBhvr>
                                      <p:to>
                                        <p:strVal val="visible"/>
                                      </p:to>
                                    </p:set>
                                    <p:anim calcmode="lin" valueType="num">
                                      <p:cBhvr additive="base">
                                        <p:cTn id="463" dur="3500" fill="hold"/>
                                        <p:tgtEl>
                                          <p:spTgt spid="63"/>
                                        </p:tgtEl>
                                        <p:attrNameLst>
                                          <p:attrName>ppt_x</p:attrName>
                                        </p:attrNameLst>
                                      </p:cBhvr>
                                      <p:tavLst>
                                        <p:tav tm="0">
                                          <p:val>
                                            <p:strVal val="0-#ppt_w/2"/>
                                          </p:val>
                                        </p:tav>
                                        <p:tav tm="100000">
                                          <p:val>
                                            <p:strVal val="#ppt_x"/>
                                          </p:val>
                                        </p:tav>
                                      </p:tavLst>
                                    </p:anim>
                                    <p:anim calcmode="lin" valueType="num">
                                      <p:cBhvr additive="base">
                                        <p:cTn id="464" dur="3500" fill="hold"/>
                                        <p:tgtEl>
                                          <p:spTgt spid="63"/>
                                        </p:tgtEl>
                                        <p:attrNameLst>
                                          <p:attrName>ppt_y</p:attrName>
                                        </p:attrNameLst>
                                      </p:cBhvr>
                                      <p:tavLst>
                                        <p:tav tm="0">
                                          <p:val>
                                            <p:strVal val="0-#ppt_h/2"/>
                                          </p:val>
                                        </p:tav>
                                        <p:tav tm="100000">
                                          <p:val>
                                            <p:strVal val="#ppt_y"/>
                                          </p:val>
                                        </p:tav>
                                      </p:tavLst>
                                    </p:anim>
                                  </p:childTnLst>
                                </p:cTn>
                              </p:par>
                              <p:par>
                                <p:cTn id="465" presetID="19" presetClass="entr" presetSubtype="10" fill="hold" grpId="1" nodeType="withEffect">
                                  <p:stCondLst>
                                    <p:cond delay="0"/>
                                  </p:stCondLst>
                                  <p:childTnLst>
                                    <p:set>
                                      <p:cBhvr>
                                        <p:cTn id="466" dur="1" fill="hold">
                                          <p:stCondLst>
                                            <p:cond delay="0"/>
                                          </p:stCondLst>
                                        </p:cTn>
                                        <p:tgtEl>
                                          <p:spTgt spid="63"/>
                                        </p:tgtEl>
                                        <p:attrNameLst>
                                          <p:attrName>style.visibility</p:attrName>
                                        </p:attrNameLst>
                                      </p:cBhvr>
                                      <p:to>
                                        <p:strVal val="visible"/>
                                      </p:to>
                                    </p:set>
                                    <p:anim calcmode="lin" valueType="num">
                                      <p:cBhvr>
                                        <p:cTn id="467" dur="3500" fill="hold"/>
                                        <p:tgtEl>
                                          <p:spTgt spid="63"/>
                                        </p:tgtEl>
                                        <p:attrNameLst>
                                          <p:attrName>ppt_w</p:attrName>
                                        </p:attrNameLst>
                                      </p:cBhvr>
                                      <p:tavLst>
                                        <p:tav tm="0" fmla="#ppt_w*sin(2.5*pi*$)">
                                          <p:val>
                                            <p:fltVal val="0"/>
                                          </p:val>
                                        </p:tav>
                                        <p:tav tm="100000">
                                          <p:val>
                                            <p:fltVal val="1"/>
                                          </p:val>
                                        </p:tav>
                                      </p:tavLst>
                                    </p:anim>
                                    <p:anim calcmode="lin" valueType="num">
                                      <p:cBhvr>
                                        <p:cTn id="468" dur="3500" fill="hold"/>
                                        <p:tgtEl>
                                          <p:spTgt spid="63"/>
                                        </p:tgtEl>
                                        <p:attrNameLst>
                                          <p:attrName>ppt_h</p:attrName>
                                        </p:attrNameLst>
                                      </p:cBhvr>
                                      <p:tavLst>
                                        <p:tav tm="0">
                                          <p:val>
                                            <p:strVal val="#ppt_h"/>
                                          </p:val>
                                        </p:tav>
                                        <p:tav tm="100000">
                                          <p:val>
                                            <p:strVal val="#ppt_h"/>
                                          </p:val>
                                        </p:tav>
                                      </p:tavLst>
                                    </p:anim>
                                  </p:childTnLst>
                                </p:cTn>
                              </p:par>
                              <p:par>
                                <p:cTn id="469" presetID="2" presetClass="exit" presetSubtype="8" fill="hold" grpId="2" nodeType="withEffect">
                                  <p:stCondLst>
                                    <p:cond delay="0"/>
                                  </p:stCondLst>
                                  <p:childTnLst>
                                    <p:anim calcmode="lin" valueType="num">
                                      <p:cBhvr additive="base">
                                        <p:cTn id="470" dur="3500"/>
                                        <p:tgtEl>
                                          <p:spTgt spid="63"/>
                                        </p:tgtEl>
                                        <p:attrNameLst>
                                          <p:attrName>ppt_x</p:attrName>
                                        </p:attrNameLst>
                                      </p:cBhvr>
                                      <p:tavLst>
                                        <p:tav tm="0">
                                          <p:val>
                                            <p:strVal val="ppt_x"/>
                                          </p:val>
                                        </p:tav>
                                        <p:tav tm="100000">
                                          <p:val>
                                            <p:strVal val="0-ppt_w/2"/>
                                          </p:val>
                                        </p:tav>
                                      </p:tavLst>
                                    </p:anim>
                                    <p:anim calcmode="lin" valueType="num">
                                      <p:cBhvr additive="base">
                                        <p:cTn id="471" dur="3500"/>
                                        <p:tgtEl>
                                          <p:spTgt spid="63"/>
                                        </p:tgtEl>
                                        <p:attrNameLst>
                                          <p:attrName>ppt_y</p:attrName>
                                        </p:attrNameLst>
                                      </p:cBhvr>
                                      <p:tavLst>
                                        <p:tav tm="0">
                                          <p:val>
                                            <p:strVal val="ppt_y"/>
                                          </p:val>
                                        </p:tav>
                                        <p:tav tm="100000">
                                          <p:val>
                                            <p:strVal val="ppt_y"/>
                                          </p:val>
                                        </p:tav>
                                      </p:tavLst>
                                    </p:anim>
                                    <p:set>
                                      <p:cBhvr>
                                        <p:cTn id="472" dur="1" fill="hold">
                                          <p:stCondLst>
                                            <p:cond delay="3499"/>
                                          </p:stCondLst>
                                        </p:cTn>
                                        <p:tgtEl>
                                          <p:spTgt spid="63"/>
                                        </p:tgtEl>
                                        <p:attrNameLst>
                                          <p:attrName>style.visibility</p:attrName>
                                        </p:attrNameLst>
                                      </p:cBhvr>
                                      <p:to>
                                        <p:strVal val="hidden"/>
                                      </p:to>
                                    </p:set>
                                  </p:childTnLst>
                                </p:cTn>
                              </p:par>
                              <p:par>
                                <p:cTn id="473" presetID="2" presetClass="entr" presetSubtype="9" fill="hold" grpId="0" nodeType="withEffect">
                                  <p:stCondLst>
                                    <p:cond delay="0"/>
                                  </p:stCondLst>
                                  <p:childTnLst>
                                    <p:set>
                                      <p:cBhvr>
                                        <p:cTn id="474" dur="1" fill="hold">
                                          <p:stCondLst>
                                            <p:cond delay="0"/>
                                          </p:stCondLst>
                                        </p:cTn>
                                        <p:tgtEl>
                                          <p:spTgt spid="56"/>
                                        </p:tgtEl>
                                        <p:attrNameLst>
                                          <p:attrName>style.visibility</p:attrName>
                                        </p:attrNameLst>
                                      </p:cBhvr>
                                      <p:to>
                                        <p:strVal val="visible"/>
                                      </p:to>
                                    </p:set>
                                    <p:anim calcmode="lin" valueType="num">
                                      <p:cBhvr additive="base">
                                        <p:cTn id="475" dur="3500" fill="hold"/>
                                        <p:tgtEl>
                                          <p:spTgt spid="56"/>
                                        </p:tgtEl>
                                        <p:attrNameLst>
                                          <p:attrName>ppt_x</p:attrName>
                                        </p:attrNameLst>
                                      </p:cBhvr>
                                      <p:tavLst>
                                        <p:tav tm="0">
                                          <p:val>
                                            <p:strVal val="0-#ppt_w/2"/>
                                          </p:val>
                                        </p:tav>
                                        <p:tav tm="100000">
                                          <p:val>
                                            <p:strVal val="#ppt_x"/>
                                          </p:val>
                                        </p:tav>
                                      </p:tavLst>
                                    </p:anim>
                                    <p:anim calcmode="lin" valueType="num">
                                      <p:cBhvr additive="base">
                                        <p:cTn id="476" dur="3500" fill="hold"/>
                                        <p:tgtEl>
                                          <p:spTgt spid="56"/>
                                        </p:tgtEl>
                                        <p:attrNameLst>
                                          <p:attrName>ppt_y</p:attrName>
                                        </p:attrNameLst>
                                      </p:cBhvr>
                                      <p:tavLst>
                                        <p:tav tm="0">
                                          <p:val>
                                            <p:strVal val="0-#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56"/>
                                        </p:tgtEl>
                                        <p:attrNameLst>
                                          <p:attrName>style.visibility</p:attrName>
                                        </p:attrNameLst>
                                      </p:cBhvr>
                                      <p:to>
                                        <p:strVal val="visible"/>
                                      </p:to>
                                    </p:set>
                                    <p:anim calcmode="lin" valueType="num">
                                      <p:cBhvr>
                                        <p:cTn id="479" dur="3500" fill="hold"/>
                                        <p:tgtEl>
                                          <p:spTgt spid="56"/>
                                        </p:tgtEl>
                                        <p:attrNameLst>
                                          <p:attrName>ppt_w</p:attrName>
                                        </p:attrNameLst>
                                      </p:cBhvr>
                                      <p:tavLst>
                                        <p:tav tm="0" fmla="#ppt_w*sin(2.5*pi*$)">
                                          <p:val>
                                            <p:fltVal val="0"/>
                                          </p:val>
                                        </p:tav>
                                        <p:tav tm="100000">
                                          <p:val>
                                            <p:fltVal val="1"/>
                                          </p:val>
                                        </p:tav>
                                      </p:tavLst>
                                    </p:anim>
                                    <p:anim calcmode="lin" valueType="num">
                                      <p:cBhvr>
                                        <p:cTn id="480" dur="3500" fill="hold"/>
                                        <p:tgtEl>
                                          <p:spTgt spid="56"/>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3500"/>
                                        <p:tgtEl>
                                          <p:spTgt spid="56"/>
                                        </p:tgtEl>
                                        <p:attrNameLst>
                                          <p:attrName>ppt_x</p:attrName>
                                        </p:attrNameLst>
                                      </p:cBhvr>
                                      <p:tavLst>
                                        <p:tav tm="0">
                                          <p:val>
                                            <p:strVal val="ppt_x"/>
                                          </p:val>
                                        </p:tav>
                                        <p:tav tm="100000">
                                          <p:val>
                                            <p:strVal val="0-ppt_w/2"/>
                                          </p:val>
                                        </p:tav>
                                      </p:tavLst>
                                    </p:anim>
                                    <p:anim calcmode="lin" valueType="num">
                                      <p:cBhvr additive="base">
                                        <p:cTn id="483" dur="3500"/>
                                        <p:tgtEl>
                                          <p:spTgt spid="56"/>
                                        </p:tgtEl>
                                        <p:attrNameLst>
                                          <p:attrName>ppt_y</p:attrName>
                                        </p:attrNameLst>
                                      </p:cBhvr>
                                      <p:tavLst>
                                        <p:tav tm="0">
                                          <p:val>
                                            <p:strVal val="ppt_y"/>
                                          </p:val>
                                        </p:tav>
                                        <p:tav tm="100000">
                                          <p:val>
                                            <p:strVal val="ppt_y"/>
                                          </p:val>
                                        </p:tav>
                                      </p:tavLst>
                                    </p:anim>
                                    <p:set>
                                      <p:cBhvr>
                                        <p:cTn id="484" dur="1" fill="hold">
                                          <p:stCondLst>
                                            <p:cond delay="3499"/>
                                          </p:stCondLst>
                                        </p:cTn>
                                        <p:tgtEl>
                                          <p:spTgt spid="56"/>
                                        </p:tgtEl>
                                        <p:attrNameLst>
                                          <p:attrName>style.visibility</p:attrName>
                                        </p:attrNameLst>
                                      </p:cBhvr>
                                      <p:to>
                                        <p:strVal val="hidden"/>
                                      </p:to>
                                    </p:set>
                                  </p:childTnLst>
                                </p:cTn>
                              </p:par>
                              <p:par>
                                <p:cTn id="485" presetID="2" presetClass="entr" presetSubtype="9" fill="hold" grpId="0" nodeType="withEffect">
                                  <p:stCondLst>
                                    <p:cond delay="0"/>
                                  </p:stCondLst>
                                  <p:childTnLst>
                                    <p:set>
                                      <p:cBhvr>
                                        <p:cTn id="486" dur="1" fill="hold">
                                          <p:stCondLst>
                                            <p:cond delay="0"/>
                                          </p:stCondLst>
                                        </p:cTn>
                                        <p:tgtEl>
                                          <p:spTgt spid="54"/>
                                        </p:tgtEl>
                                        <p:attrNameLst>
                                          <p:attrName>style.visibility</p:attrName>
                                        </p:attrNameLst>
                                      </p:cBhvr>
                                      <p:to>
                                        <p:strVal val="visible"/>
                                      </p:to>
                                    </p:set>
                                    <p:anim calcmode="lin" valueType="num">
                                      <p:cBhvr additive="base">
                                        <p:cTn id="487" dur="3500" fill="hold"/>
                                        <p:tgtEl>
                                          <p:spTgt spid="54"/>
                                        </p:tgtEl>
                                        <p:attrNameLst>
                                          <p:attrName>ppt_x</p:attrName>
                                        </p:attrNameLst>
                                      </p:cBhvr>
                                      <p:tavLst>
                                        <p:tav tm="0">
                                          <p:val>
                                            <p:strVal val="0-#ppt_w/2"/>
                                          </p:val>
                                        </p:tav>
                                        <p:tav tm="100000">
                                          <p:val>
                                            <p:strVal val="#ppt_x"/>
                                          </p:val>
                                        </p:tav>
                                      </p:tavLst>
                                    </p:anim>
                                    <p:anim calcmode="lin" valueType="num">
                                      <p:cBhvr additive="base">
                                        <p:cTn id="488" dur="3500" fill="hold"/>
                                        <p:tgtEl>
                                          <p:spTgt spid="54"/>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54"/>
                                        </p:tgtEl>
                                        <p:attrNameLst>
                                          <p:attrName>style.visibility</p:attrName>
                                        </p:attrNameLst>
                                      </p:cBhvr>
                                      <p:to>
                                        <p:strVal val="visible"/>
                                      </p:to>
                                    </p:set>
                                    <p:anim calcmode="lin" valueType="num">
                                      <p:cBhvr>
                                        <p:cTn id="491" dur="3500" fill="hold"/>
                                        <p:tgtEl>
                                          <p:spTgt spid="54"/>
                                        </p:tgtEl>
                                        <p:attrNameLst>
                                          <p:attrName>ppt_w</p:attrName>
                                        </p:attrNameLst>
                                      </p:cBhvr>
                                      <p:tavLst>
                                        <p:tav tm="0" fmla="#ppt_w*sin(2.5*pi*$)">
                                          <p:val>
                                            <p:fltVal val="0"/>
                                          </p:val>
                                        </p:tav>
                                        <p:tav tm="100000">
                                          <p:val>
                                            <p:fltVal val="1"/>
                                          </p:val>
                                        </p:tav>
                                      </p:tavLst>
                                    </p:anim>
                                    <p:anim calcmode="lin" valueType="num">
                                      <p:cBhvr>
                                        <p:cTn id="492" dur="3500" fill="hold"/>
                                        <p:tgtEl>
                                          <p:spTgt spid="54"/>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3500"/>
                                        <p:tgtEl>
                                          <p:spTgt spid="54"/>
                                        </p:tgtEl>
                                        <p:attrNameLst>
                                          <p:attrName>ppt_x</p:attrName>
                                        </p:attrNameLst>
                                      </p:cBhvr>
                                      <p:tavLst>
                                        <p:tav tm="0">
                                          <p:val>
                                            <p:strVal val="ppt_x"/>
                                          </p:val>
                                        </p:tav>
                                        <p:tav tm="100000">
                                          <p:val>
                                            <p:strVal val="0-ppt_w/2"/>
                                          </p:val>
                                        </p:tav>
                                      </p:tavLst>
                                    </p:anim>
                                    <p:anim calcmode="lin" valueType="num">
                                      <p:cBhvr additive="base">
                                        <p:cTn id="495" dur="3500"/>
                                        <p:tgtEl>
                                          <p:spTgt spid="54"/>
                                        </p:tgtEl>
                                        <p:attrNameLst>
                                          <p:attrName>ppt_y</p:attrName>
                                        </p:attrNameLst>
                                      </p:cBhvr>
                                      <p:tavLst>
                                        <p:tav tm="0">
                                          <p:val>
                                            <p:strVal val="ppt_y"/>
                                          </p:val>
                                        </p:tav>
                                        <p:tav tm="100000">
                                          <p:val>
                                            <p:strVal val="ppt_y"/>
                                          </p:val>
                                        </p:tav>
                                      </p:tavLst>
                                    </p:anim>
                                    <p:set>
                                      <p:cBhvr>
                                        <p:cTn id="496" dur="1" fill="hold">
                                          <p:stCondLst>
                                            <p:cond delay="3499"/>
                                          </p:stCondLst>
                                        </p:cTn>
                                        <p:tgtEl>
                                          <p:spTgt spid="54"/>
                                        </p:tgtEl>
                                        <p:attrNameLst>
                                          <p:attrName>style.visibility</p:attrName>
                                        </p:attrNameLst>
                                      </p:cBhvr>
                                      <p:to>
                                        <p:strVal val="hidden"/>
                                      </p:to>
                                    </p:set>
                                  </p:childTnLst>
                                </p:cTn>
                              </p:par>
                              <p:par>
                                <p:cTn id="497" presetID="2" presetClass="entr" presetSubtype="9" fill="hold" grpId="0" nodeType="withEffect">
                                  <p:stCondLst>
                                    <p:cond delay="0"/>
                                  </p:stCondLst>
                                  <p:childTnLst>
                                    <p:set>
                                      <p:cBhvr>
                                        <p:cTn id="498" dur="1" fill="hold">
                                          <p:stCondLst>
                                            <p:cond delay="0"/>
                                          </p:stCondLst>
                                        </p:cTn>
                                        <p:tgtEl>
                                          <p:spTgt spid="55"/>
                                        </p:tgtEl>
                                        <p:attrNameLst>
                                          <p:attrName>style.visibility</p:attrName>
                                        </p:attrNameLst>
                                      </p:cBhvr>
                                      <p:to>
                                        <p:strVal val="visible"/>
                                      </p:to>
                                    </p:set>
                                    <p:anim calcmode="lin" valueType="num">
                                      <p:cBhvr additive="base">
                                        <p:cTn id="499" dur="3500" fill="hold"/>
                                        <p:tgtEl>
                                          <p:spTgt spid="55"/>
                                        </p:tgtEl>
                                        <p:attrNameLst>
                                          <p:attrName>ppt_x</p:attrName>
                                        </p:attrNameLst>
                                      </p:cBhvr>
                                      <p:tavLst>
                                        <p:tav tm="0">
                                          <p:val>
                                            <p:strVal val="0-#ppt_w/2"/>
                                          </p:val>
                                        </p:tav>
                                        <p:tav tm="100000">
                                          <p:val>
                                            <p:strVal val="#ppt_x"/>
                                          </p:val>
                                        </p:tav>
                                      </p:tavLst>
                                    </p:anim>
                                    <p:anim calcmode="lin" valueType="num">
                                      <p:cBhvr additive="base">
                                        <p:cTn id="500" dur="3500" fill="hold"/>
                                        <p:tgtEl>
                                          <p:spTgt spid="55"/>
                                        </p:tgtEl>
                                        <p:attrNameLst>
                                          <p:attrName>ppt_y</p:attrName>
                                        </p:attrNameLst>
                                      </p:cBhvr>
                                      <p:tavLst>
                                        <p:tav tm="0">
                                          <p:val>
                                            <p:strVal val="0-#ppt_h/2"/>
                                          </p:val>
                                        </p:tav>
                                        <p:tav tm="100000">
                                          <p:val>
                                            <p:strVal val="#ppt_y"/>
                                          </p:val>
                                        </p:tav>
                                      </p:tavLst>
                                    </p:anim>
                                  </p:childTnLst>
                                </p:cTn>
                              </p:par>
                              <p:par>
                                <p:cTn id="501" presetID="19" presetClass="entr" presetSubtype="10" fill="hold" grpId="1" nodeType="withEffect">
                                  <p:stCondLst>
                                    <p:cond delay="0"/>
                                  </p:stCondLst>
                                  <p:childTnLst>
                                    <p:set>
                                      <p:cBhvr>
                                        <p:cTn id="502" dur="1" fill="hold">
                                          <p:stCondLst>
                                            <p:cond delay="0"/>
                                          </p:stCondLst>
                                        </p:cTn>
                                        <p:tgtEl>
                                          <p:spTgt spid="55"/>
                                        </p:tgtEl>
                                        <p:attrNameLst>
                                          <p:attrName>style.visibility</p:attrName>
                                        </p:attrNameLst>
                                      </p:cBhvr>
                                      <p:to>
                                        <p:strVal val="visible"/>
                                      </p:to>
                                    </p:set>
                                    <p:anim calcmode="lin" valueType="num">
                                      <p:cBhvr>
                                        <p:cTn id="503" dur="3500" fill="hold"/>
                                        <p:tgtEl>
                                          <p:spTgt spid="55"/>
                                        </p:tgtEl>
                                        <p:attrNameLst>
                                          <p:attrName>ppt_w</p:attrName>
                                        </p:attrNameLst>
                                      </p:cBhvr>
                                      <p:tavLst>
                                        <p:tav tm="0" fmla="#ppt_w*sin(2.5*pi*$)">
                                          <p:val>
                                            <p:fltVal val="0"/>
                                          </p:val>
                                        </p:tav>
                                        <p:tav tm="100000">
                                          <p:val>
                                            <p:fltVal val="1"/>
                                          </p:val>
                                        </p:tav>
                                      </p:tavLst>
                                    </p:anim>
                                    <p:anim calcmode="lin" valueType="num">
                                      <p:cBhvr>
                                        <p:cTn id="504" dur="3500" fill="hold"/>
                                        <p:tgtEl>
                                          <p:spTgt spid="55"/>
                                        </p:tgtEl>
                                        <p:attrNameLst>
                                          <p:attrName>ppt_h</p:attrName>
                                        </p:attrNameLst>
                                      </p:cBhvr>
                                      <p:tavLst>
                                        <p:tav tm="0">
                                          <p:val>
                                            <p:strVal val="#ppt_h"/>
                                          </p:val>
                                        </p:tav>
                                        <p:tav tm="100000">
                                          <p:val>
                                            <p:strVal val="#ppt_h"/>
                                          </p:val>
                                        </p:tav>
                                      </p:tavLst>
                                    </p:anim>
                                  </p:childTnLst>
                                </p:cTn>
                              </p:par>
                              <p:par>
                                <p:cTn id="505" presetID="2" presetClass="exit" presetSubtype="8" fill="hold" grpId="2" nodeType="withEffect">
                                  <p:stCondLst>
                                    <p:cond delay="0"/>
                                  </p:stCondLst>
                                  <p:childTnLst>
                                    <p:anim calcmode="lin" valueType="num">
                                      <p:cBhvr additive="base">
                                        <p:cTn id="506" dur="3500"/>
                                        <p:tgtEl>
                                          <p:spTgt spid="55"/>
                                        </p:tgtEl>
                                        <p:attrNameLst>
                                          <p:attrName>ppt_x</p:attrName>
                                        </p:attrNameLst>
                                      </p:cBhvr>
                                      <p:tavLst>
                                        <p:tav tm="0">
                                          <p:val>
                                            <p:strVal val="ppt_x"/>
                                          </p:val>
                                        </p:tav>
                                        <p:tav tm="100000">
                                          <p:val>
                                            <p:strVal val="0-ppt_w/2"/>
                                          </p:val>
                                        </p:tav>
                                      </p:tavLst>
                                    </p:anim>
                                    <p:anim calcmode="lin" valueType="num">
                                      <p:cBhvr additive="base">
                                        <p:cTn id="507" dur="3500"/>
                                        <p:tgtEl>
                                          <p:spTgt spid="55"/>
                                        </p:tgtEl>
                                        <p:attrNameLst>
                                          <p:attrName>ppt_y</p:attrName>
                                        </p:attrNameLst>
                                      </p:cBhvr>
                                      <p:tavLst>
                                        <p:tav tm="0">
                                          <p:val>
                                            <p:strVal val="ppt_y"/>
                                          </p:val>
                                        </p:tav>
                                        <p:tav tm="100000">
                                          <p:val>
                                            <p:strVal val="ppt_y"/>
                                          </p:val>
                                        </p:tav>
                                      </p:tavLst>
                                    </p:anim>
                                    <p:set>
                                      <p:cBhvr>
                                        <p:cTn id="508" dur="1" fill="hold">
                                          <p:stCondLst>
                                            <p:cond delay="3499"/>
                                          </p:stCondLst>
                                        </p:cTn>
                                        <p:tgtEl>
                                          <p:spTgt spid="55"/>
                                        </p:tgtEl>
                                        <p:attrNameLst>
                                          <p:attrName>style.visibility</p:attrName>
                                        </p:attrNameLst>
                                      </p:cBhvr>
                                      <p:to>
                                        <p:strVal val="hidden"/>
                                      </p:to>
                                    </p:set>
                                  </p:childTnLst>
                                </p:cTn>
                              </p:par>
                              <p:par>
                                <p:cTn id="509" presetID="2" presetClass="entr" presetSubtype="9" fill="hold" grpId="0" nodeType="withEffect">
                                  <p:stCondLst>
                                    <p:cond delay="0"/>
                                  </p:stCondLst>
                                  <p:childTnLst>
                                    <p:set>
                                      <p:cBhvr>
                                        <p:cTn id="510" dur="1" fill="hold">
                                          <p:stCondLst>
                                            <p:cond delay="0"/>
                                          </p:stCondLst>
                                        </p:cTn>
                                        <p:tgtEl>
                                          <p:spTgt spid="48"/>
                                        </p:tgtEl>
                                        <p:attrNameLst>
                                          <p:attrName>style.visibility</p:attrName>
                                        </p:attrNameLst>
                                      </p:cBhvr>
                                      <p:to>
                                        <p:strVal val="visible"/>
                                      </p:to>
                                    </p:set>
                                    <p:anim calcmode="lin" valueType="num">
                                      <p:cBhvr additive="base">
                                        <p:cTn id="511" dur="3500" fill="hold"/>
                                        <p:tgtEl>
                                          <p:spTgt spid="48"/>
                                        </p:tgtEl>
                                        <p:attrNameLst>
                                          <p:attrName>ppt_x</p:attrName>
                                        </p:attrNameLst>
                                      </p:cBhvr>
                                      <p:tavLst>
                                        <p:tav tm="0">
                                          <p:val>
                                            <p:strVal val="0-#ppt_w/2"/>
                                          </p:val>
                                        </p:tav>
                                        <p:tav tm="100000">
                                          <p:val>
                                            <p:strVal val="#ppt_x"/>
                                          </p:val>
                                        </p:tav>
                                      </p:tavLst>
                                    </p:anim>
                                    <p:anim calcmode="lin" valueType="num">
                                      <p:cBhvr additive="base">
                                        <p:cTn id="512" dur="3500" fill="hold"/>
                                        <p:tgtEl>
                                          <p:spTgt spid="48"/>
                                        </p:tgtEl>
                                        <p:attrNameLst>
                                          <p:attrName>ppt_y</p:attrName>
                                        </p:attrNameLst>
                                      </p:cBhvr>
                                      <p:tavLst>
                                        <p:tav tm="0">
                                          <p:val>
                                            <p:strVal val="0-#ppt_h/2"/>
                                          </p:val>
                                        </p:tav>
                                        <p:tav tm="100000">
                                          <p:val>
                                            <p:strVal val="#ppt_y"/>
                                          </p:val>
                                        </p:tav>
                                      </p:tavLst>
                                    </p:anim>
                                  </p:childTnLst>
                                </p:cTn>
                              </p:par>
                              <p:par>
                                <p:cTn id="513" presetID="19" presetClass="entr" presetSubtype="10" fill="hold" grpId="1" nodeType="withEffect">
                                  <p:stCondLst>
                                    <p:cond delay="0"/>
                                  </p:stCondLst>
                                  <p:childTnLst>
                                    <p:set>
                                      <p:cBhvr>
                                        <p:cTn id="514" dur="1" fill="hold">
                                          <p:stCondLst>
                                            <p:cond delay="0"/>
                                          </p:stCondLst>
                                        </p:cTn>
                                        <p:tgtEl>
                                          <p:spTgt spid="48"/>
                                        </p:tgtEl>
                                        <p:attrNameLst>
                                          <p:attrName>style.visibility</p:attrName>
                                        </p:attrNameLst>
                                      </p:cBhvr>
                                      <p:to>
                                        <p:strVal val="visible"/>
                                      </p:to>
                                    </p:set>
                                    <p:anim calcmode="lin" valueType="num">
                                      <p:cBhvr>
                                        <p:cTn id="515" dur="3500" fill="hold"/>
                                        <p:tgtEl>
                                          <p:spTgt spid="48"/>
                                        </p:tgtEl>
                                        <p:attrNameLst>
                                          <p:attrName>ppt_w</p:attrName>
                                        </p:attrNameLst>
                                      </p:cBhvr>
                                      <p:tavLst>
                                        <p:tav tm="0" fmla="#ppt_w*sin(2.5*pi*$)">
                                          <p:val>
                                            <p:fltVal val="0"/>
                                          </p:val>
                                        </p:tav>
                                        <p:tav tm="100000">
                                          <p:val>
                                            <p:fltVal val="1"/>
                                          </p:val>
                                        </p:tav>
                                      </p:tavLst>
                                    </p:anim>
                                    <p:anim calcmode="lin" valueType="num">
                                      <p:cBhvr>
                                        <p:cTn id="516" dur="3500" fill="hold"/>
                                        <p:tgtEl>
                                          <p:spTgt spid="48"/>
                                        </p:tgtEl>
                                        <p:attrNameLst>
                                          <p:attrName>ppt_h</p:attrName>
                                        </p:attrNameLst>
                                      </p:cBhvr>
                                      <p:tavLst>
                                        <p:tav tm="0">
                                          <p:val>
                                            <p:strVal val="#ppt_h"/>
                                          </p:val>
                                        </p:tav>
                                        <p:tav tm="100000">
                                          <p:val>
                                            <p:strVal val="#ppt_h"/>
                                          </p:val>
                                        </p:tav>
                                      </p:tavLst>
                                    </p:anim>
                                  </p:childTnLst>
                                </p:cTn>
                              </p:par>
                              <p:par>
                                <p:cTn id="517" presetID="2" presetClass="exit" presetSubtype="8" fill="hold" grpId="2" nodeType="withEffect">
                                  <p:stCondLst>
                                    <p:cond delay="0"/>
                                  </p:stCondLst>
                                  <p:childTnLst>
                                    <p:anim calcmode="lin" valueType="num">
                                      <p:cBhvr additive="base">
                                        <p:cTn id="518" dur="3500"/>
                                        <p:tgtEl>
                                          <p:spTgt spid="48"/>
                                        </p:tgtEl>
                                        <p:attrNameLst>
                                          <p:attrName>ppt_x</p:attrName>
                                        </p:attrNameLst>
                                      </p:cBhvr>
                                      <p:tavLst>
                                        <p:tav tm="0">
                                          <p:val>
                                            <p:strVal val="ppt_x"/>
                                          </p:val>
                                        </p:tav>
                                        <p:tav tm="100000">
                                          <p:val>
                                            <p:strVal val="0-ppt_w/2"/>
                                          </p:val>
                                        </p:tav>
                                      </p:tavLst>
                                    </p:anim>
                                    <p:anim calcmode="lin" valueType="num">
                                      <p:cBhvr additive="base">
                                        <p:cTn id="519" dur="3500"/>
                                        <p:tgtEl>
                                          <p:spTgt spid="48"/>
                                        </p:tgtEl>
                                        <p:attrNameLst>
                                          <p:attrName>ppt_y</p:attrName>
                                        </p:attrNameLst>
                                      </p:cBhvr>
                                      <p:tavLst>
                                        <p:tav tm="0">
                                          <p:val>
                                            <p:strVal val="ppt_y"/>
                                          </p:val>
                                        </p:tav>
                                        <p:tav tm="100000">
                                          <p:val>
                                            <p:strVal val="ppt_y"/>
                                          </p:val>
                                        </p:tav>
                                      </p:tavLst>
                                    </p:anim>
                                    <p:set>
                                      <p:cBhvr>
                                        <p:cTn id="520" dur="1" fill="hold">
                                          <p:stCondLst>
                                            <p:cond delay="3499"/>
                                          </p:stCondLst>
                                        </p:cTn>
                                        <p:tgtEl>
                                          <p:spTgt spid="48"/>
                                        </p:tgtEl>
                                        <p:attrNameLst>
                                          <p:attrName>style.visibility</p:attrName>
                                        </p:attrNameLst>
                                      </p:cBhvr>
                                      <p:to>
                                        <p:strVal val="hidden"/>
                                      </p:to>
                                    </p:set>
                                  </p:childTnLst>
                                </p:cTn>
                              </p:par>
                              <p:par>
                                <p:cTn id="521" presetID="2" presetClass="entr" presetSubtype="9" fill="hold" grpId="0" nodeType="withEffect">
                                  <p:stCondLst>
                                    <p:cond delay="0"/>
                                  </p:stCondLst>
                                  <p:childTnLst>
                                    <p:set>
                                      <p:cBhvr>
                                        <p:cTn id="522" dur="1" fill="hold">
                                          <p:stCondLst>
                                            <p:cond delay="0"/>
                                          </p:stCondLst>
                                        </p:cTn>
                                        <p:tgtEl>
                                          <p:spTgt spid="47"/>
                                        </p:tgtEl>
                                        <p:attrNameLst>
                                          <p:attrName>style.visibility</p:attrName>
                                        </p:attrNameLst>
                                      </p:cBhvr>
                                      <p:to>
                                        <p:strVal val="visible"/>
                                      </p:to>
                                    </p:set>
                                    <p:anim calcmode="lin" valueType="num">
                                      <p:cBhvr additive="base">
                                        <p:cTn id="523" dur="3500" fill="hold"/>
                                        <p:tgtEl>
                                          <p:spTgt spid="47"/>
                                        </p:tgtEl>
                                        <p:attrNameLst>
                                          <p:attrName>ppt_x</p:attrName>
                                        </p:attrNameLst>
                                      </p:cBhvr>
                                      <p:tavLst>
                                        <p:tav tm="0">
                                          <p:val>
                                            <p:strVal val="0-#ppt_w/2"/>
                                          </p:val>
                                        </p:tav>
                                        <p:tav tm="100000">
                                          <p:val>
                                            <p:strVal val="#ppt_x"/>
                                          </p:val>
                                        </p:tav>
                                      </p:tavLst>
                                    </p:anim>
                                    <p:anim calcmode="lin" valueType="num">
                                      <p:cBhvr additive="base">
                                        <p:cTn id="524" dur="3500" fill="hold"/>
                                        <p:tgtEl>
                                          <p:spTgt spid="47"/>
                                        </p:tgtEl>
                                        <p:attrNameLst>
                                          <p:attrName>ppt_y</p:attrName>
                                        </p:attrNameLst>
                                      </p:cBhvr>
                                      <p:tavLst>
                                        <p:tav tm="0">
                                          <p:val>
                                            <p:strVal val="0-#ppt_h/2"/>
                                          </p:val>
                                        </p:tav>
                                        <p:tav tm="100000">
                                          <p:val>
                                            <p:strVal val="#ppt_y"/>
                                          </p:val>
                                        </p:tav>
                                      </p:tavLst>
                                    </p:anim>
                                  </p:childTnLst>
                                </p:cTn>
                              </p:par>
                              <p:par>
                                <p:cTn id="525" presetID="19" presetClass="entr" presetSubtype="10" fill="hold" grpId="1" nodeType="withEffect">
                                  <p:stCondLst>
                                    <p:cond delay="0"/>
                                  </p:stCondLst>
                                  <p:childTnLst>
                                    <p:set>
                                      <p:cBhvr>
                                        <p:cTn id="526" dur="1" fill="hold">
                                          <p:stCondLst>
                                            <p:cond delay="0"/>
                                          </p:stCondLst>
                                        </p:cTn>
                                        <p:tgtEl>
                                          <p:spTgt spid="47"/>
                                        </p:tgtEl>
                                        <p:attrNameLst>
                                          <p:attrName>style.visibility</p:attrName>
                                        </p:attrNameLst>
                                      </p:cBhvr>
                                      <p:to>
                                        <p:strVal val="visible"/>
                                      </p:to>
                                    </p:set>
                                    <p:anim calcmode="lin" valueType="num">
                                      <p:cBhvr>
                                        <p:cTn id="527" dur="3500" fill="hold"/>
                                        <p:tgtEl>
                                          <p:spTgt spid="47"/>
                                        </p:tgtEl>
                                        <p:attrNameLst>
                                          <p:attrName>ppt_w</p:attrName>
                                        </p:attrNameLst>
                                      </p:cBhvr>
                                      <p:tavLst>
                                        <p:tav tm="0" fmla="#ppt_w*sin(2.5*pi*$)">
                                          <p:val>
                                            <p:fltVal val="0"/>
                                          </p:val>
                                        </p:tav>
                                        <p:tav tm="100000">
                                          <p:val>
                                            <p:fltVal val="1"/>
                                          </p:val>
                                        </p:tav>
                                      </p:tavLst>
                                    </p:anim>
                                    <p:anim calcmode="lin" valueType="num">
                                      <p:cBhvr>
                                        <p:cTn id="528" dur="3500" fill="hold"/>
                                        <p:tgtEl>
                                          <p:spTgt spid="47"/>
                                        </p:tgtEl>
                                        <p:attrNameLst>
                                          <p:attrName>ppt_h</p:attrName>
                                        </p:attrNameLst>
                                      </p:cBhvr>
                                      <p:tavLst>
                                        <p:tav tm="0">
                                          <p:val>
                                            <p:strVal val="#ppt_h"/>
                                          </p:val>
                                        </p:tav>
                                        <p:tav tm="100000">
                                          <p:val>
                                            <p:strVal val="#ppt_h"/>
                                          </p:val>
                                        </p:tav>
                                      </p:tavLst>
                                    </p:anim>
                                  </p:childTnLst>
                                </p:cTn>
                              </p:par>
                              <p:par>
                                <p:cTn id="529" presetID="2" presetClass="exit" presetSubtype="8" fill="hold" grpId="2" nodeType="withEffect">
                                  <p:stCondLst>
                                    <p:cond delay="0"/>
                                  </p:stCondLst>
                                  <p:childTnLst>
                                    <p:anim calcmode="lin" valueType="num">
                                      <p:cBhvr additive="base">
                                        <p:cTn id="530" dur="3500"/>
                                        <p:tgtEl>
                                          <p:spTgt spid="47"/>
                                        </p:tgtEl>
                                        <p:attrNameLst>
                                          <p:attrName>ppt_x</p:attrName>
                                        </p:attrNameLst>
                                      </p:cBhvr>
                                      <p:tavLst>
                                        <p:tav tm="0">
                                          <p:val>
                                            <p:strVal val="ppt_x"/>
                                          </p:val>
                                        </p:tav>
                                        <p:tav tm="100000">
                                          <p:val>
                                            <p:strVal val="0-ppt_w/2"/>
                                          </p:val>
                                        </p:tav>
                                      </p:tavLst>
                                    </p:anim>
                                    <p:anim calcmode="lin" valueType="num">
                                      <p:cBhvr additive="base">
                                        <p:cTn id="531" dur="3500"/>
                                        <p:tgtEl>
                                          <p:spTgt spid="47"/>
                                        </p:tgtEl>
                                        <p:attrNameLst>
                                          <p:attrName>ppt_y</p:attrName>
                                        </p:attrNameLst>
                                      </p:cBhvr>
                                      <p:tavLst>
                                        <p:tav tm="0">
                                          <p:val>
                                            <p:strVal val="ppt_y"/>
                                          </p:val>
                                        </p:tav>
                                        <p:tav tm="100000">
                                          <p:val>
                                            <p:strVal val="ppt_y"/>
                                          </p:val>
                                        </p:tav>
                                      </p:tavLst>
                                    </p:anim>
                                    <p:set>
                                      <p:cBhvr>
                                        <p:cTn id="532" dur="1" fill="hold">
                                          <p:stCondLst>
                                            <p:cond delay="3499"/>
                                          </p:stCondLst>
                                        </p:cTn>
                                        <p:tgtEl>
                                          <p:spTgt spid="47"/>
                                        </p:tgtEl>
                                        <p:attrNameLst>
                                          <p:attrName>style.visibility</p:attrName>
                                        </p:attrNameLst>
                                      </p:cBhvr>
                                      <p:to>
                                        <p:strVal val="hidden"/>
                                      </p:to>
                                    </p:set>
                                  </p:childTnLst>
                                </p:cTn>
                              </p:par>
                              <p:par>
                                <p:cTn id="533" presetID="2" presetClass="entr" presetSubtype="9" fill="hold" grpId="0" nodeType="withEffect">
                                  <p:stCondLst>
                                    <p:cond delay="0"/>
                                  </p:stCondLst>
                                  <p:childTnLst>
                                    <p:set>
                                      <p:cBhvr>
                                        <p:cTn id="534" dur="1" fill="hold">
                                          <p:stCondLst>
                                            <p:cond delay="0"/>
                                          </p:stCondLst>
                                        </p:cTn>
                                        <p:tgtEl>
                                          <p:spTgt spid="66"/>
                                        </p:tgtEl>
                                        <p:attrNameLst>
                                          <p:attrName>style.visibility</p:attrName>
                                        </p:attrNameLst>
                                      </p:cBhvr>
                                      <p:to>
                                        <p:strVal val="visible"/>
                                      </p:to>
                                    </p:set>
                                    <p:anim calcmode="lin" valueType="num">
                                      <p:cBhvr additive="base">
                                        <p:cTn id="535" dur="3500" fill="hold"/>
                                        <p:tgtEl>
                                          <p:spTgt spid="66"/>
                                        </p:tgtEl>
                                        <p:attrNameLst>
                                          <p:attrName>ppt_x</p:attrName>
                                        </p:attrNameLst>
                                      </p:cBhvr>
                                      <p:tavLst>
                                        <p:tav tm="0">
                                          <p:val>
                                            <p:strVal val="0-#ppt_w/2"/>
                                          </p:val>
                                        </p:tav>
                                        <p:tav tm="100000">
                                          <p:val>
                                            <p:strVal val="#ppt_x"/>
                                          </p:val>
                                        </p:tav>
                                      </p:tavLst>
                                    </p:anim>
                                    <p:anim calcmode="lin" valueType="num">
                                      <p:cBhvr additive="base">
                                        <p:cTn id="536" dur="3500" fill="hold"/>
                                        <p:tgtEl>
                                          <p:spTgt spid="66"/>
                                        </p:tgtEl>
                                        <p:attrNameLst>
                                          <p:attrName>ppt_y</p:attrName>
                                        </p:attrNameLst>
                                      </p:cBhvr>
                                      <p:tavLst>
                                        <p:tav tm="0">
                                          <p:val>
                                            <p:strVal val="0-#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66"/>
                                        </p:tgtEl>
                                        <p:attrNameLst>
                                          <p:attrName>style.visibility</p:attrName>
                                        </p:attrNameLst>
                                      </p:cBhvr>
                                      <p:to>
                                        <p:strVal val="visible"/>
                                      </p:to>
                                    </p:set>
                                    <p:anim calcmode="lin" valueType="num">
                                      <p:cBhvr>
                                        <p:cTn id="539" dur="3500" fill="hold"/>
                                        <p:tgtEl>
                                          <p:spTgt spid="66"/>
                                        </p:tgtEl>
                                        <p:attrNameLst>
                                          <p:attrName>ppt_w</p:attrName>
                                        </p:attrNameLst>
                                      </p:cBhvr>
                                      <p:tavLst>
                                        <p:tav tm="0" fmla="#ppt_w*sin(2.5*pi*$)">
                                          <p:val>
                                            <p:fltVal val="0"/>
                                          </p:val>
                                        </p:tav>
                                        <p:tav tm="100000">
                                          <p:val>
                                            <p:fltVal val="1"/>
                                          </p:val>
                                        </p:tav>
                                      </p:tavLst>
                                    </p:anim>
                                    <p:anim calcmode="lin" valueType="num">
                                      <p:cBhvr>
                                        <p:cTn id="540" dur="3500" fill="hold"/>
                                        <p:tgtEl>
                                          <p:spTgt spid="66"/>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3500"/>
                                        <p:tgtEl>
                                          <p:spTgt spid="66"/>
                                        </p:tgtEl>
                                        <p:attrNameLst>
                                          <p:attrName>ppt_x</p:attrName>
                                        </p:attrNameLst>
                                      </p:cBhvr>
                                      <p:tavLst>
                                        <p:tav tm="0">
                                          <p:val>
                                            <p:strVal val="ppt_x"/>
                                          </p:val>
                                        </p:tav>
                                        <p:tav tm="100000">
                                          <p:val>
                                            <p:strVal val="0-ppt_w/2"/>
                                          </p:val>
                                        </p:tav>
                                      </p:tavLst>
                                    </p:anim>
                                    <p:anim calcmode="lin" valueType="num">
                                      <p:cBhvr additive="base">
                                        <p:cTn id="543" dur="3500"/>
                                        <p:tgtEl>
                                          <p:spTgt spid="66"/>
                                        </p:tgtEl>
                                        <p:attrNameLst>
                                          <p:attrName>ppt_y</p:attrName>
                                        </p:attrNameLst>
                                      </p:cBhvr>
                                      <p:tavLst>
                                        <p:tav tm="0">
                                          <p:val>
                                            <p:strVal val="ppt_y"/>
                                          </p:val>
                                        </p:tav>
                                        <p:tav tm="100000">
                                          <p:val>
                                            <p:strVal val="ppt_y"/>
                                          </p:val>
                                        </p:tav>
                                      </p:tavLst>
                                    </p:anim>
                                    <p:set>
                                      <p:cBhvr>
                                        <p:cTn id="544" dur="1" fill="hold">
                                          <p:stCondLst>
                                            <p:cond delay="3499"/>
                                          </p:stCondLst>
                                        </p:cTn>
                                        <p:tgtEl>
                                          <p:spTgt spid="66"/>
                                        </p:tgtEl>
                                        <p:attrNameLst>
                                          <p:attrName>style.visibility</p:attrName>
                                        </p:attrNameLst>
                                      </p:cBhvr>
                                      <p:to>
                                        <p:strVal val="hidden"/>
                                      </p:to>
                                    </p:set>
                                  </p:childTnLst>
                                </p:cTn>
                              </p:par>
                              <p:par>
                                <p:cTn id="545" presetID="2" presetClass="entr" presetSubtype="9" fill="hold" grpId="0" nodeType="withEffect">
                                  <p:stCondLst>
                                    <p:cond delay="0"/>
                                  </p:stCondLst>
                                  <p:childTnLst>
                                    <p:set>
                                      <p:cBhvr>
                                        <p:cTn id="546" dur="1" fill="hold">
                                          <p:stCondLst>
                                            <p:cond delay="0"/>
                                          </p:stCondLst>
                                        </p:cTn>
                                        <p:tgtEl>
                                          <p:spTgt spid="64"/>
                                        </p:tgtEl>
                                        <p:attrNameLst>
                                          <p:attrName>style.visibility</p:attrName>
                                        </p:attrNameLst>
                                      </p:cBhvr>
                                      <p:to>
                                        <p:strVal val="visible"/>
                                      </p:to>
                                    </p:set>
                                    <p:anim calcmode="lin" valueType="num">
                                      <p:cBhvr additive="base">
                                        <p:cTn id="547" dur="3500" fill="hold"/>
                                        <p:tgtEl>
                                          <p:spTgt spid="64"/>
                                        </p:tgtEl>
                                        <p:attrNameLst>
                                          <p:attrName>ppt_x</p:attrName>
                                        </p:attrNameLst>
                                      </p:cBhvr>
                                      <p:tavLst>
                                        <p:tav tm="0">
                                          <p:val>
                                            <p:strVal val="0-#ppt_w/2"/>
                                          </p:val>
                                        </p:tav>
                                        <p:tav tm="100000">
                                          <p:val>
                                            <p:strVal val="#ppt_x"/>
                                          </p:val>
                                        </p:tav>
                                      </p:tavLst>
                                    </p:anim>
                                    <p:anim calcmode="lin" valueType="num">
                                      <p:cBhvr additive="base">
                                        <p:cTn id="548" dur="3500" fill="hold"/>
                                        <p:tgtEl>
                                          <p:spTgt spid="64"/>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64"/>
                                        </p:tgtEl>
                                        <p:attrNameLst>
                                          <p:attrName>style.visibility</p:attrName>
                                        </p:attrNameLst>
                                      </p:cBhvr>
                                      <p:to>
                                        <p:strVal val="visible"/>
                                      </p:to>
                                    </p:set>
                                    <p:anim calcmode="lin" valueType="num">
                                      <p:cBhvr>
                                        <p:cTn id="551" dur="3500" fill="hold"/>
                                        <p:tgtEl>
                                          <p:spTgt spid="64"/>
                                        </p:tgtEl>
                                        <p:attrNameLst>
                                          <p:attrName>ppt_w</p:attrName>
                                        </p:attrNameLst>
                                      </p:cBhvr>
                                      <p:tavLst>
                                        <p:tav tm="0" fmla="#ppt_w*sin(2.5*pi*$)">
                                          <p:val>
                                            <p:fltVal val="0"/>
                                          </p:val>
                                        </p:tav>
                                        <p:tav tm="100000">
                                          <p:val>
                                            <p:fltVal val="1"/>
                                          </p:val>
                                        </p:tav>
                                      </p:tavLst>
                                    </p:anim>
                                    <p:anim calcmode="lin" valueType="num">
                                      <p:cBhvr>
                                        <p:cTn id="552" dur="3500" fill="hold"/>
                                        <p:tgtEl>
                                          <p:spTgt spid="64"/>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3500"/>
                                        <p:tgtEl>
                                          <p:spTgt spid="64"/>
                                        </p:tgtEl>
                                        <p:attrNameLst>
                                          <p:attrName>ppt_x</p:attrName>
                                        </p:attrNameLst>
                                      </p:cBhvr>
                                      <p:tavLst>
                                        <p:tav tm="0">
                                          <p:val>
                                            <p:strVal val="ppt_x"/>
                                          </p:val>
                                        </p:tav>
                                        <p:tav tm="100000">
                                          <p:val>
                                            <p:strVal val="0-ppt_w/2"/>
                                          </p:val>
                                        </p:tav>
                                      </p:tavLst>
                                    </p:anim>
                                    <p:anim calcmode="lin" valueType="num">
                                      <p:cBhvr additive="base">
                                        <p:cTn id="555" dur="3500"/>
                                        <p:tgtEl>
                                          <p:spTgt spid="64"/>
                                        </p:tgtEl>
                                        <p:attrNameLst>
                                          <p:attrName>ppt_y</p:attrName>
                                        </p:attrNameLst>
                                      </p:cBhvr>
                                      <p:tavLst>
                                        <p:tav tm="0">
                                          <p:val>
                                            <p:strVal val="ppt_y"/>
                                          </p:val>
                                        </p:tav>
                                        <p:tav tm="100000">
                                          <p:val>
                                            <p:strVal val="ppt_y"/>
                                          </p:val>
                                        </p:tav>
                                      </p:tavLst>
                                    </p:anim>
                                    <p:set>
                                      <p:cBhvr>
                                        <p:cTn id="556" dur="1" fill="hold">
                                          <p:stCondLst>
                                            <p:cond delay="3499"/>
                                          </p:stCondLst>
                                        </p:cTn>
                                        <p:tgtEl>
                                          <p:spTgt spid="64"/>
                                        </p:tgtEl>
                                        <p:attrNameLst>
                                          <p:attrName>style.visibility</p:attrName>
                                        </p:attrNameLst>
                                      </p:cBhvr>
                                      <p:to>
                                        <p:strVal val="hidden"/>
                                      </p:to>
                                    </p:set>
                                  </p:childTnLst>
                                </p:cTn>
                              </p:par>
                              <p:par>
                                <p:cTn id="557" presetID="2" presetClass="entr" presetSubtype="9" fill="hold" grpId="0" nodeType="withEffect">
                                  <p:stCondLst>
                                    <p:cond delay="0"/>
                                  </p:stCondLst>
                                  <p:childTnLst>
                                    <p:set>
                                      <p:cBhvr>
                                        <p:cTn id="558" dur="1" fill="hold">
                                          <p:stCondLst>
                                            <p:cond delay="0"/>
                                          </p:stCondLst>
                                        </p:cTn>
                                        <p:tgtEl>
                                          <p:spTgt spid="65"/>
                                        </p:tgtEl>
                                        <p:attrNameLst>
                                          <p:attrName>style.visibility</p:attrName>
                                        </p:attrNameLst>
                                      </p:cBhvr>
                                      <p:to>
                                        <p:strVal val="visible"/>
                                      </p:to>
                                    </p:set>
                                    <p:anim calcmode="lin" valueType="num">
                                      <p:cBhvr additive="base">
                                        <p:cTn id="559" dur="3500" fill="hold"/>
                                        <p:tgtEl>
                                          <p:spTgt spid="65"/>
                                        </p:tgtEl>
                                        <p:attrNameLst>
                                          <p:attrName>ppt_x</p:attrName>
                                        </p:attrNameLst>
                                      </p:cBhvr>
                                      <p:tavLst>
                                        <p:tav tm="0">
                                          <p:val>
                                            <p:strVal val="0-#ppt_w/2"/>
                                          </p:val>
                                        </p:tav>
                                        <p:tav tm="100000">
                                          <p:val>
                                            <p:strVal val="#ppt_x"/>
                                          </p:val>
                                        </p:tav>
                                      </p:tavLst>
                                    </p:anim>
                                    <p:anim calcmode="lin" valueType="num">
                                      <p:cBhvr additive="base">
                                        <p:cTn id="560" dur="3500" fill="hold"/>
                                        <p:tgtEl>
                                          <p:spTgt spid="65"/>
                                        </p:tgtEl>
                                        <p:attrNameLst>
                                          <p:attrName>ppt_y</p:attrName>
                                        </p:attrNameLst>
                                      </p:cBhvr>
                                      <p:tavLst>
                                        <p:tav tm="0">
                                          <p:val>
                                            <p:strVal val="0-#ppt_h/2"/>
                                          </p:val>
                                        </p:tav>
                                        <p:tav tm="100000">
                                          <p:val>
                                            <p:strVal val="#ppt_y"/>
                                          </p:val>
                                        </p:tav>
                                      </p:tavLst>
                                    </p:anim>
                                  </p:childTnLst>
                                </p:cTn>
                              </p:par>
                              <p:par>
                                <p:cTn id="561" presetID="19" presetClass="entr" presetSubtype="10" fill="hold" grpId="1" nodeType="withEffect">
                                  <p:stCondLst>
                                    <p:cond delay="0"/>
                                  </p:stCondLst>
                                  <p:childTnLst>
                                    <p:set>
                                      <p:cBhvr>
                                        <p:cTn id="562" dur="1" fill="hold">
                                          <p:stCondLst>
                                            <p:cond delay="0"/>
                                          </p:stCondLst>
                                        </p:cTn>
                                        <p:tgtEl>
                                          <p:spTgt spid="65"/>
                                        </p:tgtEl>
                                        <p:attrNameLst>
                                          <p:attrName>style.visibility</p:attrName>
                                        </p:attrNameLst>
                                      </p:cBhvr>
                                      <p:to>
                                        <p:strVal val="visible"/>
                                      </p:to>
                                    </p:set>
                                    <p:anim calcmode="lin" valueType="num">
                                      <p:cBhvr>
                                        <p:cTn id="563" dur="3500" fill="hold"/>
                                        <p:tgtEl>
                                          <p:spTgt spid="65"/>
                                        </p:tgtEl>
                                        <p:attrNameLst>
                                          <p:attrName>ppt_w</p:attrName>
                                        </p:attrNameLst>
                                      </p:cBhvr>
                                      <p:tavLst>
                                        <p:tav tm="0" fmla="#ppt_w*sin(2.5*pi*$)">
                                          <p:val>
                                            <p:fltVal val="0"/>
                                          </p:val>
                                        </p:tav>
                                        <p:tav tm="100000">
                                          <p:val>
                                            <p:fltVal val="1"/>
                                          </p:val>
                                        </p:tav>
                                      </p:tavLst>
                                    </p:anim>
                                    <p:anim calcmode="lin" valueType="num">
                                      <p:cBhvr>
                                        <p:cTn id="564" dur="3500" fill="hold"/>
                                        <p:tgtEl>
                                          <p:spTgt spid="65"/>
                                        </p:tgtEl>
                                        <p:attrNameLst>
                                          <p:attrName>ppt_h</p:attrName>
                                        </p:attrNameLst>
                                      </p:cBhvr>
                                      <p:tavLst>
                                        <p:tav tm="0">
                                          <p:val>
                                            <p:strVal val="#ppt_h"/>
                                          </p:val>
                                        </p:tav>
                                        <p:tav tm="100000">
                                          <p:val>
                                            <p:strVal val="#ppt_h"/>
                                          </p:val>
                                        </p:tav>
                                      </p:tavLst>
                                    </p:anim>
                                  </p:childTnLst>
                                </p:cTn>
                              </p:par>
                              <p:par>
                                <p:cTn id="565" presetID="2" presetClass="exit" presetSubtype="8" fill="hold" grpId="2" nodeType="withEffect">
                                  <p:stCondLst>
                                    <p:cond delay="0"/>
                                  </p:stCondLst>
                                  <p:childTnLst>
                                    <p:anim calcmode="lin" valueType="num">
                                      <p:cBhvr additive="base">
                                        <p:cTn id="566" dur="3500"/>
                                        <p:tgtEl>
                                          <p:spTgt spid="65"/>
                                        </p:tgtEl>
                                        <p:attrNameLst>
                                          <p:attrName>ppt_x</p:attrName>
                                        </p:attrNameLst>
                                      </p:cBhvr>
                                      <p:tavLst>
                                        <p:tav tm="0">
                                          <p:val>
                                            <p:strVal val="ppt_x"/>
                                          </p:val>
                                        </p:tav>
                                        <p:tav tm="100000">
                                          <p:val>
                                            <p:strVal val="0-ppt_w/2"/>
                                          </p:val>
                                        </p:tav>
                                      </p:tavLst>
                                    </p:anim>
                                    <p:anim calcmode="lin" valueType="num">
                                      <p:cBhvr additive="base">
                                        <p:cTn id="567" dur="3500"/>
                                        <p:tgtEl>
                                          <p:spTgt spid="65"/>
                                        </p:tgtEl>
                                        <p:attrNameLst>
                                          <p:attrName>ppt_y</p:attrName>
                                        </p:attrNameLst>
                                      </p:cBhvr>
                                      <p:tavLst>
                                        <p:tav tm="0">
                                          <p:val>
                                            <p:strVal val="ppt_y"/>
                                          </p:val>
                                        </p:tav>
                                        <p:tav tm="100000">
                                          <p:val>
                                            <p:strVal val="ppt_y"/>
                                          </p:val>
                                        </p:tav>
                                      </p:tavLst>
                                    </p:anim>
                                    <p:set>
                                      <p:cBhvr>
                                        <p:cTn id="568" dur="1" fill="hold">
                                          <p:stCondLst>
                                            <p:cond delay="3499"/>
                                          </p:stCondLst>
                                        </p:cTn>
                                        <p:tgtEl>
                                          <p:spTgt spid="65"/>
                                        </p:tgtEl>
                                        <p:attrNameLst>
                                          <p:attrName>style.visibility</p:attrName>
                                        </p:attrNameLst>
                                      </p:cBhvr>
                                      <p:to>
                                        <p:strVal val="hidden"/>
                                      </p:to>
                                    </p:set>
                                  </p:childTnLst>
                                </p:cTn>
                              </p:par>
                              <p:par>
                                <p:cTn id="569" presetID="2" presetClass="entr" presetSubtype="9" fill="hold" grpId="0" nodeType="withEffect">
                                  <p:stCondLst>
                                    <p:cond delay="0"/>
                                  </p:stCondLst>
                                  <p:childTnLst>
                                    <p:set>
                                      <p:cBhvr>
                                        <p:cTn id="570" dur="1" fill="hold">
                                          <p:stCondLst>
                                            <p:cond delay="0"/>
                                          </p:stCondLst>
                                        </p:cTn>
                                        <p:tgtEl>
                                          <p:spTgt spid="58"/>
                                        </p:tgtEl>
                                        <p:attrNameLst>
                                          <p:attrName>style.visibility</p:attrName>
                                        </p:attrNameLst>
                                      </p:cBhvr>
                                      <p:to>
                                        <p:strVal val="visible"/>
                                      </p:to>
                                    </p:set>
                                    <p:anim calcmode="lin" valueType="num">
                                      <p:cBhvr additive="base">
                                        <p:cTn id="571" dur="3500" fill="hold"/>
                                        <p:tgtEl>
                                          <p:spTgt spid="58"/>
                                        </p:tgtEl>
                                        <p:attrNameLst>
                                          <p:attrName>ppt_x</p:attrName>
                                        </p:attrNameLst>
                                      </p:cBhvr>
                                      <p:tavLst>
                                        <p:tav tm="0">
                                          <p:val>
                                            <p:strVal val="0-#ppt_w/2"/>
                                          </p:val>
                                        </p:tav>
                                        <p:tav tm="100000">
                                          <p:val>
                                            <p:strVal val="#ppt_x"/>
                                          </p:val>
                                        </p:tav>
                                      </p:tavLst>
                                    </p:anim>
                                    <p:anim calcmode="lin" valueType="num">
                                      <p:cBhvr additive="base">
                                        <p:cTn id="572" dur="3500" fill="hold"/>
                                        <p:tgtEl>
                                          <p:spTgt spid="58"/>
                                        </p:tgtEl>
                                        <p:attrNameLst>
                                          <p:attrName>ppt_y</p:attrName>
                                        </p:attrNameLst>
                                      </p:cBhvr>
                                      <p:tavLst>
                                        <p:tav tm="0">
                                          <p:val>
                                            <p:strVal val="0-#ppt_h/2"/>
                                          </p:val>
                                        </p:tav>
                                        <p:tav tm="100000">
                                          <p:val>
                                            <p:strVal val="#ppt_y"/>
                                          </p:val>
                                        </p:tav>
                                      </p:tavLst>
                                    </p:anim>
                                  </p:childTnLst>
                                </p:cTn>
                              </p:par>
                              <p:par>
                                <p:cTn id="573" presetID="19" presetClass="entr" presetSubtype="10" fill="hold" grpId="1" nodeType="withEffect">
                                  <p:stCondLst>
                                    <p:cond delay="0"/>
                                  </p:stCondLst>
                                  <p:childTnLst>
                                    <p:set>
                                      <p:cBhvr>
                                        <p:cTn id="574" dur="1" fill="hold">
                                          <p:stCondLst>
                                            <p:cond delay="0"/>
                                          </p:stCondLst>
                                        </p:cTn>
                                        <p:tgtEl>
                                          <p:spTgt spid="58"/>
                                        </p:tgtEl>
                                        <p:attrNameLst>
                                          <p:attrName>style.visibility</p:attrName>
                                        </p:attrNameLst>
                                      </p:cBhvr>
                                      <p:to>
                                        <p:strVal val="visible"/>
                                      </p:to>
                                    </p:set>
                                    <p:anim calcmode="lin" valueType="num">
                                      <p:cBhvr>
                                        <p:cTn id="575" dur="3500" fill="hold"/>
                                        <p:tgtEl>
                                          <p:spTgt spid="58"/>
                                        </p:tgtEl>
                                        <p:attrNameLst>
                                          <p:attrName>ppt_w</p:attrName>
                                        </p:attrNameLst>
                                      </p:cBhvr>
                                      <p:tavLst>
                                        <p:tav tm="0" fmla="#ppt_w*sin(2.5*pi*$)">
                                          <p:val>
                                            <p:fltVal val="0"/>
                                          </p:val>
                                        </p:tav>
                                        <p:tav tm="100000">
                                          <p:val>
                                            <p:fltVal val="1"/>
                                          </p:val>
                                        </p:tav>
                                      </p:tavLst>
                                    </p:anim>
                                    <p:anim calcmode="lin" valueType="num">
                                      <p:cBhvr>
                                        <p:cTn id="576" dur="3500" fill="hold"/>
                                        <p:tgtEl>
                                          <p:spTgt spid="58"/>
                                        </p:tgtEl>
                                        <p:attrNameLst>
                                          <p:attrName>ppt_h</p:attrName>
                                        </p:attrNameLst>
                                      </p:cBhvr>
                                      <p:tavLst>
                                        <p:tav tm="0">
                                          <p:val>
                                            <p:strVal val="#ppt_h"/>
                                          </p:val>
                                        </p:tav>
                                        <p:tav tm="100000">
                                          <p:val>
                                            <p:strVal val="#ppt_h"/>
                                          </p:val>
                                        </p:tav>
                                      </p:tavLst>
                                    </p:anim>
                                  </p:childTnLst>
                                </p:cTn>
                              </p:par>
                              <p:par>
                                <p:cTn id="577" presetID="2" presetClass="exit" presetSubtype="8" fill="hold" grpId="2" nodeType="withEffect">
                                  <p:stCondLst>
                                    <p:cond delay="0"/>
                                  </p:stCondLst>
                                  <p:childTnLst>
                                    <p:anim calcmode="lin" valueType="num">
                                      <p:cBhvr additive="base">
                                        <p:cTn id="578" dur="3500"/>
                                        <p:tgtEl>
                                          <p:spTgt spid="58"/>
                                        </p:tgtEl>
                                        <p:attrNameLst>
                                          <p:attrName>ppt_x</p:attrName>
                                        </p:attrNameLst>
                                      </p:cBhvr>
                                      <p:tavLst>
                                        <p:tav tm="0">
                                          <p:val>
                                            <p:strVal val="ppt_x"/>
                                          </p:val>
                                        </p:tav>
                                        <p:tav tm="100000">
                                          <p:val>
                                            <p:strVal val="0-ppt_w/2"/>
                                          </p:val>
                                        </p:tav>
                                      </p:tavLst>
                                    </p:anim>
                                    <p:anim calcmode="lin" valueType="num">
                                      <p:cBhvr additive="base">
                                        <p:cTn id="579" dur="3500"/>
                                        <p:tgtEl>
                                          <p:spTgt spid="58"/>
                                        </p:tgtEl>
                                        <p:attrNameLst>
                                          <p:attrName>ppt_y</p:attrName>
                                        </p:attrNameLst>
                                      </p:cBhvr>
                                      <p:tavLst>
                                        <p:tav tm="0">
                                          <p:val>
                                            <p:strVal val="ppt_y"/>
                                          </p:val>
                                        </p:tav>
                                        <p:tav tm="100000">
                                          <p:val>
                                            <p:strVal val="ppt_y"/>
                                          </p:val>
                                        </p:tav>
                                      </p:tavLst>
                                    </p:anim>
                                    <p:set>
                                      <p:cBhvr>
                                        <p:cTn id="580" dur="1" fill="hold">
                                          <p:stCondLst>
                                            <p:cond delay="3499"/>
                                          </p:stCondLst>
                                        </p:cTn>
                                        <p:tgtEl>
                                          <p:spTgt spid="58"/>
                                        </p:tgtEl>
                                        <p:attrNameLst>
                                          <p:attrName>style.visibility</p:attrName>
                                        </p:attrNameLst>
                                      </p:cBhvr>
                                      <p:to>
                                        <p:strVal val="hidden"/>
                                      </p:to>
                                    </p:set>
                                  </p:childTnLst>
                                </p:cTn>
                              </p:par>
                              <p:par>
                                <p:cTn id="581" presetID="2" presetClass="entr" presetSubtype="9" fill="hold" grpId="0" nodeType="withEffect">
                                  <p:stCondLst>
                                    <p:cond delay="0"/>
                                  </p:stCondLst>
                                  <p:childTnLst>
                                    <p:set>
                                      <p:cBhvr>
                                        <p:cTn id="582" dur="1" fill="hold">
                                          <p:stCondLst>
                                            <p:cond delay="0"/>
                                          </p:stCondLst>
                                        </p:cTn>
                                        <p:tgtEl>
                                          <p:spTgt spid="57"/>
                                        </p:tgtEl>
                                        <p:attrNameLst>
                                          <p:attrName>style.visibility</p:attrName>
                                        </p:attrNameLst>
                                      </p:cBhvr>
                                      <p:to>
                                        <p:strVal val="visible"/>
                                      </p:to>
                                    </p:set>
                                    <p:anim calcmode="lin" valueType="num">
                                      <p:cBhvr additive="base">
                                        <p:cTn id="583" dur="3500" fill="hold"/>
                                        <p:tgtEl>
                                          <p:spTgt spid="57"/>
                                        </p:tgtEl>
                                        <p:attrNameLst>
                                          <p:attrName>ppt_x</p:attrName>
                                        </p:attrNameLst>
                                      </p:cBhvr>
                                      <p:tavLst>
                                        <p:tav tm="0">
                                          <p:val>
                                            <p:strVal val="0-#ppt_w/2"/>
                                          </p:val>
                                        </p:tav>
                                        <p:tav tm="100000">
                                          <p:val>
                                            <p:strVal val="#ppt_x"/>
                                          </p:val>
                                        </p:tav>
                                      </p:tavLst>
                                    </p:anim>
                                    <p:anim calcmode="lin" valueType="num">
                                      <p:cBhvr additive="base">
                                        <p:cTn id="584" dur="3500" fill="hold"/>
                                        <p:tgtEl>
                                          <p:spTgt spid="57"/>
                                        </p:tgtEl>
                                        <p:attrNameLst>
                                          <p:attrName>ppt_y</p:attrName>
                                        </p:attrNameLst>
                                      </p:cBhvr>
                                      <p:tavLst>
                                        <p:tav tm="0">
                                          <p:val>
                                            <p:strVal val="0-#ppt_h/2"/>
                                          </p:val>
                                        </p:tav>
                                        <p:tav tm="100000">
                                          <p:val>
                                            <p:strVal val="#ppt_y"/>
                                          </p:val>
                                        </p:tav>
                                      </p:tavLst>
                                    </p:anim>
                                  </p:childTnLst>
                                </p:cTn>
                              </p:par>
                              <p:par>
                                <p:cTn id="585" presetID="19" presetClass="entr" presetSubtype="10" fill="hold" grpId="1" nodeType="withEffect">
                                  <p:stCondLst>
                                    <p:cond delay="0"/>
                                  </p:stCondLst>
                                  <p:childTnLst>
                                    <p:set>
                                      <p:cBhvr>
                                        <p:cTn id="586" dur="1" fill="hold">
                                          <p:stCondLst>
                                            <p:cond delay="0"/>
                                          </p:stCondLst>
                                        </p:cTn>
                                        <p:tgtEl>
                                          <p:spTgt spid="57"/>
                                        </p:tgtEl>
                                        <p:attrNameLst>
                                          <p:attrName>style.visibility</p:attrName>
                                        </p:attrNameLst>
                                      </p:cBhvr>
                                      <p:to>
                                        <p:strVal val="visible"/>
                                      </p:to>
                                    </p:set>
                                    <p:anim calcmode="lin" valueType="num">
                                      <p:cBhvr>
                                        <p:cTn id="587" dur="3500" fill="hold"/>
                                        <p:tgtEl>
                                          <p:spTgt spid="57"/>
                                        </p:tgtEl>
                                        <p:attrNameLst>
                                          <p:attrName>ppt_w</p:attrName>
                                        </p:attrNameLst>
                                      </p:cBhvr>
                                      <p:tavLst>
                                        <p:tav tm="0" fmla="#ppt_w*sin(2.5*pi*$)">
                                          <p:val>
                                            <p:fltVal val="0"/>
                                          </p:val>
                                        </p:tav>
                                        <p:tav tm="100000">
                                          <p:val>
                                            <p:fltVal val="1"/>
                                          </p:val>
                                        </p:tav>
                                      </p:tavLst>
                                    </p:anim>
                                    <p:anim calcmode="lin" valueType="num">
                                      <p:cBhvr>
                                        <p:cTn id="588" dur="3500" fill="hold"/>
                                        <p:tgtEl>
                                          <p:spTgt spid="57"/>
                                        </p:tgtEl>
                                        <p:attrNameLst>
                                          <p:attrName>ppt_h</p:attrName>
                                        </p:attrNameLst>
                                      </p:cBhvr>
                                      <p:tavLst>
                                        <p:tav tm="0">
                                          <p:val>
                                            <p:strVal val="#ppt_h"/>
                                          </p:val>
                                        </p:tav>
                                        <p:tav tm="100000">
                                          <p:val>
                                            <p:strVal val="#ppt_h"/>
                                          </p:val>
                                        </p:tav>
                                      </p:tavLst>
                                    </p:anim>
                                  </p:childTnLst>
                                </p:cTn>
                              </p:par>
                              <p:par>
                                <p:cTn id="589" presetID="2" presetClass="exit" presetSubtype="8" fill="hold" grpId="2" nodeType="withEffect">
                                  <p:stCondLst>
                                    <p:cond delay="0"/>
                                  </p:stCondLst>
                                  <p:childTnLst>
                                    <p:anim calcmode="lin" valueType="num">
                                      <p:cBhvr additive="base">
                                        <p:cTn id="590" dur="3500"/>
                                        <p:tgtEl>
                                          <p:spTgt spid="57"/>
                                        </p:tgtEl>
                                        <p:attrNameLst>
                                          <p:attrName>ppt_x</p:attrName>
                                        </p:attrNameLst>
                                      </p:cBhvr>
                                      <p:tavLst>
                                        <p:tav tm="0">
                                          <p:val>
                                            <p:strVal val="ppt_x"/>
                                          </p:val>
                                        </p:tav>
                                        <p:tav tm="100000">
                                          <p:val>
                                            <p:strVal val="0-ppt_w/2"/>
                                          </p:val>
                                        </p:tav>
                                      </p:tavLst>
                                    </p:anim>
                                    <p:anim calcmode="lin" valueType="num">
                                      <p:cBhvr additive="base">
                                        <p:cTn id="591" dur="3500"/>
                                        <p:tgtEl>
                                          <p:spTgt spid="57"/>
                                        </p:tgtEl>
                                        <p:attrNameLst>
                                          <p:attrName>ppt_y</p:attrName>
                                        </p:attrNameLst>
                                      </p:cBhvr>
                                      <p:tavLst>
                                        <p:tav tm="0">
                                          <p:val>
                                            <p:strVal val="ppt_y"/>
                                          </p:val>
                                        </p:tav>
                                        <p:tav tm="100000">
                                          <p:val>
                                            <p:strVal val="ppt_y"/>
                                          </p:val>
                                        </p:tav>
                                      </p:tavLst>
                                    </p:anim>
                                    <p:set>
                                      <p:cBhvr>
                                        <p:cTn id="592" dur="1" fill="hold">
                                          <p:stCondLst>
                                            <p:cond delay="3499"/>
                                          </p:stCondLst>
                                        </p:cTn>
                                        <p:tgtEl>
                                          <p:spTgt spid="57"/>
                                        </p:tgtEl>
                                        <p:attrNameLst>
                                          <p:attrName>style.visibility</p:attrName>
                                        </p:attrNameLst>
                                      </p:cBhvr>
                                      <p:to>
                                        <p:strVal val="hidden"/>
                                      </p:to>
                                    </p:set>
                                  </p:childTnLst>
                                </p:cTn>
                              </p:par>
                              <p:par>
                                <p:cTn id="593" presetID="2" presetClass="entr" presetSubtype="9" fill="hold" grpId="0" nodeType="withEffect">
                                  <p:stCondLst>
                                    <p:cond delay="0"/>
                                  </p:stCondLst>
                                  <p:childTnLst>
                                    <p:set>
                                      <p:cBhvr>
                                        <p:cTn id="594" dur="1" fill="hold">
                                          <p:stCondLst>
                                            <p:cond delay="0"/>
                                          </p:stCondLst>
                                        </p:cTn>
                                        <p:tgtEl>
                                          <p:spTgt spid="46"/>
                                        </p:tgtEl>
                                        <p:attrNameLst>
                                          <p:attrName>style.visibility</p:attrName>
                                        </p:attrNameLst>
                                      </p:cBhvr>
                                      <p:to>
                                        <p:strVal val="visible"/>
                                      </p:to>
                                    </p:set>
                                    <p:anim calcmode="lin" valueType="num">
                                      <p:cBhvr additive="base">
                                        <p:cTn id="595" dur="3500" fill="hold"/>
                                        <p:tgtEl>
                                          <p:spTgt spid="46"/>
                                        </p:tgtEl>
                                        <p:attrNameLst>
                                          <p:attrName>ppt_x</p:attrName>
                                        </p:attrNameLst>
                                      </p:cBhvr>
                                      <p:tavLst>
                                        <p:tav tm="0">
                                          <p:val>
                                            <p:strVal val="0-#ppt_w/2"/>
                                          </p:val>
                                        </p:tav>
                                        <p:tav tm="100000">
                                          <p:val>
                                            <p:strVal val="#ppt_x"/>
                                          </p:val>
                                        </p:tav>
                                      </p:tavLst>
                                    </p:anim>
                                    <p:anim calcmode="lin" valueType="num">
                                      <p:cBhvr additive="base">
                                        <p:cTn id="596" dur="3500" fill="hold"/>
                                        <p:tgtEl>
                                          <p:spTgt spid="46"/>
                                        </p:tgtEl>
                                        <p:attrNameLst>
                                          <p:attrName>ppt_y</p:attrName>
                                        </p:attrNameLst>
                                      </p:cBhvr>
                                      <p:tavLst>
                                        <p:tav tm="0">
                                          <p:val>
                                            <p:strVal val="0-#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6"/>
                                        </p:tgtEl>
                                        <p:attrNameLst>
                                          <p:attrName>style.visibility</p:attrName>
                                        </p:attrNameLst>
                                      </p:cBhvr>
                                      <p:to>
                                        <p:strVal val="visible"/>
                                      </p:to>
                                    </p:set>
                                    <p:anim calcmode="lin" valueType="num">
                                      <p:cBhvr>
                                        <p:cTn id="599" dur="3500" fill="hold"/>
                                        <p:tgtEl>
                                          <p:spTgt spid="46"/>
                                        </p:tgtEl>
                                        <p:attrNameLst>
                                          <p:attrName>ppt_w</p:attrName>
                                        </p:attrNameLst>
                                      </p:cBhvr>
                                      <p:tavLst>
                                        <p:tav tm="0" fmla="#ppt_w*sin(2.5*pi*$)">
                                          <p:val>
                                            <p:fltVal val="0"/>
                                          </p:val>
                                        </p:tav>
                                        <p:tav tm="100000">
                                          <p:val>
                                            <p:fltVal val="1"/>
                                          </p:val>
                                        </p:tav>
                                      </p:tavLst>
                                    </p:anim>
                                    <p:anim calcmode="lin" valueType="num">
                                      <p:cBhvr>
                                        <p:cTn id="600" dur="3500" fill="hold"/>
                                        <p:tgtEl>
                                          <p:spTgt spid="46"/>
                                        </p:tgtEl>
                                        <p:attrNameLst>
                                          <p:attrName>ppt_h</p:attrName>
                                        </p:attrNameLst>
                                      </p:cBhvr>
                                      <p:tavLst>
                                        <p:tav tm="0">
                                          <p:val>
                                            <p:strVal val="#ppt_h"/>
                                          </p:val>
                                        </p:tav>
                                        <p:tav tm="100000">
                                          <p:val>
                                            <p:strVal val="#ppt_h"/>
                                          </p:val>
                                        </p:tav>
                                      </p:tavLst>
                                    </p:anim>
                                  </p:childTnLst>
                                </p:cTn>
                              </p:par>
                              <p:par>
                                <p:cTn id="601" presetID="2" presetClass="exit" presetSubtype="8" fill="hold" grpId="2" nodeType="withEffect">
                                  <p:stCondLst>
                                    <p:cond delay="0"/>
                                  </p:stCondLst>
                                  <p:childTnLst>
                                    <p:anim calcmode="lin" valueType="num">
                                      <p:cBhvr additive="base">
                                        <p:cTn id="602" dur="3500"/>
                                        <p:tgtEl>
                                          <p:spTgt spid="46"/>
                                        </p:tgtEl>
                                        <p:attrNameLst>
                                          <p:attrName>ppt_x</p:attrName>
                                        </p:attrNameLst>
                                      </p:cBhvr>
                                      <p:tavLst>
                                        <p:tav tm="0">
                                          <p:val>
                                            <p:strVal val="ppt_x"/>
                                          </p:val>
                                        </p:tav>
                                        <p:tav tm="100000">
                                          <p:val>
                                            <p:strVal val="0-ppt_w/2"/>
                                          </p:val>
                                        </p:tav>
                                      </p:tavLst>
                                    </p:anim>
                                    <p:anim calcmode="lin" valueType="num">
                                      <p:cBhvr additive="base">
                                        <p:cTn id="603" dur="3500"/>
                                        <p:tgtEl>
                                          <p:spTgt spid="46"/>
                                        </p:tgtEl>
                                        <p:attrNameLst>
                                          <p:attrName>ppt_y</p:attrName>
                                        </p:attrNameLst>
                                      </p:cBhvr>
                                      <p:tavLst>
                                        <p:tav tm="0">
                                          <p:val>
                                            <p:strVal val="ppt_y"/>
                                          </p:val>
                                        </p:tav>
                                        <p:tav tm="100000">
                                          <p:val>
                                            <p:strVal val="ppt_y"/>
                                          </p:val>
                                        </p:tav>
                                      </p:tavLst>
                                    </p:anim>
                                    <p:set>
                                      <p:cBhvr>
                                        <p:cTn id="604" dur="1" fill="hold">
                                          <p:stCondLst>
                                            <p:cond delay="3499"/>
                                          </p:stCondLst>
                                        </p:cTn>
                                        <p:tgtEl>
                                          <p:spTgt spid="46"/>
                                        </p:tgtEl>
                                        <p:attrNameLst>
                                          <p:attrName>style.visibility</p:attrName>
                                        </p:attrNameLst>
                                      </p:cBhvr>
                                      <p:to>
                                        <p:strVal val="hidden"/>
                                      </p:to>
                                    </p:set>
                                  </p:childTnLst>
                                </p:cTn>
                              </p:par>
                              <p:par>
                                <p:cTn id="605" presetID="2" presetClass="entr" presetSubtype="9" fill="hold" grpId="0" nodeType="withEffect">
                                  <p:stCondLst>
                                    <p:cond delay="0"/>
                                  </p:stCondLst>
                                  <p:childTnLst>
                                    <p:set>
                                      <p:cBhvr>
                                        <p:cTn id="606" dur="1" fill="hold">
                                          <p:stCondLst>
                                            <p:cond delay="0"/>
                                          </p:stCondLst>
                                        </p:cTn>
                                        <p:tgtEl>
                                          <p:spTgt spid="44"/>
                                        </p:tgtEl>
                                        <p:attrNameLst>
                                          <p:attrName>style.visibility</p:attrName>
                                        </p:attrNameLst>
                                      </p:cBhvr>
                                      <p:to>
                                        <p:strVal val="visible"/>
                                      </p:to>
                                    </p:set>
                                    <p:anim calcmode="lin" valueType="num">
                                      <p:cBhvr additive="base">
                                        <p:cTn id="607" dur="3500" fill="hold"/>
                                        <p:tgtEl>
                                          <p:spTgt spid="44"/>
                                        </p:tgtEl>
                                        <p:attrNameLst>
                                          <p:attrName>ppt_x</p:attrName>
                                        </p:attrNameLst>
                                      </p:cBhvr>
                                      <p:tavLst>
                                        <p:tav tm="0">
                                          <p:val>
                                            <p:strVal val="0-#ppt_w/2"/>
                                          </p:val>
                                        </p:tav>
                                        <p:tav tm="100000">
                                          <p:val>
                                            <p:strVal val="#ppt_x"/>
                                          </p:val>
                                        </p:tav>
                                      </p:tavLst>
                                    </p:anim>
                                    <p:anim calcmode="lin" valueType="num">
                                      <p:cBhvr additive="base">
                                        <p:cTn id="608" dur="3500" fill="hold"/>
                                        <p:tgtEl>
                                          <p:spTgt spid="44"/>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44"/>
                                        </p:tgtEl>
                                        <p:attrNameLst>
                                          <p:attrName>style.visibility</p:attrName>
                                        </p:attrNameLst>
                                      </p:cBhvr>
                                      <p:to>
                                        <p:strVal val="visible"/>
                                      </p:to>
                                    </p:set>
                                    <p:anim calcmode="lin" valueType="num">
                                      <p:cBhvr>
                                        <p:cTn id="611" dur="3500" fill="hold"/>
                                        <p:tgtEl>
                                          <p:spTgt spid="44"/>
                                        </p:tgtEl>
                                        <p:attrNameLst>
                                          <p:attrName>ppt_w</p:attrName>
                                        </p:attrNameLst>
                                      </p:cBhvr>
                                      <p:tavLst>
                                        <p:tav tm="0" fmla="#ppt_w*sin(2.5*pi*$)">
                                          <p:val>
                                            <p:fltVal val="0"/>
                                          </p:val>
                                        </p:tav>
                                        <p:tav tm="100000">
                                          <p:val>
                                            <p:fltVal val="1"/>
                                          </p:val>
                                        </p:tav>
                                      </p:tavLst>
                                    </p:anim>
                                    <p:anim calcmode="lin" valueType="num">
                                      <p:cBhvr>
                                        <p:cTn id="612" dur="3500" fill="hold"/>
                                        <p:tgtEl>
                                          <p:spTgt spid="44"/>
                                        </p:tgtEl>
                                        <p:attrNameLst>
                                          <p:attrName>ppt_h</p:attrName>
                                        </p:attrNameLst>
                                      </p:cBhvr>
                                      <p:tavLst>
                                        <p:tav tm="0">
                                          <p:val>
                                            <p:strVal val="#ppt_h"/>
                                          </p:val>
                                        </p:tav>
                                        <p:tav tm="100000">
                                          <p:val>
                                            <p:strVal val="#ppt_h"/>
                                          </p:val>
                                        </p:tav>
                                      </p:tavLst>
                                    </p:anim>
                                  </p:childTnLst>
                                </p:cTn>
                              </p:par>
                              <p:par>
                                <p:cTn id="613" presetID="2" presetClass="exit" presetSubtype="8" fill="hold" grpId="2" nodeType="withEffect">
                                  <p:stCondLst>
                                    <p:cond delay="0"/>
                                  </p:stCondLst>
                                  <p:childTnLst>
                                    <p:anim calcmode="lin" valueType="num">
                                      <p:cBhvr additive="base">
                                        <p:cTn id="614" dur="3500"/>
                                        <p:tgtEl>
                                          <p:spTgt spid="44"/>
                                        </p:tgtEl>
                                        <p:attrNameLst>
                                          <p:attrName>ppt_x</p:attrName>
                                        </p:attrNameLst>
                                      </p:cBhvr>
                                      <p:tavLst>
                                        <p:tav tm="0">
                                          <p:val>
                                            <p:strVal val="ppt_x"/>
                                          </p:val>
                                        </p:tav>
                                        <p:tav tm="100000">
                                          <p:val>
                                            <p:strVal val="0-ppt_w/2"/>
                                          </p:val>
                                        </p:tav>
                                      </p:tavLst>
                                    </p:anim>
                                    <p:anim calcmode="lin" valueType="num">
                                      <p:cBhvr additive="base">
                                        <p:cTn id="615" dur="3500"/>
                                        <p:tgtEl>
                                          <p:spTgt spid="44"/>
                                        </p:tgtEl>
                                        <p:attrNameLst>
                                          <p:attrName>ppt_y</p:attrName>
                                        </p:attrNameLst>
                                      </p:cBhvr>
                                      <p:tavLst>
                                        <p:tav tm="0">
                                          <p:val>
                                            <p:strVal val="ppt_y"/>
                                          </p:val>
                                        </p:tav>
                                        <p:tav tm="100000">
                                          <p:val>
                                            <p:strVal val="ppt_y"/>
                                          </p:val>
                                        </p:tav>
                                      </p:tavLst>
                                    </p:anim>
                                    <p:set>
                                      <p:cBhvr>
                                        <p:cTn id="616" dur="1" fill="hold">
                                          <p:stCondLst>
                                            <p:cond delay="3499"/>
                                          </p:stCondLst>
                                        </p:cTn>
                                        <p:tgtEl>
                                          <p:spTgt spid="44"/>
                                        </p:tgtEl>
                                        <p:attrNameLst>
                                          <p:attrName>style.visibility</p:attrName>
                                        </p:attrNameLst>
                                      </p:cBhvr>
                                      <p:to>
                                        <p:strVal val="hidden"/>
                                      </p:to>
                                    </p:set>
                                  </p:childTnLst>
                                </p:cTn>
                              </p:par>
                              <p:par>
                                <p:cTn id="617" presetID="2" presetClass="entr" presetSubtype="9" fill="hold" grpId="0" nodeType="withEffect">
                                  <p:stCondLst>
                                    <p:cond delay="0"/>
                                  </p:stCondLst>
                                  <p:childTnLst>
                                    <p:set>
                                      <p:cBhvr>
                                        <p:cTn id="618" dur="1" fill="hold">
                                          <p:stCondLst>
                                            <p:cond delay="0"/>
                                          </p:stCondLst>
                                        </p:cTn>
                                        <p:tgtEl>
                                          <p:spTgt spid="45"/>
                                        </p:tgtEl>
                                        <p:attrNameLst>
                                          <p:attrName>style.visibility</p:attrName>
                                        </p:attrNameLst>
                                      </p:cBhvr>
                                      <p:to>
                                        <p:strVal val="visible"/>
                                      </p:to>
                                    </p:set>
                                    <p:anim calcmode="lin" valueType="num">
                                      <p:cBhvr additive="base">
                                        <p:cTn id="619" dur="3500" fill="hold"/>
                                        <p:tgtEl>
                                          <p:spTgt spid="45"/>
                                        </p:tgtEl>
                                        <p:attrNameLst>
                                          <p:attrName>ppt_x</p:attrName>
                                        </p:attrNameLst>
                                      </p:cBhvr>
                                      <p:tavLst>
                                        <p:tav tm="0">
                                          <p:val>
                                            <p:strVal val="0-#ppt_w/2"/>
                                          </p:val>
                                        </p:tav>
                                        <p:tav tm="100000">
                                          <p:val>
                                            <p:strVal val="#ppt_x"/>
                                          </p:val>
                                        </p:tav>
                                      </p:tavLst>
                                    </p:anim>
                                    <p:anim calcmode="lin" valueType="num">
                                      <p:cBhvr additive="base">
                                        <p:cTn id="620" dur="3500" fill="hold"/>
                                        <p:tgtEl>
                                          <p:spTgt spid="45"/>
                                        </p:tgtEl>
                                        <p:attrNameLst>
                                          <p:attrName>ppt_y</p:attrName>
                                        </p:attrNameLst>
                                      </p:cBhvr>
                                      <p:tavLst>
                                        <p:tav tm="0">
                                          <p:val>
                                            <p:strVal val="0-#ppt_h/2"/>
                                          </p:val>
                                        </p:tav>
                                        <p:tav tm="100000">
                                          <p:val>
                                            <p:strVal val="#ppt_y"/>
                                          </p:val>
                                        </p:tav>
                                      </p:tavLst>
                                    </p:anim>
                                  </p:childTnLst>
                                </p:cTn>
                              </p:par>
                              <p:par>
                                <p:cTn id="621" presetID="19" presetClass="entr" presetSubtype="10" fill="hold" grpId="1" nodeType="withEffect">
                                  <p:stCondLst>
                                    <p:cond delay="0"/>
                                  </p:stCondLst>
                                  <p:childTnLst>
                                    <p:set>
                                      <p:cBhvr>
                                        <p:cTn id="622" dur="1" fill="hold">
                                          <p:stCondLst>
                                            <p:cond delay="0"/>
                                          </p:stCondLst>
                                        </p:cTn>
                                        <p:tgtEl>
                                          <p:spTgt spid="45"/>
                                        </p:tgtEl>
                                        <p:attrNameLst>
                                          <p:attrName>style.visibility</p:attrName>
                                        </p:attrNameLst>
                                      </p:cBhvr>
                                      <p:to>
                                        <p:strVal val="visible"/>
                                      </p:to>
                                    </p:set>
                                    <p:anim calcmode="lin" valueType="num">
                                      <p:cBhvr>
                                        <p:cTn id="623" dur="3500" fill="hold"/>
                                        <p:tgtEl>
                                          <p:spTgt spid="45"/>
                                        </p:tgtEl>
                                        <p:attrNameLst>
                                          <p:attrName>ppt_w</p:attrName>
                                        </p:attrNameLst>
                                      </p:cBhvr>
                                      <p:tavLst>
                                        <p:tav tm="0" fmla="#ppt_w*sin(2.5*pi*$)">
                                          <p:val>
                                            <p:fltVal val="0"/>
                                          </p:val>
                                        </p:tav>
                                        <p:tav tm="100000">
                                          <p:val>
                                            <p:fltVal val="1"/>
                                          </p:val>
                                        </p:tav>
                                      </p:tavLst>
                                    </p:anim>
                                    <p:anim calcmode="lin" valueType="num">
                                      <p:cBhvr>
                                        <p:cTn id="624" dur="3500" fill="hold"/>
                                        <p:tgtEl>
                                          <p:spTgt spid="45"/>
                                        </p:tgtEl>
                                        <p:attrNameLst>
                                          <p:attrName>ppt_h</p:attrName>
                                        </p:attrNameLst>
                                      </p:cBhvr>
                                      <p:tavLst>
                                        <p:tav tm="0">
                                          <p:val>
                                            <p:strVal val="#ppt_h"/>
                                          </p:val>
                                        </p:tav>
                                        <p:tav tm="100000">
                                          <p:val>
                                            <p:strVal val="#ppt_h"/>
                                          </p:val>
                                        </p:tav>
                                      </p:tavLst>
                                    </p:anim>
                                  </p:childTnLst>
                                </p:cTn>
                              </p:par>
                              <p:par>
                                <p:cTn id="625" presetID="2" presetClass="exit" presetSubtype="8" fill="hold" grpId="2" nodeType="withEffect">
                                  <p:stCondLst>
                                    <p:cond delay="0"/>
                                  </p:stCondLst>
                                  <p:childTnLst>
                                    <p:anim calcmode="lin" valueType="num">
                                      <p:cBhvr additive="base">
                                        <p:cTn id="626" dur="3500"/>
                                        <p:tgtEl>
                                          <p:spTgt spid="45"/>
                                        </p:tgtEl>
                                        <p:attrNameLst>
                                          <p:attrName>ppt_x</p:attrName>
                                        </p:attrNameLst>
                                      </p:cBhvr>
                                      <p:tavLst>
                                        <p:tav tm="0">
                                          <p:val>
                                            <p:strVal val="ppt_x"/>
                                          </p:val>
                                        </p:tav>
                                        <p:tav tm="100000">
                                          <p:val>
                                            <p:strVal val="0-ppt_w/2"/>
                                          </p:val>
                                        </p:tav>
                                      </p:tavLst>
                                    </p:anim>
                                    <p:anim calcmode="lin" valueType="num">
                                      <p:cBhvr additive="base">
                                        <p:cTn id="627" dur="3500"/>
                                        <p:tgtEl>
                                          <p:spTgt spid="45"/>
                                        </p:tgtEl>
                                        <p:attrNameLst>
                                          <p:attrName>ppt_y</p:attrName>
                                        </p:attrNameLst>
                                      </p:cBhvr>
                                      <p:tavLst>
                                        <p:tav tm="0">
                                          <p:val>
                                            <p:strVal val="ppt_y"/>
                                          </p:val>
                                        </p:tav>
                                        <p:tav tm="100000">
                                          <p:val>
                                            <p:strVal val="ppt_y"/>
                                          </p:val>
                                        </p:tav>
                                      </p:tavLst>
                                    </p:anim>
                                    <p:set>
                                      <p:cBhvr>
                                        <p:cTn id="628" dur="1" fill="hold">
                                          <p:stCondLst>
                                            <p:cond delay="3499"/>
                                          </p:stCondLst>
                                        </p:cTn>
                                        <p:tgtEl>
                                          <p:spTgt spid="45"/>
                                        </p:tgtEl>
                                        <p:attrNameLst>
                                          <p:attrName>style.visibility</p:attrName>
                                        </p:attrNameLst>
                                      </p:cBhvr>
                                      <p:to>
                                        <p:strVal val="hidden"/>
                                      </p:to>
                                    </p:set>
                                  </p:childTnLst>
                                </p:cTn>
                              </p:par>
                              <p:par>
                                <p:cTn id="629" presetID="2" presetClass="entr" presetSubtype="9" fill="hold" grpId="0" nodeType="withEffect">
                                  <p:stCondLst>
                                    <p:cond delay="0"/>
                                  </p:stCondLst>
                                  <p:childTnLst>
                                    <p:set>
                                      <p:cBhvr>
                                        <p:cTn id="630" dur="1" fill="hold">
                                          <p:stCondLst>
                                            <p:cond delay="0"/>
                                          </p:stCondLst>
                                        </p:cTn>
                                        <p:tgtEl>
                                          <p:spTgt spid="68"/>
                                        </p:tgtEl>
                                        <p:attrNameLst>
                                          <p:attrName>style.visibility</p:attrName>
                                        </p:attrNameLst>
                                      </p:cBhvr>
                                      <p:to>
                                        <p:strVal val="visible"/>
                                      </p:to>
                                    </p:set>
                                    <p:anim calcmode="lin" valueType="num">
                                      <p:cBhvr additive="base">
                                        <p:cTn id="631" dur="3500" fill="hold"/>
                                        <p:tgtEl>
                                          <p:spTgt spid="68"/>
                                        </p:tgtEl>
                                        <p:attrNameLst>
                                          <p:attrName>ppt_x</p:attrName>
                                        </p:attrNameLst>
                                      </p:cBhvr>
                                      <p:tavLst>
                                        <p:tav tm="0">
                                          <p:val>
                                            <p:strVal val="0-#ppt_w/2"/>
                                          </p:val>
                                        </p:tav>
                                        <p:tav tm="100000">
                                          <p:val>
                                            <p:strVal val="#ppt_x"/>
                                          </p:val>
                                        </p:tav>
                                      </p:tavLst>
                                    </p:anim>
                                    <p:anim calcmode="lin" valueType="num">
                                      <p:cBhvr additive="base">
                                        <p:cTn id="632" dur="3500" fill="hold"/>
                                        <p:tgtEl>
                                          <p:spTgt spid="68"/>
                                        </p:tgtEl>
                                        <p:attrNameLst>
                                          <p:attrName>ppt_y</p:attrName>
                                        </p:attrNameLst>
                                      </p:cBhvr>
                                      <p:tavLst>
                                        <p:tav tm="0">
                                          <p:val>
                                            <p:strVal val="0-#ppt_h/2"/>
                                          </p:val>
                                        </p:tav>
                                        <p:tav tm="100000">
                                          <p:val>
                                            <p:strVal val="#ppt_y"/>
                                          </p:val>
                                        </p:tav>
                                      </p:tavLst>
                                    </p:anim>
                                  </p:childTnLst>
                                </p:cTn>
                              </p:par>
                              <p:par>
                                <p:cTn id="633" presetID="19" presetClass="entr" presetSubtype="10" fill="hold" grpId="1" nodeType="withEffect">
                                  <p:stCondLst>
                                    <p:cond delay="0"/>
                                  </p:stCondLst>
                                  <p:childTnLst>
                                    <p:set>
                                      <p:cBhvr>
                                        <p:cTn id="634" dur="1" fill="hold">
                                          <p:stCondLst>
                                            <p:cond delay="0"/>
                                          </p:stCondLst>
                                        </p:cTn>
                                        <p:tgtEl>
                                          <p:spTgt spid="68"/>
                                        </p:tgtEl>
                                        <p:attrNameLst>
                                          <p:attrName>style.visibility</p:attrName>
                                        </p:attrNameLst>
                                      </p:cBhvr>
                                      <p:to>
                                        <p:strVal val="visible"/>
                                      </p:to>
                                    </p:set>
                                    <p:anim calcmode="lin" valueType="num">
                                      <p:cBhvr>
                                        <p:cTn id="635" dur="3500" fill="hold"/>
                                        <p:tgtEl>
                                          <p:spTgt spid="68"/>
                                        </p:tgtEl>
                                        <p:attrNameLst>
                                          <p:attrName>ppt_w</p:attrName>
                                        </p:attrNameLst>
                                      </p:cBhvr>
                                      <p:tavLst>
                                        <p:tav tm="0" fmla="#ppt_w*sin(2.5*pi*$)">
                                          <p:val>
                                            <p:fltVal val="0"/>
                                          </p:val>
                                        </p:tav>
                                        <p:tav tm="100000">
                                          <p:val>
                                            <p:fltVal val="1"/>
                                          </p:val>
                                        </p:tav>
                                      </p:tavLst>
                                    </p:anim>
                                    <p:anim calcmode="lin" valueType="num">
                                      <p:cBhvr>
                                        <p:cTn id="636" dur="3500" fill="hold"/>
                                        <p:tgtEl>
                                          <p:spTgt spid="68"/>
                                        </p:tgtEl>
                                        <p:attrNameLst>
                                          <p:attrName>ppt_h</p:attrName>
                                        </p:attrNameLst>
                                      </p:cBhvr>
                                      <p:tavLst>
                                        <p:tav tm="0">
                                          <p:val>
                                            <p:strVal val="#ppt_h"/>
                                          </p:val>
                                        </p:tav>
                                        <p:tav tm="100000">
                                          <p:val>
                                            <p:strVal val="#ppt_h"/>
                                          </p:val>
                                        </p:tav>
                                      </p:tavLst>
                                    </p:anim>
                                  </p:childTnLst>
                                </p:cTn>
                              </p:par>
                              <p:par>
                                <p:cTn id="637" presetID="2" presetClass="exit" presetSubtype="8" fill="hold" grpId="2" nodeType="withEffect">
                                  <p:stCondLst>
                                    <p:cond delay="0"/>
                                  </p:stCondLst>
                                  <p:childTnLst>
                                    <p:anim calcmode="lin" valueType="num">
                                      <p:cBhvr additive="base">
                                        <p:cTn id="638" dur="3500"/>
                                        <p:tgtEl>
                                          <p:spTgt spid="68"/>
                                        </p:tgtEl>
                                        <p:attrNameLst>
                                          <p:attrName>ppt_x</p:attrName>
                                        </p:attrNameLst>
                                      </p:cBhvr>
                                      <p:tavLst>
                                        <p:tav tm="0">
                                          <p:val>
                                            <p:strVal val="ppt_x"/>
                                          </p:val>
                                        </p:tav>
                                        <p:tav tm="100000">
                                          <p:val>
                                            <p:strVal val="0-ppt_w/2"/>
                                          </p:val>
                                        </p:tav>
                                      </p:tavLst>
                                    </p:anim>
                                    <p:anim calcmode="lin" valueType="num">
                                      <p:cBhvr additive="base">
                                        <p:cTn id="639" dur="3500"/>
                                        <p:tgtEl>
                                          <p:spTgt spid="68"/>
                                        </p:tgtEl>
                                        <p:attrNameLst>
                                          <p:attrName>ppt_y</p:attrName>
                                        </p:attrNameLst>
                                      </p:cBhvr>
                                      <p:tavLst>
                                        <p:tav tm="0">
                                          <p:val>
                                            <p:strVal val="ppt_y"/>
                                          </p:val>
                                        </p:tav>
                                        <p:tav tm="100000">
                                          <p:val>
                                            <p:strVal val="ppt_y"/>
                                          </p:val>
                                        </p:tav>
                                      </p:tavLst>
                                    </p:anim>
                                    <p:set>
                                      <p:cBhvr>
                                        <p:cTn id="640" dur="1" fill="hold">
                                          <p:stCondLst>
                                            <p:cond delay="3499"/>
                                          </p:stCondLst>
                                        </p:cTn>
                                        <p:tgtEl>
                                          <p:spTgt spid="68"/>
                                        </p:tgtEl>
                                        <p:attrNameLst>
                                          <p:attrName>style.visibility</p:attrName>
                                        </p:attrNameLst>
                                      </p:cBhvr>
                                      <p:to>
                                        <p:strVal val="hidden"/>
                                      </p:to>
                                    </p:set>
                                  </p:childTnLst>
                                </p:cTn>
                              </p:par>
                              <p:par>
                                <p:cTn id="641" presetID="2" presetClass="entr" presetSubtype="9" fill="hold" grpId="0" nodeType="withEffect">
                                  <p:stCondLst>
                                    <p:cond delay="0"/>
                                  </p:stCondLst>
                                  <p:childTnLst>
                                    <p:set>
                                      <p:cBhvr>
                                        <p:cTn id="642" dur="1" fill="hold">
                                          <p:stCondLst>
                                            <p:cond delay="0"/>
                                          </p:stCondLst>
                                        </p:cTn>
                                        <p:tgtEl>
                                          <p:spTgt spid="67"/>
                                        </p:tgtEl>
                                        <p:attrNameLst>
                                          <p:attrName>style.visibility</p:attrName>
                                        </p:attrNameLst>
                                      </p:cBhvr>
                                      <p:to>
                                        <p:strVal val="visible"/>
                                      </p:to>
                                    </p:set>
                                    <p:anim calcmode="lin" valueType="num">
                                      <p:cBhvr additive="base">
                                        <p:cTn id="643" dur="3500" fill="hold"/>
                                        <p:tgtEl>
                                          <p:spTgt spid="67"/>
                                        </p:tgtEl>
                                        <p:attrNameLst>
                                          <p:attrName>ppt_x</p:attrName>
                                        </p:attrNameLst>
                                      </p:cBhvr>
                                      <p:tavLst>
                                        <p:tav tm="0">
                                          <p:val>
                                            <p:strVal val="0-#ppt_w/2"/>
                                          </p:val>
                                        </p:tav>
                                        <p:tav tm="100000">
                                          <p:val>
                                            <p:strVal val="#ppt_x"/>
                                          </p:val>
                                        </p:tav>
                                      </p:tavLst>
                                    </p:anim>
                                    <p:anim calcmode="lin" valueType="num">
                                      <p:cBhvr additive="base">
                                        <p:cTn id="644" dur="3500" fill="hold"/>
                                        <p:tgtEl>
                                          <p:spTgt spid="67"/>
                                        </p:tgtEl>
                                        <p:attrNameLst>
                                          <p:attrName>ppt_y</p:attrName>
                                        </p:attrNameLst>
                                      </p:cBhvr>
                                      <p:tavLst>
                                        <p:tav tm="0">
                                          <p:val>
                                            <p:strVal val="0-#ppt_h/2"/>
                                          </p:val>
                                        </p:tav>
                                        <p:tav tm="100000">
                                          <p:val>
                                            <p:strVal val="#ppt_y"/>
                                          </p:val>
                                        </p:tav>
                                      </p:tavLst>
                                    </p:anim>
                                  </p:childTnLst>
                                </p:cTn>
                              </p:par>
                              <p:par>
                                <p:cTn id="645" presetID="19" presetClass="entr" presetSubtype="10" fill="hold" grpId="1"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3500" fill="hold"/>
                                        <p:tgtEl>
                                          <p:spTgt spid="67"/>
                                        </p:tgtEl>
                                        <p:attrNameLst>
                                          <p:attrName>ppt_w</p:attrName>
                                        </p:attrNameLst>
                                      </p:cBhvr>
                                      <p:tavLst>
                                        <p:tav tm="0" fmla="#ppt_w*sin(2.5*pi*$)">
                                          <p:val>
                                            <p:fltVal val="0"/>
                                          </p:val>
                                        </p:tav>
                                        <p:tav tm="100000">
                                          <p:val>
                                            <p:fltVal val="1"/>
                                          </p:val>
                                        </p:tav>
                                      </p:tavLst>
                                    </p:anim>
                                    <p:anim calcmode="lin" valueType="num">
                                      <p:cBhvr>
                                        <p:cTn id="648" dur="3500" fill="hold"/>
                                        <p:tgtEl>
                                          <p:spTgt spid="67"/>
                                        </p:tgtEl>
                                        <p:attrNameLst>
                                          <p:attrName>ppt_h</p:attrName>
                                        </p:attrNameLst>
                                      </p:cBhvr>
                                      <p:tavLst>
                                        <p:tav tm="0">
                                          <p:val>
                                            <p:strVal val="#ppt_h"/>
                                          </p:val>
                                        </p:tav>
                                        <p:tav tm="100000">
                                          <p:val>
                                            <p:strVal val="#ppt_h"/>
                                          </p:val>
                                        </p:tav>
                                      </p:tavLst>
                                    </p:anim>
                                  </p:childTnLst>
                                </p:cTn>
                              </p:par>
                              <p:par>
                                <p:cTn id="649" presetID="2" presetClass="exit" presetSubtype="8" fill="hold" grpId="2" nodeType="withEffect">
                                  <p:stCondLst>
                                    <p:cond delay="0"/>
                                  </p:stCondLst>
                                  <p:childTnLst>
                                    <p:anim calcmode="lin" valueType="num">
                                      <p:cBhvr additive="base">
                                        <p:cTn id="650" dur="3500"/>
                                        <p:tgtEl>
                                          <p:spTgt spid="67"/>
                                        </p:tgtEl>
                                        <p:attrNameLst>
                                          <p:attrName>ppt_x</p:attrName>
                                        </p:attrNameLst>
                                      </p:cBhvr>
                                      <p:tavLst>
                                        <p:tav tm="0">
                                          <p:val>
                                            <p:strVal val="ppt_x"/>
                                          </p:val>
                                        </p:tav>
                                        <p:tav tm="100000">
                                          <p:val>
                                            <p:strVal val="0-ppt_w/2"/>
                                          </p:val>
                                        </p:tav>
                                      </p:tavLst>
                                    </p:anim>
                                    <p:anim calcmode="lin" valueType="num">
                                      <p:cBhvr additive="base">
                                        <p:cTn id="651" dur="3500"/>
                                        <p:tgtEl>
                                          <p:spTgt spid="67"/>
                                        </p:tgtEl>
                                        <p:attrNameLst>
                                          <p:attrName>ppt_y</p:attrName>
                                        </p:attrNameLst>
                                      </p:cBhvr>
                                      <p:tavLst>
                                        <p:tav tm="0">
                                          <p:val>
                                            <p:strVal val="ppt_y"/>
                                          </p:val>
                                        </p:tav>
                                        <p:tav tm="100000">
                                          <p:val>
                                            <p:strVal val="ppt_y"/>
                                          </p:val>
                                        </p:tav>
                                      </p:tavLst>
                                    </p:anim>
                                    <p:set>
                                      <p:cBhvr>
                                        <p:cTn id="652" dur="1" fill="hold">
                                          <p:stCondLst>
                                            <p:cond delay="3499"/>
                                          </p:stCondLst>
                                        </p:cTn>
                                        <p:tgtEl>
                                          <p:spTgt spid="67"/>
                                        </p:tgtEl>
                                        <p:attrNameLst>
                                          <p:attrName>style.visibility</p:attrName>
                                        </p:attrNameLst>
                                      </p:cBhvr>
                                      <p:to>
                                        <p:strVal val="hidden"/>
                                      </p:to>
                                    </p:set>
                                  </p:childTnLst>
                                </p:cTn>
                              </p:par>
                              <p:par>
                                <p:cTn id="653" presetID="2" presetClass="entr" presetSubtype="9" fill="hold" grpId="0" nodeType="withEffect">
                                  <p:stCondLst>
                                    <p:cond delay="0"/>
                                  </p:stCondLst>
                                  <p:childTnLst>
                                    <p:set>
                                      <p:cBhvr>
                                        <p:cTn id="654" dur="1" fill="hold">
                                          <p:stCondLst>
                                            <p:cond delay="0"/>
                                          </p:stCondLst>
                                        </p:cTn>
                                        <p:tgtEl>
                                          <p:spTgt spid="59"/>
                                        </p:tgtEl>
                                        <p:attrNameLst>
                                          <p:attrName>style.visibility</p:attrName>
                                        </p:attrNameLst>
                                      </p:cBhvr>
                                      <p:to>
                                        <p:strVal val="visible"/>
                                      </p:to>
                                    </p:set>
                                    <p:anim calcmode="lin" valueType="num">
                                      <p:cBhvr additive="base">
                                        <p:cTn id="655" dur="3500" fill="hold"/>
                                        <p:tgtEl>
                                          <p:spTgt spid="59"/>
                                        </p:tgtEl>
                                        <p:attrNameLst>
                                          <p:attrName>ppt_x</p:attrName>
                                        </p:attrNameLst>
                                      </p:cBhvr>
                                      <p:tavLst>
                                        <p:tav tm="0">
                                          <p:val>
                                            <p:strVal val="0-#ppt_w/2"/>
                                          </p:val>
                                        </p:tav>
                                        <p:tav tm="100000">
                                          <p:val>
                                            <p:strVal val="#ppt_x"/>
                                          </p:val>
                                        </p:tav>
                                      </p:tavLst>
                                    </p:anim>
                                    <p:anim calcmode="lin" valueType="num">
                                      <p:cBhvr additive="base">
                                        <p:cTn id="656" dur="3500" fill="hold"/>
                                        <p:tgtEl>
                                          <p:spTgt spid="59"/>
                                        </p:tgtEl>
                                        <p:attrNameLst>
                                          <p:attrName>ppt_y</p:attrName>
                                        </p:attrNameLst>
                                      </p:cBhvr>
                                      <p:tavLst>
                                        <p:tav tm="0">
                                          <p:val>
                                            <p:strVal val="0-#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9"/>
                                        </p:tgtEl>
                                        <p:attrNameLst>
                                          <p:attrName>style.visibility</p:attrName>
                                        </p:attrNameLst>
                                      </p:cBhvr>
                                      <p:to>
                                        <p:strVal val="visible"/>
                                      </p:to>
                                    </p:set>
                                    <p:anim calcmode="lin" valueType="num">
                                      <p:cBhvr>
                                        <p:cTn id="659" dur="3500" fill="hold"/>
                                        <p:tgtEl>
                                          <p:spTgt spid="59"/>
                                        </p:tgtEl>
                                        <p:attrNameLst>
                                          <p:attrName>ppt_w</p:attrName>
                                        </p:attrNameLst>
                                      </p:cBhvr>
                                      <p:tavLst>
                                        <p:tav tm="0" fmla="#ppt_w*sin(2.5*pi*$)">
                                          <p:val>
                                            <p:fltVal val="0"/>
                                          </p:val>
                                        </p:tav>
                                        <p:tav tm="100000">
                                          <p:val>
                                            <p:fltVal val="1"/>
                                          </p:val>
                                        </p:tav>
                                      </p:tavLst>
                                    </p:anim>
                                    <p:anim calcmode="lin" valueType="num">
                                      <p:cBhvr>
                                        <p:cTn id="660" dur="3500" fill="hold"/>
                                        <p:tgtEl>
                                          <p:spTgt spid="59"/>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3500"/>
                                        <p:tgtEl>
                                          <p:spTgt spid="59"/>
                                        </p:tgtEl>
                                        <p:attrNameLst>
                                          <p:attrName>ppt_x</p:attrName>
                                        </p:attrNameLst>
                                      </p:cBhvr>
                                      <p:tavLst>
                                        <p:tav tm="0">
                                          <p:val>
                                            <p:strVal val="ppt_x"/>
                                          </p:val>
                                        </p:tav>
                                        <p:tav tm="100000">
                                          <p:val>
                                            <p:strVal val="0-ppt_w/2"/>
                                          </p:val>
                                        </p:tav>
                                      </p:tavLst>
                                    </p:anim>
                                    <p:anim calcmode="lin" valueType="num">
                                      <p:cBhvr additive="base">
                                        <p:cTn id="663" dur="3500"/>
                                        <p:tgtEl>
                                          <p:spTgt spid="59"/>
                                        </p:tgtEl>
                                        <p:attrNameLst>
                                          <p:attrName>ppt_y</p:attrName>
                                        </p:attrNameLst>
                                      </p:cBhvr>
                                      <p:tavLst>
                                        <p:tav tm="0">
                                          <p:val>
                                            <p:strVal val="ppt_y"/>
                                          </p:val>
                                        </p:tav>
                                        <p:tav tm="100000">
                                          <p:val>
                                            <p:strVal val="ppt_y"/>
                                          </p:val>
                                        </p:tav>
                                      </p:tavLst>
                                    </p:anim>
                                    <p:set>
                                      <p:cBhvr>
                                        <p:cTn id="664" dur="1" fill="hold">
                                          <p:stCondLst>
                                            <p:cond delay="3499"/>
                                          </p:stCondLst>
                                        </p:cTn>
                                        <p:tgtEl>
                                          <p:spTgt spid="59"/>
                                        </p:tgtEl>
                                        <p:attrNameLst>
                                          <p:attrName>style.visibility</p:attrName>
                                        </p:attrNameLst>
                                      </p:cBhvr>
                                      <p:to>
                                        <p:strVal val="hidden"/>
                                      </p:to>
                                    </p:set>
                                  </p:childTnLst>
                                </p:cTn>
                              </p:par>
                              <p:par>
                                <p:cTn id="665" presetID="2" presetClass="entr" presetSubtype="9" fill="hold" grpId="0" nodeType="withEffect">
                                  <p:stCondLst>
                                    <p:cond delay="0"/>
                                  </p:stCondLst>
                                  <p:childTnLst>
                                    <p:set>
                                      <p:cBhvr>
                                        <p:cTn id="666" dur="1" fill="hold">
                                          <p:stCondLst>
                                            <p:cond delay="0"/>
                                          </p:stCondLst>
                                        </p:cTn>
                                        <p:tgtEl>
                                          <p:spTgt spid="42"/>
                                        </p:tgtEl>
                                        <p:attrNameLst>
                                          <p:attrName>style.visibility</p:attrName>
                                        </p:attrNameLst>
                                      </p:cBhvr>
                                      <p:to>
                                        <p:strVal val="visible"/>
                                      </p:to>
                                    </p:set>
                                    <p:anim calcmode="lin" valueType="num">
                                      <p:cBhvr additive="base">
                                        <p:cTn id="667" dur="3500" fill="hold"/>
                                        <p:tgtEl>
                                          <p:spTgt spid="42"/>
                                        </p:tgtEl>
                                        <p:attrNameLst>
                                          <p:attrName>ppt_x</p:attrName>
                                        </p:attrNameLst>
                                      </p:cBhvr>
                                      <p:tavLst>
                                        <p:tav tm="0">
                                          <p:val>
                                            <p:strVal val="0-#ppt_w/2"/>
                                          </p:val>
                                        </p:tav>
                                        <p:tav tm="100000">
                                          <p:val>
                                            <p:strVal val="#ppt_x"/>
                                          </p:val>
                                        </p:tav>
                                      </p:tavLst>
                                    </p:anim>
                                    <p:anim calcmode="lin" valueType="num">
                                      <p:cBhvr additive="base">
                                        <p:cTn id="668" dur="3500" fill="hold"/>
                                        <p:tgtEl>
                                          <p:spTgt spid="42"/>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2"/>
                                        </p:tgtEl>
                                        <p:attrNameLst>
                                          <p:attrName>style.visibility</p:attrName>
                                        </p:attrNameLst>
                                      </p:cBhvr>
                                      <p:to>
                                        <p:strVal val="visible"/>
                                      </p:to>
                                    </p:set>
                                    <p:anim calcmode="lin" valueType="num">
                                      <p:cBhvr>
                                        <p:cTn id="671" dur="3500" fill="hold"/>
                                        <p:tgtEl>
                                          <p:spTgt spid="42"/>
                                        </p:tgtEl>
                                        <p:attrNameLst>
                                          <p:attrName>ppt_w</p:attrName>
                                        </p:attrNameLst>
                                      </p:cBhvr>
                                      <p:tavLst>
                                        <p:tav tm="0" fmla="#ppt_w*sin(2.5*pi*$)">
                                          <p:val>
                                            <p:fltVal val="0"/>
                                          </p:val>
                                        </p:tav>
                                        <p:tav tm="100000">
                                          <p:val>
                                            <p:fltVal val="1"/>
                                          </p:val>
                                        </p:tav>
                                      </p:tavLst>
                                    </p:anim>
                                    <p:anim calcmode="lin" valueType="num">
                                      <p:cBhvr>
                                        <p:cTn id="672" dur="3500" fill="hold"/>
                                        <p:tgtEl>
                                          <p:spTgt spid="42"/>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42"/>
                                        </p:tgtEl>
                                        <p:attrNameLst>
                                          <p:attrName>ppt_x</p:attrName>
                                        </p:attrNameLst>
                                      </p:cBhvr>
                                      <p:tavLst>
                                        <p:tav tm="0">
                                          <p:val>
                                            <p:strVal val="ppt_x"/>
                                          </p:val>
                                        </p:tav>
                                        <p:tav tm="100000">
                                          <p:val>
                                            <p:strVal val="0-ppt_w/2"/>
                                          </p:val>
                                        </p:tav>
                                      </p:tavLst>
                                    </p:anim>
                                    <p:anim calcmode="lin" valueType="num">
                                      <p:cBhvr additive="base">
                                        <p:cTn id="675" dur="3500"/>
                                        <p:tgtEl>
                                          <p:spTgt spid="42"/>
                                        </p:tgtEl>
                                        <p:attrNameLst>
                                          <p:attrName>ppt_y</p:attrName>
                                        </p:attrNameLst>
                                      </p:cBhvr>
                                      <p:tavLst>
                                        <p:tav tm="0">
                                          <p:val>
                                            <p:strVal val="ppt_y"/>
                                          </p:val>
                                        </p:tav>
                                        <p:tav tm="100000">
                                          <p:val>
                                            <p:strVal val="ppt_y"/>
                                          </p:val>
                                        </p:tav>
                                      </p:tavLst>
                                    </p:anim>
                                    <p:set>
                                      <p:cBhvr>
                                        <p:cTn id="676" dur="1" fill="hold">
                                          <p:stCondLst>
                                            <p:cond delay="3499"/>
                                          </p:stCondLst>
                                        </p:cTn>
                                        <p:tgtEl>
                                          <p:spTgt spid="42"/>
                                        </p:tgtEl>
                                        <p:attrNameLst>
                                          <p:attrName>style.visibility</p:attrName>
                                        </p:attrNameLst>
                                      </p:cBhvr>
                                      <p:to>
                                        <p:strVal val="hidden"/>
                                      </p:to>
                                    </p:set>
                                  </p:childTnLst>
                                </p:cTn>
                              </p:par>
                              <p:par>
                                <p:cTn id="677" presetID="2" presetClass="entr" presetSubtype="9" fill="hold" grpId="0" nodeType="withEffect">
                                  <p:stCondLst>
                                    <p:cond delay="0"/>
                                  </p:stCondLst>
                                  <p:childTnLst>
                                    <p:set>
                                      <p:cBhvr>
                                        <p:cTn id="678" dur="1" fill="hold">
                                          <p:stCondLst>
                                            <p:cond delay="0"/>
                                          </p:stCondLst>
                                        </p:cTn>
                                        <p:tgtEl>
                                          <p:spTgt spid="40"/>
                                        </p:tgtEl>
                                        <p:attrNameLst>
                                          <p:attrName>style.visibility</p:attrName>
                                        </p:attrNameLst>
                                      </p:cBhvr>
                                      <p:to>
                                        <p:strVal val="visible"/>
                                      </p:to>
                                    </p:set>
                                    <p:anim calcmode="lin" valueType="num">
                                      <p:cBhvr additive="base">
                                        <p:cTn id="679" dur="3500" fill="hold"/>
                                        <p:tgtEl>
                                          <p:spTgt spid="40"/>
                                        </p:tgtEl>
                                        <p:attrNameLst>
                                          <p:attrName>ppt_x</p:attrName>
                                        </p:attrNameLst>
                                      </p:cBhvr>
                                      <p:tavLst>
                                        <p:tav tm="0">
                                          <p:val>
                                            <p:strVal val="0-#ppt_w/2"/>
                                          </p:val>
                                        </p:tav>
                                        <p:tav tm="100000">
                                          <p:val>
                                            <p:strVal val="#ppt_x"/>
                                          </p:val>
                                        </p:tav>
                                      </p:tavLst>
                                    </p:anim>
                                    <p:anim calcmode="lin" valueType="num">
                                      <p:cBhvr additive="base">
                                        <p:cTn id="680" dur="3500" fill="hold"/>
                                        <p:tgtEl>
                                          <p:spTgt spid="40"/>
                                        </p:tgtEl>
                                        <p:attrNameLst>
                                          <p:attrName>ppt_y</p:attrName>
                                        </p:attrNameLst>
                                      </p:cBhvr>
                                      <p:tavLst>
                                        <p:tav tm="0">
                                          <p:val>
                                            <p:strVal val="0-#ppt_h/2"/>
                                          </p:val>
                                        </p:tav>
                                        <p:tav tm="100000">
                                          <p:val>
                                            <p:strVal val="#ppt_y"/>
                                          </p:val>
                                        </p:tav>
                                      </p:tavLst>
                                    </p:anim>
                                  </p:childTnLst>
                                </p:cTn>
                              </p:par>
                              <p:par>
                                <p:cTn id="681" presetID="19" presetClass="entr" presetSubtype="10" fill="hold" grpId="1" nodeType="withEffect">
                                  <p:stCondLst>
                                    <p:cond delay="0"/>
                                  </p:stCondLst>
                                  <p:childTnLst>
                                    <p:set>
                                      <p:cBhvr>
                                        <p:cTn id="682" dur="1" fill="hold">
                                          <p:stCondLst>
                                            <p:cond delay="0"/>
                                          </p:stCondLst>
                                        </p:cTn>
                                        <p:tgtEl>
                                          <p:spTgt spid="40"/>
                                        </p:tgtEl>
                                        <p:attrNameLst>
                                          <p:attrName>style.visibility</p:attrName>
                                        </p:attrNameLst>
                                      </p:cBhvr>
                                      <p:to>
                                        <p:strVal val="visible"/>
                                      </p:to>
                                    </p:set>
                                    <p:anim calcmode="lin" valueType="num">
                                      <p:cBhvr>
                                        <p:cTn id="683" dur="3500" fill="hold"/>
                                        <p:tgtEl>
                                          <p:spTgt spid="40"/>
                                        </p:tgtEl>
                                        <p:attrNameLst>
                                          <p:attrName>ppt_w</p:attrName>
                                        </p:attrNameLst>
                                      </p:cBhvr>
                                      <p:tavLst>
                                        <p:tav tm="0" fmla="#ppt_w*sin(2.5*pi*$)">
                                          <p:val>
                                            <p:fltVal val="0"/>
                                          </p:val>
                                        </p:tav>
                                        <p:tav tm="100000">
                                          <p:val>
                                            <p:fltVal val="1"/>
                                          </p:val>
                                        </p:tav>
                                      </p:tavLst>
                                    </p:anim>
                                    <p:anim calcmode="lin" valueType="num">
                                      <p:cBhvr>
                                        <p:cTn id="684" dur="3500" fill="hold"/>
                                        <p:tgtEl>
                                          <p:spTgt spid="40"/>
                                        </p:tgtEl>
                                        <p:attrNameLst>
                                          <p:attrName>ppt_h</p:attrName>
                                        </p:attrNameLst>
                                      </p:cBhvr>
                                      <p:tavLst>
                                        <p:tav tm="0">
                                          <p:val>
                                            <p:strVal val="#ppt_h"/>
                                          </p:val>
                                        </p:tav>
                                        <p:tav tm="100000">
                                          <p:val>
                                            <p:strVal val="#ppt_h"/>
                                          </p:val>
                                        </p:tav>
                                      </p:tavLst>
                                    </p:anim>
                                  </p:childTnLst>
                                </p:cTn>
                              </p:par>
                              <p:par>
                                <p:cTn id="685" presetID="2" presetClass="exit" presetSubtype="8" fill="hold" grpId="2" nodeType="withEffect">
                                  <p:stCondLst>
                                    <p:cond delay="0"/>
                                  </p:stCondLst>
                                  <p:childTnLst>
                                    <p:anim calcmode="lin" valueType="num">
                                      <p:cBhvr additive="base">
                                        <p:cTn id="686" dur="3500"/>
                                        <p:tgtEl>
                                          <p:spTgt spid="40"/>
                                        </p:tgtEl>
                                        <p:attrNameLst>
                                          <p:attrName>ppt_x</p:attrName>
                                        </p:attrNameLst>
                                      </p:cBhvr>
                                      <p:tavLst>
                                        <p:tav tm="0">
                                          <p:val>
                                            <p:strVal val="ppt_x"/>
                                          </p:val>
                                        </p:tav>
                                        <p:tav tm="100000">
                                          <p:val>
                                            <p:strVal val="0-ppt_w/2"/>
                                          </p:val>
                                        </p:tav>
                                      </p:tavLst>
                                    </p:anim>
                                    <p:anim calcmode="lin" valueType="num">
                                      <p:cBhvr additive="base">
                                        <p:cTn id="687" dur="3500"/>
                                        <p:tgtEl>
                                          <p:spTgt spid="40"/>
                                        </p:tgtEl>
                                        <p:attrNameLst>
                                          <p:attrName>ppt_y</p:attrName>
                                        </p:attrNameLst>
                                      </p:cBhvr>
                                      <p:tavLst>
                                        <p:tav tm="0">
                                          <p:val>
                                            <p:strVal val="ppt_y"/>
                                          </p:val>
                                        </p:tav>
                                        <p:tav tm="100000">
                                          <p:val>
                                            <p:strVal val="ppt_y"/>
                                          </p:val>
                                        </p:tav>
                                      </p:tavLst>
                                    </p:anim>
                                    <p:set>
                                      <p:cBhvr>
                                        <p:cTn id="688" dur="1" fill="hold">
                                          <p:stCondLst>
                                            <p:cond delay="3499"/>
                                          </p:stCondLst>
                                        </p:cTn>
                                        <p:tgtEl>
                                          <p:spTgt spid="40"/>
                                        </p:tgtEl>
                                        <p:attrNameLst>
                                          <p:attrName>style.visibility</p:attrName>
                                        </p:attrNameLst>
                                      </p:cBhvr>
                                      <p:to>
                                        <p:strVal val="hidden"/>
                                      </p:to>
                                    </p:set>
                                  </p:childTnLst>
                                </p:cTn>
                              </p:par>
                              <p:par>
                                <p:cTn id="689" presetID="2" presetClass="entr" presetSubtype="9" fill="hold" grpId="0" nodeType="withEffect">
                                  <p:stCondLst>
                                    <p:cond delay="0"/>
                                  </p:stCondLst>
                                  <p:childTnLst>
                                    <p:set>
                                      <p:cBhvr>
                                        <p:cTn id="690" dur="1" fill="hold">
                                          <p:stCondLst>
                                            <p:cond delay="0"/>
                                          </p:stCondLst>
                                        </p:cTn>
                                        <p:tgtEl>
                                          <p:spTgt spid="41"/>
                                        </p:tgtEl>
                                        <p:attrNameLst>
                                          <p:attrName>style.visibility</p:attrName>
                                        </p:attrNameLst>
                                      </p:cBhvr>
                                      <p:to>
                                        <p:strVal val="visible"/>
                                      </p:to>
                                    </p:set>
                                    <p:anim calcmode="lin" valueType="num">
                                      <p:cBhvr additive="base">
                                        <p:cTn id="691" dur="3500" fill="hold"/>
                                        <p:tgtEl>
                                          <p:spTgt spid="41"/>
                                        </p:tgtEl>
                                        <p:attrNameLst>
                                          <p:attrName>ppt_x</p:attrName>
                                        </p:attrNameLst>
                                      </p:cBhvr>
                                      <p:tavLst>
                                        <p:tav tm="0">
                                          <p:val>
                                            <p:strVal val="0-#ppt_w/2"/>
                                          </p:val>
                                        </p:tav>
                                        <p:tav tm="100000">
                                          <p:val>
                                            <p:strVal val="#ppt_x"/>
                                          </p:val>
                                        </p:tav>
                                      </p:tavLst>
                                    </p:anim>
                                    <p:anim calcmode="lin" valueType="num">
                                      <p:cBhvr additive="base">
                                        <p:cTn id="692" dur="3500" fill="hold"/>
                                        <p:tgtEl>
                                          <p:spTgt spid="41"/>
                                        </p:tgtEl>
                                        <p:attrNameLst>
                                          <p:attrName>ppt_y</p:attrName>
                                        </p:attrNameLst>
                                      </p:cBhvr>
                                      <p:tavLst>
                                        <p:tav tm="0">
                                          <p:val>
                                            <p:strVal val="0-#ppt_h/2"/>
                                          </p:val>
                                        </p:tav>
                                        <p:tav tm="100000">
                                          <p:val>
                                            <p:strVal val="#ppt_y"/>
                                          </p:val>
                                        </p:tav>
                                      </p:tavLst>
                                    </p:anim>
                                  </p:childTnLst>
                                </p:cTn>
                              </p:par>
                              <p:par>
                                <p:cTn id="693" presetID="19" presetClass="entr" presetSubtype="10" fill="hold" grpId="1" nodeType="withEffect">
                                  <p:stCondLst>
                                    <p:cond delay="0"/>
                                  </p:stCondLst>
                                  <p:childTnLst>
                                    <p:set>
                                      <p:cBhvr>
                                        <p:cTn id="694" dur="1" fill="hold">
                                          <p:stCondLst>
                                            <p:cond delay="0"/>
                                          </p:stCondLst>
                                        </p:cTn>
                                        <p:tgtEl>
                                          <p:spTgt spid="41"/>
                                        </p:tgtEl>
                                        <p:attrNameLst>
                                          <p:attrName>style.visibility</p:attrName>
                                        </p:attrNameLst>
                                      </p:cBhvr>
                                      <p:to>
                                        <p:strVal val="visible"/>
                                      </p:to>
                                    </p:set>
                                    <p:anim calcmode="lin" valueType="num">
                                      <p:cBhvr>
                                        <p:cTn id="695" dur="3500" fill="hold"/>
                                        <p:tgtEl>
                                          <p:spTgt spid="41"/>
                                        </p:tgtEl>
                                        <p:attrNameLst>
                                          <p:attrName>ppt_w</p:attrName>
                                        </p:attrNameLst>
                                      </p:cBhvr>
                                      <p:tavLst>
                                        <p:tav tm="0" fmla="#ppt_w*sin(2.5*pi*$)">
                                          <p:val>
                                            <p:fltVal val="0"/>
                                          </p:val>
                                        </p:tav>
                                        <p:tav tm="100000">
                                          <p:val>
                                            <p:fltVal val="1"/>
                                          </p:val>
                                        </p:tav>
                                      </p:tavLst>
                                    </p:anim>
                                    <p:anim calcmode="lin" valueType="num">
                                      <p:cBhvr>
                                        <p:cTn id="696" dur="3500" fill="hold"/>
                                        <p:tgtEl>
                                          <p:spTgt spid="41"/>
                                        </p:tgtEl>
                                        <p:attrNameLst>
                                          <p:attrName>ppt_h</p:attrName>
                                        </p:attrNameLst>
                                      </p:cBhvr>
                                      <p:tavLst>
                                        <p:tav tm="0">
                                          <p:val>
                                            <p:strVal val="#ppt_h"/>
                                          </p:val>
                                        </p:tav>
                                        <p:tav tm="100000">
                                          <p:val>
                                            <p:strVal val="#ppt_h"/>
                                          </p:val>
                                        </p:tav>
                                      </p:tavLst>
                                    </p:anim>
                                  </p:childTnLst>
                                </p:cTn>
                              </p:par>
                              <p:par>
                                <p:cTn id="697" presetID="2" presetClass="exit" presetSubtype="8" fill="hold" grpId="2" nodeType="withEffect">
                                  <p:stCondLst>
                                    <p:cond delay="0"/>
                                  </p:stCondLst>
                                  <p:childTnLst>
                                    <p:anim calcmode="lin" valueType="num">
                                      <p:cBhvr additive="base">
                                        <p:cTn id="698" dur="3500"/>
                                        <p:tgtEl>
                                          <p:spTgt spid="41"/>
                                        </p:tgtEl>
                                        <p:attrNameLst>
                                          <p:attrName>ppt_x</p:attrName>
                                        </p:attrNameLst>
                                      </p:cBhvr>
                                      <p:tavLst>
                                        <p:tav tm="0">
                                          <p:val>
                                            <p:strVal val="ppt_x"/>
                                          </p:val>
                                        </p:tav>
                                        <p:tav tm="100000">
                                          <p:val>
                                            <p:strVal val="0-ppt_w/2"/>
                                          </p:val>
                                        </p:tav>
                                      </p:tavLst>
                                    </p:anim>
                                    <p:anim calcmode="lin" valueType="num">
                                      <p:cBhvr additive="base">
                                        <p:cTn id="699" dur="3500"/>
                                        <p:tgtEl>
                                          <p:spTgt spid="41"/>
                                        </p:tgtEl>
                                        <p:attrNameLst>
                                          <p:attrName>ppt_y</p:attrName>
                                        </p:attrNameLst>
                                      </p:cBhvr>
                                      <p:tavLst>
                                        <p:tav tm="0">
                                          <p:val>
                                            <p:strVal val="ppt_y"/>
                                          </p:val>
                                        </p:tav>
                                        <p:tav tm="100000">
                                          <p:val>
                                            <p:strVal val="ppt_y"/>
                                          </p:val>
                                        </p:tav>
                                      </p:tavLst>
                                    </p:anim>
                                    <p:set>
                                      <p:cBhvr>
                                        <p:cTn id="700" dur="1" fill="hold">
                                          <p:stCondLst>
                                            <p:cond delay="3499"/>
                                          </p:stCondLst>
                                        </p:cTn>
                                        <p:tgtEl>
                                          <p:spTgt spid="41"/>
                                        </p:tgtEl>
                                        <p:attrNameLst>
                                          <p:attrName>style.visibility</p:attrName>
                                        </p:attrNameLst>
                                      </p:cBhvr>
                                      <p:to>
                                        <p:strVal val="hidden"/>
                                      </p:to>
                                    </p:set>
                                  </p:childTnLst>
                                </p:cTn>
                              </p:par>
                              <p:par>
                                <p:cTn id="701" presetID="2" presetClass="entr" presetSubtype="9" fill="hold" grpId="0" nodeType="withEffect">
                                  <p:stCondLst>
                                    <p:cond delay="0"/>
                                  </p:stCondLst>
                                  <p:childTnLst>
                                    <p:set>
                                      <p:cBhvr>
                                        <p:cTn id="702" dur="1" fill="hold">
                                          <p:stCondLst>
                                            <p:cond delay="0"/>
                                          </p:stCondLst>
                                        </p:cTn>
                                        <p:tgtEl>
                                          <p:spTgt spid="43"/>
                                        </p:tgtEl>
                                        <p:attrNameLst>
                                          <p:attrName>style.visibility</p:attrName>
                                        </p:attrNameLst>
                                      </p:cBhvr>
                                      <p:to>
                                        <p:strVal val="visible"/>
                                      </p:to>
                                    </p:set>
                                    <p:anim calcmode="lin" valueType="num">
                                      <p:cBhvr additive="base">
                                        <p:cTn id="703" dur="3500" fill="hold"/>
                                        <p:tgtEl>
                                          <p:spTgt spid="43"/>
                                        </p:tgtEl>
                                        <p:attrNameLst>
                                          <p:attrName>ppt_x</p:attrName>
                                        </p:attrNameLst>
                                      </p:cBhvr>
                                      <p:tavLst>
                                        <p:tav tm="0">
                                          <p:val>
                                            <p:strVal val="0-#ppt_w/2"/>
                                          </p:val>
                                        </p:tav>
                                        <p:tav tm="100000">
                                          <p:val>
                                            <p:strVal val="#ppt_x"/>
                                          </p:val>
                                        </p:tav>
                                      </p:tavLst>
                                    </p:anim>
                                    <p:anim calcmode="lin" valueType="num">
                                      <p:cBhvr additive="base">
                                        <p:cTn id="704" dur="3500" fill="hold"/>
                                        <p:tgtEl>
                                          <p:spTgt spid="43"/>
                                        </p:tgtEl>
                                        <p:attrNameLst>
                                          <p:attrName>ppt_y</p:attrName>
                                        </p:attrNameLst>
                                      </p:cBhvr>
                                      <p:tavLst>
                                        <p:tav tm="0">
                                          <p:val>
                                            <p:strVal val="0-#ppt_h/2"/>
                                          </p:val>
                                        </p:tav>
                                        <p:tav tm="100000">
                                          <p:val>
                                            <p:strVal val="#ppt_y"/>
                                          </p:val>
                                        </p:tav>
                                      </p:tavLst>
                                    </p:anim>
                                  </p:childTnLst>
                                </p:cTn>
                              </p:par>
                              <p:par>
                                <p:cTn id="705" presetID="19" presetClass="entr" presetSubtype="10" fill="hold" grpId="1" nodeType="withEffect">
                                  <p:stCondLst>
                                    <p:cond delay="0"/>
                                  </p:stCondLst>
                                  <p:childTnLst>
                                    <p:set>
                                      <p:cBhvr>
                                        <p:cTn id="706" dur="1" fill="hold">
                                          <p:stCondLst>
                                            <p:cond delay="0"/>
                                          </p:stCondLst>
                                        </p:cTn>
                                        <p:tgtEl>
                                          <p:spTgt spid="43"/>
                                        </p:tgtEl>
                                        <p:attrNameLst>
                                          <p:attrName>style.visibility</p:attrName>
                                        </p:attrNameLst>
                                      </p:cBhvr>
                                      <p:to>
                                        <p:strVal val="visible"/>
                                      </p:to>
                                    </p:set>
                                    <p:anim calcmode="lin" valueType="num">
                                      <p:cBhvr>
                                        <p:cTn id="707" dur="3500" fill="hold"/>
                                        <p:tgtEl>
                                          <p:spTgt spid="43"/>
                                        </p:tgtEl>
                                        <p:attrNameLst>
                                          <p:attrName>ppt_w</p:attrName>
                                        </p:attrNameLst>
                                      </p:cBhvr>
                                      <p:tavLst>
                                        <p:tav tm="0" fmla="#ppt_w*sin(2.5*pi*$)">
                                          <p:val>
                                            <p:fltVal val="0"/>
                                          </p:val>
                                        </p:tav>
                                        <p:tav tm="100000">
                                          <p:val>
                                            <p:fltVal val="1"/>
                                          </p:val>
                                        </p:tav>
                                      </p:tavLst>
                                    </p:anim>
                                    <p:anim calcmode="lin" valueType="num">
                                      <p:cBhvr>
                                        <p:cTn id="708" dur="3500" fill="hold"/>
                                        <p:tgtEl>
                                          <p:spTgt spid="43"/>
                                        </p:tgtEl>
                                        <p:attrNameLst>
                                          <p:attrName>ppt_h</p:attrName>
                                        </p:attrNameLst>
                                      </p:cBhvr>
                                      <p:tavLst>
                                        <p:tav tm="0">
                                          <p:val>
                                            <p:strVal val="#ppt_h"/>
                                          </p:val>
                                        </p:tav>
                                        <p:tav tm="100000">
                                          <p:val>
                                            <p:strVal val="#ppt_h"/>
                                          </p:val>
                                        </p:tav>
                                      </p:tavLst>
                                    </p:anim>
                                  </p:childTnLst>
                                </p:cTn>
                              </p:par>
                              <p:par>
                                <p:cTn id="709" presetID="2" presetClass="exit" presetSubtype="8" fill="hold" grpId="2" nodeType="withEffect">
                                  <p:stCondLst>
                                    <p:cond delay="0"/>
                                  </p:stCondLst>
                                  <p:childTnLst>
                                    <p:anim calcmode="lin" valueType="num">
                                      <p:cBhvr additive="base">
                                        <p:cTn id="710" dur="3500"/>
                                        <p:tgtEl>
                                          <p:spTgt spid="43"/>
                                        </p:tgtEl>
                                        <p:attrNameLst>
                                          <p:attrName>ppt_x</p:attrName>
                                        </p:attrNameLst>
                                      </p:cBhvr>
                                      <p:tavLst>
                                        <p:tav tm="0">
                                          <p:val>
                                            <p:strVal val="ppt_x"/>
                                          </p:val>
                                        </p:tav>
                                        <p:tav tm="100000">
                                          <p:val>
                                            <p:strVal val="0-ppt_w/2"/>
                                          </p:val>
                                        </p:tav>
                                      </p:tavLst>
                                    </p:anim>
                                    <p:anim calcmode="lin" valueType="num">
                                      <p:cBhvr additive="base">
                                        <p:cTn id="711" dur="3500"/>
                                        <p:tgtEl>
                                          <p:spTgt spid="43"/>
                                        </p:tgtEl>
                                        <p:attrNameLst>
                                          <p:attrName>ppt_y</p:attrName>
                                        </p:attrNameLst>
                                      </p:cBhvr>
                                      <p:tavLst>
                                        <p:tav tm="0">
                                          <p:val>
                                            <p:strVal val="ppt_y"/>
                                          </p:val>
                                        </p:tav>
                                        <p:tav tm="100000">
                                          <p:val>
                                            <p:strVal val="ppt_y"/>
                                          </p:val>
                                        </p:tav>
                                      </p:tavLst>
                                    </p:anim>
                                    <p:set>
                                      <p:cBhvr>
                                        <p:cTn id="712" dur="1" fill="hold">
                                          <p:stCondLst>
                                            <p:cond delay="3499"/>
                                          </p:stCondLst>
                                        </p:cTn>
                                        <p:tgtEl>
                                          <p:spTgt spid="43"/>
                                        </p:tgtEl>
                                        <p:attrNameLst>
                                          <p:attrName>style.visibility</p:attrName>
                                        </p:attrNameLst>
                                      </p:cBhvr>
                                      <p:to>
                                        <p:strVal val="hidden"/>
                                      </p:to>
                                    </p:set>
                                  </p:childTnLst>
                                </p:cTn>
                              </p:par>
                              <p:par>
                                <p:cTn id="713" presetID="2" presetClass="entr" presetSubtype="9" fill="hold" grpId="0" nodeType="withEffect">
                                  <p:stCondLst>
                                    <p:cond delay="0"/>
                                  </p:stCondLst>
                                  <p:childTnLst>
                                    <p:set>
                                      <p:cBhvr>
                                        <p:cTn id="714" dur="1" fill="hold">
                                          <p:stCondLst>
                                            <p:cond delay="0"/>
                                          </p:stCondLst>
                                        </p:cTn>
                                        <p:tgtEl>
                                          <p:spTgt spid="69"/>
                                        </p:tgtEl>
                                        <p:attrNameLst>
                                          <p:attrName>style.visibility</p:attrName>
                                        </p:attrNameLst>
                                      </p:cBhvr>
                                      <p:to>
                                        <p:strVal val="visible"/>
                                      </p:to>
                                    </p:set>
                                    <p:anim calcmode="lin" valueType="num">
                                      <p:cBhvr additive="base">
                                        <p:cTn id="715" dur="3500" fill="hold"/>
                                        <p:tgtEl>
                                          <p:spTgt spid="69"/>
                                        </p:tgtEl>
                                        <p:attrNameLst>
                                          <p:attrName>ppt_x</p:attrName>
                                        </p:attrNameLst>
                                      </p:cBhvr>
                                      <p:tavLst>
                                        <p:tav tm="0">
                                          <p:val>
                                            <p:strVal val="0-#ppt_w/2"/>
                                          </p:val>
                                        </p:tav>
                                        <p:tav tm="100000">
                                          <p:val>
                                            <p:strVal val="#ppt_x"/>
                                          </p:val>
                                        </p:tav>
                                      </p:tavLst>
                                    </p:anim>
                                    <p:anim calcmode="lin" valueType="num">
                                      <p:cBhvr additive="base">
                                        <p:cTn id="716" dur="3500" fill="hold"/>
                                        <p:tgtEl>
                                          <p:spTgt spid="69"/>
                                        </p:tgtEl>
                                        <p:attrNameLst>
                                          <p:attrName>ppt_y</p:attrName>
                                        </p:attrNameLst>
                                      </p:cBhvr>
                                      <p:tavLst>
                                        <p:tav tm="0">
                                          <p:val>
                                            <p:strVal val="0-#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9"/>
                                        </p:tgtEl>
                                        <p:attrNameLst>
                                          <p:attrName>style.visibility</p:attrName>
                                        </p:attrNameLst>
                                      </p:cBhvr>
                                      <p:to>
                                        <p:strVal val="visible"/>
                                      </p:to>
                                    </p:set>
                                    <p:anim calcmode="lin" valueType="num">
                                      <p:cBhvr>
                                        <p:cTn id="719" dur="3500" fill="hold"/>
                                        <p:tgtEl>
                                          <p:spTgt spid="69"/>
                                        </p:tgtEl>
                                        <p:attrNameLst>
                                          <p:attrName>ppt_w</p:attrName>
                                        </p:attrNameLst>
                                      </p:cBhvr>
                                      <p:tavLst>
                                        <p:tav tm="0" fmla="#ppt_w*sin(2.5*pi*$)">
                                          <p:val>
                                            <p:fltVal val="0"/>
                                          </p:val>
                                        </p:tav>
                                        <p:tav tm="100000">
                                          <p:val>
                                            <p:fltVal val="1"/>
                                          </p:val>
                                        </p:tav>
                                      </p:tavLst>
                                    </p:anim>
                                    <p:anim calcmode="lin" valueType="num">
                                      <p:cBhvr>
                                        <p:cTn id="720" dur="3500" fill="hold"/>
                                        <p:tgtEl>
                                          <p:spTgt spid="69"/>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3500"/>
                                        <p:tgtEl>
                                          <p:spTgt spid="69"/>
                                        </p:tgtEl>
                                        <p:attrNameLst>
                                          <p:attrName>ppt_x</p:attrName>
                                        </p:attrNameLst>
                                      </p:cBhvr>
                                      <p:tavLst>
                                        <p:tav tm="0">
                                          <p:val>
                                            <p:strVal val="ppt_x"/>
                                          </p:val>
                                        </p:tav>
                                        <p:tav tm="100000">
                                          <p:val>
                                            <p:strVal val="0-ppt_w/2"/>
                                          </p:val>
                                        </p:tav>
                                      </p:tavLst>
                                    </p:anim>
                                    <p:anim calcmode="lin" valueType="num">
                                      <p:cBhvr additive="base">
                                        <p:cTn id="723" dur="3500"/>
                                        <p:tgtEl>
                                          <p:spTgt spid="69"/>
                                        </p:tgtEl>
                                        <p:attrNameLst>
                                          <p:attrName>ppt_y</p:attrName>
                                        </p:attrNameLst>
                                      </p:cBhvr>
                                      <p:tavLst>
                                        <p:tav tm="0">
                                          <p:val>
                                            <p:strVal val="ppt_y"/>
                                          </p:val>
                                        </p:tav>
                                        <p:tav tm="100000">
                                          <p:val>
                                            <p:strVal val="ppt_y"/>
                                          </p:val>
                                        </p:tav>
                                      </p:tavLst>
                                    </p:anim>
                                    <p:set>
                                      <p:cBhvr>
                                        <p:cTn id="724" dur="1" fill="hold">
                                          <p:stCondLst>
                                            <p:cond delay="3499"/>
                                          </p:stCondLst>
                                        </p:cTn>
                                        <p:tgtEl>
                                          <p:spTgt spid="69"/>
                                        </p:tgtEl>
                                        <p:attrNameLst>
                                          <p:attrName>style.visibility</p:attrName>
                                        </p:attrNameLst>
                                      </p:cBhvr>
                                      <p:to>
                                        <p:strVal val="hidden"/>
                                      </p:to>
                                    </p:set>
                                  </p:childTnLst>
                                </p:cTn>
                              </p:par>
                              <p:par>
                                <p:cTn id="725" presetID="8" presetClass="entr" presetSubtype="16" fill="hold" grpId="3" nodeType="withEffect">
                                  <p:stCondLst>
                                    <p:cond delay="0"/>
                                  </p:stCondLst>
                                  <p:childTnLst>
                                    <p:set>
                                      <p:cBhvr>
                                        <p:cTn id="726" dur="1" fill="hold">
                                          <p:stCondLst>
                                            <p:cond delay="0"/>
                                          </p:stCondLst>
                                        </p:cTn>
                                        <p:tgtEl>
                                          <p:spTgt spid="18"/>
                                        </p:tgtEl>
                                        <p:attrNameLst>
                                          <p:attrName>style.visibility</p:attrName>
                                        </p:attrNameLst>
                                      </p:cBhvr>
                                      <p:to>
                                        <p:strVal val="visible"/>
                                      </p:to>
                                    </p:set>
                                    <p:animEffect transition="in" filter="diamond(in)">
                                      <p:cBhvr>
                                        <p:cTn id="727" dur="3500"/>
                                        <p:tgtEl>
                                          <p:spTgt spid="18"/>
                                        </p:tgtEl>
                                      </p:cBhvr>
                                    </p:animEffect>
                                  </p:childTnLst>
                                </p:cTn>
                              </p:par>
                              <p:par>
                                <p:cTn id="728" presetID="8" presetClass="entr" presetSubtype="16" fill="hold" grpId="3" nodeType="withEffect">
                                  <p:stCondLst>
                                    <p:cond delay="0"/>
                                  </p:stCondLst>
                                  <p:childTnLst>
                                    <p:set>
                                      <p:cBhvr>
                                        <p:cTn id="729" dur="1" fill="hold">
                                          <p:stCondLst>
                                            <p:cond delay="0"/>
                                          </p:stCondLst>
                                        </p:cTn>
                                        <p:tgtEl>
                                          <p:spTgt spid="16"/>
                                        </p:tgtEl>
                                        <p:attrNameLst>
                                          <p:attrName>style.visibility</p:attrName>
                                        </p:attrNameLst>
                                      </p:cBhvr>
                                      <p:to>
                                        <p:strVal val="visible"/>
                                      </p:to>
                                    </p:set>
                                    <p:animEffect transition="in" filter="diamond(in)">
                                      <p:cBhvr>
                                        <p:cTn id="730" dur="3500"/>
                                        <p:tgtEl>
                                          <p:spTgt spid="16"/>
                                        </p:tgtEl>
                                      </p:cBhvr>
                                    </p:animEffect>
                                  </p:childTnLst>
                                </p:cTn>
                              </p:par>
                              <p:par>
                                <p:cTn id="731" presetID="8" presetClass="entr" presetSubtype="16" fill="hold" grpId="3" nodeType="withEffect">
                                  <p:stCondLst>
                                    <p:cond delay="0"/>
                                  </p:stCondLst>
                                  <p:childTnLst>
                                    <p:set>
                                      <p:cBhvr>
                                        <p:cTn id="732" dur="1" fill="hold">
                                          <p:stCondLst>
                                            <p:cond delay="0"/>
                                          </p:stCondLst>
                                        </p:cTn>
                                        <p:tgtEl>
                                          <p:spTgt spid="17"/>
                                        </p:tgtEl>
                                        <p:attrNameLst>
                                          <p:attrName>style.visibility</p:attrName>
                                        </p:attrNameLst>
                                      </p:cBhvr>
                                      <p:to>
                                        <p:strVal val="visible"/>
                                      </p:to>
                                    </p:set>
                                    <p:animEffect transition="in" filter="diamond(in)">
                                      <p:cBhvr>
                                        <p:cTn id="733" dur="3500"/>
                                        <p:tgtEl>
                                          <p:spTgt spid="17"/>
                                        </p:tgtEl>
                                      </p:cBhvr>
                                    </p:animEffect>
                                  </p:childTnLst>
                                </p:cTn>
                              </p:par>
                              <p:par>
                                <p:cTn id="734" presetID="8" presetClass="entr" presetSubtype="16" fill="hold" grpId="3" nodeType="withEffect">
                                  <p:stCondLst>
                                    <p:cond delay="0"/>
                                  </p:stCondLst>
                                  <p:childTnLst>
                                    <p:set>
                                      <p:cBhvr>
                                        <p:cTn id="735" dur="1" fill="hold">
                                          <p:stCondLst>
                                            <p:cond delay="0"/>
                                          </p:stCondLst>
                                        </p:cTn>
                                        <p:tgtEl>
                                          <p:spTgt spid="19"/>
                                        </p:tgtEl>
                                        <p:attrNameLst>
                                          <p:attrName>style.visibility</p:attrName>
                                        </p:attrNameLst>
                                      </p:cBhvr>
                                      <p:to>
                                        <p:strVal val="visible"/>
                                      </p:to>
                                    </p:set>
                                    <p:animEffect transition="in" filter="diamond(in)">
                                      <p:cBhvr>
                                        <p:cTn id="736" dur="3500"/>
                                        <p:tgtEl>
                                          <p:spTgt spid="19"/>
                                        </p:tgtEl>
                                      </p:cBhvr>
                                    </p:animEffect>
                                  </p:childTnLst>
                                </p:cTn>
                              </p:par>
                              <p:par>
                                <p:cTn id="737" presetID="8" presetClass="entr" presetSubtype="16" fill="hold" grpId="3" nodeType="withEffect">
                                  <p:stCondLst>
                                    <p:cond delay="0"/>
                                  </p:stCondLst>
                                  <p:childTnLst>
                                    <p:set>
                                      <p:cBhvr>
                                        <p:cTn id="738" dur="1" fill="hold">
                                          <p:stCondLst>
                                            <p:cond delay="0"/>
                                          </p:stCondLst>
                                        </p:cTn>
                                        <p:tgtEl>
                                          <p:spTgt spid="15"/>
                                        </p:tgtEl>
                                        <p:attrNameLst>
                                          <p:attrName>style.visibility</p:attrName>
                                        </p:attrNameLst>
                                      </p:cBhvr>
                                      <p:to>
                                        <p:strVal val="visible"/>
                                      </p:to>
                                    </p:set>
                                    <p:animEffect transition="in" filter="diamond(in)">
                                      <p:cBhvr>
                                        <p:cTn id="739" dur="3500"/>
                                        <p:tgtEl>
                                          <p:spTgt spid="15"/>
                                        </p:tgtEl>
                                      </p:cBhvr>
                                    </p:animEffect>
                                  </p:childTnLst>
                                </p:cTn>
                              </p:par>
                              <p:par>
                                <p:cTn id="740" presetID="8" presetClass="entr" presetSubtype="16" fill="hold" grpId="3" nodeType="withEffect">
                                  <p:stCondLst>
                                    <p:cond delay="0"/>
                                  </p:stCondLst>
                                  <p:childTnLst>
                                    <p:set>
                                      <p:cBhvr>
                                        <p:cTn id="741" dur="1" fill="hold">
                                          <p:stCondLst>
                                            <p:cond delay="0"/>
                                          </p:stCondLst>
                                        </p:cTn>
                                        <p:tgtEl>
                                          <p:spTgt spid="28"/>
                                        </p:tgtEl>
                                        <p:attrNameLst>
                                          <p:attrName>style.visibility</p:attrName>
                                        </p:attrNameLst>
                                      </p:cBhvr>
                                      <p:to>
                                        <p:strVal val="visible"/>
                                      </p:to>
                                    </p:set>
                                    <p:animEffect transition="in" filter="diamond(in)">
                                      <p:cBhvr>
                                        <p:cTn id="742" dur="3500"/>
                                        <p:tgtEl>
                                          <p:spTgt spid="28"/>
                                        </p:tgtEl>
                                      </p:cBhvr>
                                    </p:animEffect>
                                  </p:childTnLst>
                                </p:cTn>
                              </p:par>
                              <p:par>
                                <p:cTn id="743" presetID="8" presetClass="entr" presetSubtype="16" fill="hold" grpId="3" nodeType="withEffect">
                                  <p:stCondLst>
                                    <p:cond delay="0"/>
                                  </p:stCondLst>
                                  <p:childTnLst>
                                    <p:set>
                                      <p:cBhvr>
                                        <p:cTn id="744" dur="1" fill="hold">
                                          <p:stCondLst>
                                            <p:cond delay="0"/>
                                          </p:stCondLst>
                                        </p:cTn>
                                        <p:tgtEl>
                                          <p:spTgt spid="26"/>
                                        </p:tgtEl>
                                        <p:attrNameLst>
                                          <p:attrName>style.visibility</p:attrName>
                                        </p:attrNameLst>
                                      </p:cBhvr>
                                      <p:to>
                                        <p:strVal val="visible"/>
                                      </p:to>
                                    </p:set>
                                    <p:animEffect transition="in" filter="diamond(in)">
                                      <p:cBhvr>
                                        <p:cTn id="745" dur="3500"/>
                                        <p:tgtEl>
                                          <p:spTgt spid="26"/>
                                        </p:tgtEl>
                                      </p:cBhvr>
                                    </p:animEffect>
                                  </p:childTnLst>
                                </p:cTn>
                              </p:par>
                              <p:par>
                                <p:cTn id="746" presetID="8" presetClass="entr" presetSubtype="16" fill="hold" grpId="3" nodeType="withEffect">
                                  <p:stCondLst>
                                    <p:cond delay="0"/>
                                  </p:stCondLst>
                                  <p:childTnLst>
                                    <p:set>
                                      <p:cBhvr>
                                        <p:cTn id="747" dur="1" fill="hold">
                                          <p:stCondLst>
                                            <p:cond delay="0"/>
                                          </p:stCondLst>
                                        </p:cTn>
                                        <p:tgtEl>
                                          <p:spTgt spid="27"/>
                                        </p:tgtEl>
                                        <p:attrNameLst>
                                          <p:attrName>style.visibility</p:attrName>
                                        </p:attrNameLst>
                                      </p:cBhvr>
                                      <p:to>
                                        <p:strVal val="visible"/>
                                      </p:to>
                                    </p:set>
                                    <p:animEffect transition="in" filter="diamond(in)">
                                      <p:cBhvr>
                                        <p:cTn id="748" dur="3500"/>
                                        <p:tgtEl>
                                          <p:spTgt spid="27"/>
                                        </p:tgtEl>
                                      </p:cBhvr>
                                    </p:animEffect>
                                  </p:childTnLst>
                                </p:cTn>
                              </p:par>
                              <p:par>
                                <p:cTn id="749" presetID="8" presetClass="entr" presetSubtype="16" fill="hold" grpId="3" nodeType="withEffect">
                                  <p:stCondLst>
                                    <p:cond delay="0"/>
                                  </p:stCondLst>
                                  <p:childTnLst>
                                    <p:set>
                                      <p:cBhvr>
                                        <p:cTn id="750" dur="1" fill="hold">
                                          <p:stCondLst>
                                            <p:cond delay="0"/>
                                          </p:stCondLst>
                                        </p:cTn>
                                        <p:tgtEl>
                                          <p:spTgt spid="29"/>
                                        </p:tgtEl>
                                        <p:attrNameLst>
                                          <p:attrName>style.visibility</p:attrName>
                                        </p:attrNameLst>
                                      </p:cBhvr>
                                      <p:to>
                                        <p:strVal val="visible"/>
                                      </p:to>
                                    </p:set>
                                    <p:animEffect transition="in" filter="diamond(in)">
                                      <p:cBhvr>
                                        <p:cTn id="751" dur="3500"/>
                                        <p:tgtEl>
                                          <p:spTgt spid="29"/>
                                        </p:tgtEl>
                                      </p:cBhvr>
                                    </p:animEffect>
                                  </p:childTnLst>
                                </p:cTn>
                              </p:par>
                              <p:par>
                                <p:cTn id="752" presetID="8" presetClass="entr" presetSubtype="16" fill="hold" grpId="3" nodeType="withEffect">
                                  <p:stCondLst>
                                    <p:cond delay="0"/>
                                  </p:stCondLst>
                                  <p:childTnLst>
                                    <p:set>
                                      <p:cBhvr>
                                        <p:cTn id="753" dur="1" fill="hold">
                                          <p:stCondLst>
                                            <p:cond delay="0"/>
                                          </p:stCondLst>
                                        </p:cTn>
                                        <p:tgtEl>
                                          <p:spTgt spid="22"/>
                                        </p:tgtEl>
                                        <p:attrNameLst>
                                          <p:attrName>style.visibility</p:attrName>
                                        </p:attrNameLst>
                                      </p:cBhvr>
                                      <p:to>
                                        <p:strVal val="visible"/>
                                      </p:to>
                                    </p:set>
                                    <p:animEffect transition="in" filter="diamond(in)">
                                      <p:cBhvr>
                                        <p:cTn id="754" dur="3500"/>
                                        <p:tgtEl>
                                          <p:spTgt spid="22"/>
                                        </p:tgtEl>
                                      </p:cBhvr>
                                    </p:animEffect>
                                  </p:childTnLst>
                                </p:cTn>
                              </p:par>
                              <p:par>
                                <p:cTn id="755" presetID="8" presetClass="entr" presetSubtype="16" fill="hold" grpId="3" nodeType="withEffect">
                                  <p:stCondLst>
                                    <p:cond delay="0"/>
                                  </p:stCondLst>
                                  <p:childTnLst>
                                    <p:set>
                                      <p:cBhvr>
                                        <p:cTn id="756" dur="1" fill="hold">
                                          <p:stCondLst>
                                            <p:cond delay="0"/>
                                          </p:stCondLst>
                                        </p:cTn>
                                        <p:tgtEl>
                                          <p:spTgt spid="20"/>
                                        </p:tgtEl>
                                        <p:attrNameLst>
                                          <p:attrName>style.visibility</p:attrName>
                                        </p:attrNameLst>
                                      </p:cBhvr>
                                      <p:to>
                                        <p:strVal val="visible"/>
                                      </p:to>
                                    </p:set>
                                    <p:animEffect transition="in" filter="diamond(in)">
                                      <p:cBhvr>
                                        <p:cTn id="757" dur="3500"/>
                                        <p:tgtEl>
                                          <p:spTgt spid="20"/>
                                        </p:tgtEl>
                                      </p:cBhvr>
                                    </p:animEffect>
                                  </p:childTnLst>
                                </p:cTn>
                              </p:par>
                              <p:par>
                                <p:cTn id="758" presetID="8" presetClass="entr" presetSubtype="16" fill="hold" grpId="3" nodeType="withEffect">
                                  <p:stCondLst>
                                    <p:cond delay="0"/>
                                  </p:stCondLst>
                                  <p:childTnLst>
                                    <p:set>
                                      <p:cBhvr>
                                        <p:cTn id="759" dur="1" fill="hold">
                                          <p:stCondLst>
                                            <p:cond delay="0"/>
                                          </p:stCondLst>
                                        </p:cTn>
                                        <p:tgtEl>
                                          <p:spTgt spid="21"/>
                                        </p:tgtEl>
                                        <p:attrNameLst>
                                          <p:attrName>style.visibility</p:attrName>
                                        </p:attrNameLst>
                                      </p:cBhvr>
                                      <p:to>
                                        <p:strVal val="visible"/>
                                      </p:to>
                                    </p:set>
                                    <p:animEffect transition="in" filter="diamond(in)">
                                      <p:cBhvr>
                                        <p:cTn id="760" dur="3500"/>
                                        <p:tgtEl>
                                          <p:spTgt spid="21"/>
                                        </p:tgtEl>
                                      </p:cBhvr>
                                    </p:animEffect>
                                  </p:childTnLst>
                                </p:cTn>
                              </p:par>
                              <p:par>
                                <p:cTn id="761" presetID="8" presetClass="entr" presetSubtype="16" fill="hold" grpId="3" nodeType="withEffect">
                                  <p:stCondLst>
                                    <p:cond delay="0"/>
                                  </p:stCondLst>
                                  <p:childTnLst>
                                    <p:set>
                                      <p:cBhvr>
                                        <p:cTn id="762" dur="1" fill="hold">
                                          <p:stCondLst>
                                            <p:cond delay="0"/>
                                          </p:stCondLst>
                                        </p:cTn>
                                        <p:tgtEl>
                                          <p:spTgt spid="14"/>
                                        </p:tgtEl>
                                        <p:attrNameLst>
                                          <p:attrName>style.visibility</p:attrName>
                                        </p:attrNameLst>
                                      </p:cBhvr>
                                      <p:to>
                                        <p:strVal val="visible"/>
                                      </p:to>
                                    </p:set>
                                    <p:animEffect transition="in" filter="diamond(in)">
                                      <p:cBhvr>
                                        <p:cTn id="763" dur="3500"/>
                                        <p:tgtEl>
                                          <p:spTgt spid="14"/>
                                        </p:tgtEl>
                                      </p:cBhvr>
                                    </p:animEffect>
                                  </p:childTnLst>
                                </p:cTn>
                              </p:par>
                              <p:par>
                                <p:cTn id="764" presetID="8" presetClass="entr" presetSubtype="16" fill="hold" grpId="3" nodeType="withEffect">
                                  <p:stCondLst>
                                    <p:cond delay="0"/>
                                  </p:stCondLst>
                                  <p:childTnLst>
                                    <p:set>
                                      <p:cBhvr>
                                        <p:cTn id="765" dur="1" fill="hold">
                                          <p:stCondLst>
                                            <p:cond delay="0"/>
                                          </p:stCondLst>
                                        </p:cTn>
                                        <p:tgtEl>
                                          <p:spTgt spid="13"/>
                                        </p:tgtEl>
                                        <p:attrNameLst>
                                          <p:attrName>style.visibility</p:attrName>
                                        </p:attrNameLst>
                                      </p:cBhvr>
                                      <p:to>
                                        <p:strVal val="visible"/>
                                      </p:to>
                                    </p:set>
                                    <p:animEffect transition="in" filter="diamond(in)">
                                      <p:cBhvr>
                                        <p:cTn id="766" dur="3500"/>
                                        <p:tgtEl>
                                          <p:spTgt spid="13"/>
                                        </p:tgtEl>
                                      </p:cBhvr>
                                    </p:animEffect>
                                  </p:childTnLst>
                                </p:cTn>
                              </p:par>
                              <p:par>
                                <p:cTn id="767" presetID="8" presetClass="entr" presetSubtype="16" fill="hold" grpId="3" nodeType="withEffect">
                                  <p:stCondLst>
                                    <p:cond delay="0"/>
                                  </p:stCondLst>
                                  <p:childTnLst>
                                    <p:set>
                                      <p:cBhvr>
                                        <p:cTn id="768" dur="1" fill="hold">
                                          <p:stCondLst>
                                            <p:cond delay="0"/>
                                          </p:stCondLst>
                                        </p:cTn>
                                        <p:tgtEl>
                                          <p:spTgt spid="32"/>
                                        </p:tgtEl>
                                        <p:attrNameLst>
                                          <p:attrName>style.visibility</p:attrName>
                                        </p:attrNameLst>
                                      </p:cBhvr>
                                      <p:to>
                                        <p:strVal val="visible"/>
                                      </p:to>
                                    </p:set>
                                    <p:animEffect transition="in" filter="diamond(in)">
                                      <p:cBhvr>
                                        <p:cTn id="769" dur="3500"/>
                                        <p:tgtEl>
                                          <p:spTgt spid="32"/>
                                        </p:tgtEl>
                                      </p:cBhvr>
                                    </p:animEffect>
                                  </p:childTnLst>
                                </p:cTn>
                              </p:par>
                              <p:par>
                                <p:cTn id="770" presetID="8" presetClass="entr" presetSubtype="16" fill="hold" grpId="3" nodeType="withEffect">
                                  <p:stCondLst>
                                    <p:cond delay="0"/>
                                  </p:stCondLst>
                                  <p:childTnLst>
                                    <p:set>
                                      <p:cBhvr>
                                        <p:cTn id="771" dur="1" fill="hold">
                                          <p:stCondLst>
                                            <p:cond delay="0"/>
                                          </p:stCondLst>
                                        </p:cTn>
                                        <p:tgtEl>
                                          <p:spTgt spid="30"/>
                                        </p:tgtEl>
                                        <p:attrNameLst>
                                          <p:attrName>style.visibility</p:attrName>
                                        </p:attrNameLst>
                                      </p:cBhvr>
                                      <p:to>
                                        <p:strVal val="visible"/>
                                      </p:to>
                                    </p:set>
                                    <p:animEffect transition="in" filter="diamond(in)">
                                      <p:cBhvr>
                                        <p:cTn id="772" dur="3500"/>
                                        <p:tgtEl>
                                          <p:spTgt spid="30"/>
                                        </p:tgtEl>
                                      </p:cBhvr>
                                    </p:animEffect>
                                  </p:childTnLst>
                                </p:cTn>
                              </p:par>
                              <p:par>
                                <p:cTn id="773" presetID="8" presetClass="entr" presetSubtype="16" fill="hold" grpId="3" nodeType="withEffect">
                                  <p:stCondLst>
                                    <p:cond delay="0"/>
                                  </p:stCondLst>
                                  <p:childTnLst>
                                    <p:set>
                                      <p:cBhvr>
                                        <p:cTn id="774" dur="1" fill="hold">
                                          <p:stCondLst>
                                            <p:cond delay="0"/>
                                          </p:stCondLst>
                                        </p:cTn>
                                        <p:tgtEl>
                                          <p:spTgt spid="31"/>
                                        </p:tgtEl>
                                        <p:attrNameLst>
                                          <p:attrName>style.visibility</p:attrName>
                                        </p:attrNameLst>
                                      </p:cBhvr>
                                      <p:to>
                                        <p:strVal val="visible"/>
                                      </p:to>
                                    </p:set>
                                    <p:animEffect transition="in" filter="diamond(in)">
                                      <p:cBhvr>
                                        <p:cTn id="775" dur="3500"/>
                                        <p:tgtEl>
                                          <p:spTgt spid="31"/>
                                        </p:tgtEl>
                                      </p:cBhvr>
                                    </p:animEffect>
                                  </p:childTnLst>
                                </p:cTn>
                              </p:par>
                              <p:par>
                                <p:cTn id="776" presetID="8" presetClass="entr" presetSubtype="16" fill="hold" grpId="3" nodeType="withEffect">
                                  <p:stCondLst>
                                    <p:cond delay="0"/>
                                  </p:stCondLst>
                                  <p:childTnLst>
                                    <p:set>
                                      <p:cBhvr>
                                        <p:cTn id="777" dur="1" fill="hold">
                                          <p:stCondLst>
                                            <p:cond delay="0"/>
                                          </p:stCondLst>
                                        </p:cTn>
                                        <p:tgtEl>
                                          <p:spTgt spid="24"/>
                                        </p:tgtEl>
                                        <p:attrNameLst>
                                          <p:attrName>style.visibility</p:attrName>
                                        </p:attrNameLst>
                                      </p:cBhvr>
                                      <p:to>
                                        <p:strVal val="visible"/>
                                      </p:to>
                                    </p:set>
                                    <p:animEffect transition="in" filter="diamond(in)">
                                      <p:cBhvr>
                                        <p:cTn id="778" dur="3500"/>
                                        <p:tgtEl>
                                          <p:spTgt spid="24"/>
                                        </p:tgtEl>
                                      </p:cBhvr>
                                    </p:animEffect>
                                  </p:childTnLst>
                                </p:cTn>
                              </p:par>
                              <p:par>
                                <p:cTn id="779" presetID="8" presetClass="entr" presetSubtype="16" fill="hold" grpId="3" nodeType="withEffect">
                                  <p:stCondLst>
                                    <p:cond delay="0"/>
                                  </p:stCondLst>
                                  <p:childTnLst>
                                    <p:set>
                                      <p:cBhvr>
                                        <p:cTn id="780" dur="1" fill="hold">
                                          <p:stCondLst>
                                            <p:cond delay="0"/>
                                          </p:stCondLst>
                                        </p:cTn>
                                        <p:tgtEl>
                                          <p:spTgt spid="23"/>
                                        </p:tgtEl>
                                        <p:attrNameLst>
                                          <p:attrName>style.visibility</p:attrName>
                                        </p:attrNameLst>
                                      </p:cBhvr>
                                      <p:to>
                                        <p:strVal val="visible"/>
                                      </p:to>
                                    </p:set>
                                    <p:animEffect transition="in" filter="diamond(in)">
                                      <p:cBhvr>
                                        <p:cTn id="781" dur="3500"/>
                                        <p:tgtEl>
                                          <p:spTgt spid="23"/>
                                        </p:tgtEl>
                                      </p:cBhvr>
                                    </p:animEffect>
                                  </p:childTnLst>
                                </p:cTn>
                              </p:par>
                              <p:par>
                                <p:cTn id="782" presetID="8" presetClass="entr" presetSubtype="16" fill="hold" grpId="3" nodeType="withEffect">
                                  <p:stCondLst>
                                    <p:cond delay="0"/>
                                  </p:stCondLst>
                                  <p:childTnLst>
                                    <p:set>
                                      <p:cBhvr>
                                        <p:cTn id="783" dur="1" fill="hold">
                                          <p:stCondLst>
                                            <p:cond delay="0"/>
                                          </p:stCondLst>
                                        </p:cTn>
                                        <p:tgtEl>
                                          <p:spTgt spid="12"/>
                                        </p:tgtEl>
                                        <p:attrNameLst>
                                          <p:attrName>style.visibility</p:attrName>
                                        </p:attrNameLst>
                                      </p:cBhvr>
                                      <p:to>
                                        <p:strVal val="visible"/>
                                      </p:to>
                                    </p:set>
                                    <p:animEffect transition="in" filter="diamond(in)">
                                      <p:cBhvr>
                                        <p:cTn id="784" dur="3500"/>
                                        <p:tgtEl>
                                          <p:spTgt spid="12"/>
                                        </p:tgtEl>
                                      </p:cBhvr>
                                    </p:animEffect>
                                  </p:childTnLst>
                                </p:cTn>
                              </p:par>
                              <p:par>
                                <p:cTn id="785" presetID="8" presetClass="entr" presetSubtype="16" fill="hold" grpId="3" nodeType="withEffect">
                                  <p:stCondLst>
                                    <p:cond delay="0"/>
                                  </p:stCondLst>
                                  <p:childTnLst>
                                    <p:set>
                                      <p:cBhvr>
                                        <p:cTn id="786" dur="1" fill="hold">
                                          <p:stCondLst>
                                            <p:cond delay="0"/>
                                          </p:stCondLst>
                                        </p:cTn>
                                        <p:tgtEl>
                                          <p:spTgt spid="10"/>
                                        </p:tgtEl>
                                        <p:attrNameLst>
                                          <p:attrName>style.visibility</p:attrName>
                                        </p:attrNameLst>
                                      </p:cBhvr>
                                      <p:to>
                                        <p:strVal val="visible"/>
                                      </p:to>
                                    </p:set>
                                    <p:animEffect transition="in" filter="diamond(in)">
                                      <p:cBhvr>
                                        <p:cTn id="787" dur="3500"/>
                                        <p:tgtEl>
                                          <p:spTgt spid="10"/>
                                        </p:tgtEl>
                                      </p:cBhvr>
                                    </p:animEffect>
                                  </p:childTnLst>
                                </p:cTn>
                              </p:par>
                              <p:par>
                                <p:cTn id="788" presetID="8" presetClass="entr" presetSubtype="16" fill="hold" grpId="3" nodeType="withEffect">
                                  <p:stCondLst>
                                    <p:cond delay="0"/>
                                  </p:stCondLst>
                                  <p:childTnLst>
                                    <p:set>
                                      <p:cBhvr>
                                        <p:cTn id="789" dur="1" fill="hold">
                                          <p:stCondLst>
                                            <p:cond delay="0"/>
                                          </p:stCondLst>
                                        </p:cTn>
                                        <p:tgtEl>
                                          <p:spTgt spid="11"/>
                                        </p:tgtEl>
                                        <p:attrNameLst>
                                          <p:attrName>style.visibility</p:attrName>
                                        </p:attrNameLst>
                                      </p:cBhvr>
                                      <p:to>
                                        <p:strVal val="visible"/>
                                      </p:to>
                                    </p:set>
                                    <p:animEffect transition="in" filter="diamond(in)">
                                      <p:cBhvr>
                                        <p:cTn id="790" dur="3500"/>
                                        <p:tgtEl>
                                          <p:spTgt spid="11"/>
                                        </p:tgtEl>
                                      </p:cBhvr>
                                    </p:animEffect>
                                  </p:childTnLst>
                                </p:cTn>
                              </p:par>
                              <p:par>
                                <p:cTn id="791" presetID="8" presetClass="entr" presetSubtype="16" fill="hold" grpId="3" nodeType="withEffect">
                                  <p:stCondLst>
                                    <p:cond delay="0"/>
                                  </p:stCondLst>
                                  <p:childTnLst>
                                    <p:set>
                                      <p:cBhvr>
                                        <p:cTn id="792" dur="1" fill="hold">
                                          <p:stCondLst>
                                            <p:cond delay="0"/>
                                          </p:stCondLst>
                                        </p:cTn>
                                        <p:tgtEl>
                                          <p:spTgt spid="34"/>
                                        </p:tgtEl>
                                        <p:attrNameLst>
                                          <p:attrName>style.visibility</p:attrName>
                                        </p:attrNameLst>
                                      </p:cBhvr>
                                      <p:to>
                                        <p:strVal val="visible"/>
                                      </p:to>
                                    </p:set>
                                    <p:animEffect transition="in" filter="diamond(in)">
                                      <p:cBhvr>
                                        <p:cTn id="793" dur="3500"/>
                                        <p:tgtEl>
                                          <p:spTgt spid="34"/>
                                        </p:tgtEl>
                                      </p:cBhvr>
                                    </p:animEffect>
                                  </p:childTnLst>
                                </p:cTn>
                              </p:par>
                              <p:par>
                                <p:cTn id="794" presetID="8" presetClass="entr" presetSubtype="16" fill="hold" grpId="3" nodeType="withEffect">
                                  <p:stCondLst>
                                    <p:cond delay="0"/>
                                  </p:stCondLst>
                                  <p:childTnLst>
                                    <p:set>
                                      <p:cBhvr>
                                        <p:cTn id="795" dur="1" fill="hold">
                                          <p:stCondLst>
                                            <p:cond delay="0"/>
                                          </p:stCondLst>
                                        </p:cTn>
                                        <p:tgtEl>
                                          <p:spTgt spid="33"/>
                                        </p:tgtEl>
                                        <p:attrNameLst>
                                          <p:attrName>style.visibility</p:attrName>
                                        </p:attrNameLst>
                                      </p:cBhvr>
                                      <p:to>
                                        <p:strVal val="visible"/>
                                      </p:to>
                                    </p:set>
                                    <p:animEffect transition="in" filter="diamond(in)">
                                      <p:cBhvr>
                                        <p:cTn id="796" dur="3500"/>
                                        <p:tgtEl>
                                          <p:spTgt spid="33"/>
                                        </p:tgtEl>
                                      </p:cBhvr>
                                    </p:animEffect>
                                  </p:childTnLst>
                                </p:cTn>
                              </p:par>
                              <p:par>
                                <p:cTn id="797" presetID="8" presetClass="entr" presetSubtype="16" fill="hold" grpId="3" nodeType="withEffect">
                                  <p:stCondLst>
                                    <p:cond delay="0"/>
                                  </p:stCondLst>
                                  <p:childTnLst>
                                    <p:set>
                                      <p:cBhvr>
                                        <p:cTn id="798" dur="1" fill="hold">
                                          <p:stCondLst>
                                            <p:cond delay="0"/>
                                          </p:stCondLst>
                                        </p:cTn>
                                        <p:tgtEl>
                                          <p:spTgt spid="25"/>
                                        </p:tgtEl>
                                        <p:attrNameLst>
                                          <p:attrName>style.visibility</p:attrName>
                                        </p:attrNameLst>
                                      </p:cBhvr>
                                      <p:to>
                                        <p:strVal val="visible"/>
                                      </p:to>
                                    </p:set>
                                    <p:animEffect transition="in" filter="diamond(in)">
                                      <p:cBhvr>
                                        <p:cTn id="799" dur="3500"/>
                                        <p:tgtEl>
                                          <p:spTgt spid="25"/>
                                        </p:tgtEl>
                                      </p:cBhvr>
                                    </p:animEffect>
                                  </p:childTnLst>
                                </p:cTn>
                              </p:par>
                              <p:par>
                                <p:cTn id="800" presetID="8" presetClass="entr" presetSubtype="16" fill="hold" grpId="3" nodeType="withEffect">
                                  <p:stCondLst>
                                    <p:cond delay="0"/>
                                  </p:stCondLst>
                                  <p:childTnLst>
                                    <p:set>
                                      <p:cBhvr>
                                        <p:cTn id="801" dur="1" fill="hold">
                                          <p:stCondLst>
                                            <p:cond delay="0"/>
                                          </p:stCondLst>
                                        </p:cTn>
                                        <p:tgtEl>
                                          <p:spTgt spid="8"/>
                                        </p:tgtEl>
                                        <p:attrNameLst>
                                          <p:attrName>style.visibility</p:attrName>
                                        </p:attrNameLst>
                                      </p:cBhvr>
                                      <p:to>
                                        <p:strVal val="visible"/>
                                      </p:to>
                                    </p:set>
                                    <p:animEffect transition="in" filter="diamond(in)">
                                      <p:cBhvr>
                                        <p:cTn id="802" dur="3500"/>
                                        <p:tgtEl>
                                          <p:spTgt spid="8"/>
                                        </p:tgtEl>
                                      </p:cBhvr>
                                    </p:animEffect>
                                  </p:childTnLst>
                                </p:cTn>
                              </p:par>
                              <p:par>
                                <p:cTn id="803" presetID="8" presetClass="entr" presetSubtype="16" fill="hold" grpId="3" nodeType="withEffect">
                                  <p:stCondLst>
                                    <p:cond delay="0"/>
                                  </p:stCondLst>
                                  <p:childTnLst>
                                    <p:set>
                                      <p:cBhvr>
                                        <p:cTn id="804" dur="1" fill="hold">
                                          <p:stCondLst>
                                            <p:cond delay="0"/>
                                          </p:stCondLst>
                                        </p:cTn>
                                        <p:tgtEl>
                                          <p:spTgt spid="6"/>
                                        </p:tgtEl>
                                        <p:attrNameLst>
                                          <p:attrName>style.visibility</p:attrName>
                                        </p:attrNameLst>
                                      </p:cBhvr>
                                      <p:to>
                                        <p:strVal val="visible"/>
                                      </p:to>
                                    </p:set>
                                    <p:animEffect transition="in" filter="diamond(in)">
                                      <p:cBhvr>
                                        <p:cTn id="805" dur="3500"/>
                                        <p:tgtEl>
                                          <p:spTgt spid="6"/>
                                        </p:tgtEl>
                                      </p:cBhvr>
                                    </p:animEffect>
                                  </p:childTnLst>
                                </p:cTn>
                              </p:par>
                              <p:par>
                                <p:cTn id="806" presetID="8" presetClass="entr" presetSubtype="16" fill="hold" grpId="3" nodeType="withEffect">
                                  <p:stCondLst>
                                    <p:cond delay="0"/>
                                  </p:stCondLst>
                                  <p:childTnLst>
                                    <p:set>
                                      <p:cBhvr>
                                        <p:cTn id="807" dur="1" fill="hold">
                                          <p:stCondLst>
                                            <p:cond delay="0"/>
                                          </p:stCondLst>
                                        </p:cTn>
                                        <p:tgtEl>
                                          <p:spTgt spid="7"/>
                                        </p:tgtEl>
                                        <p:attrNameLst>
                                          <p:attrName>style.visibility</p:attrName>
                                        </p:attrNameLst>
                                      </p:cBhvr>
                                      <p:to>
                                        <p:strVal val="visible"/>
                                      </p:to>
                                    </p:set>
                                    <p:animEffect transition="in" filter="diamond(in)">
                                      <p:cBhvr>
                                        <p:cTn id="808" dur="3500"/>
                                        <p:tgtEl>
                                          <p:spTgt spid="7"/>
                                        </p:tgtEl>
                                      </p:cBhvr>
                                    </p:animEffect>
                                  </p:childTnLst>
                                </p:cTn>
                              </p:par>
                              <p:par>
                                <p:cTn id="809" presetID="8" presetClass="entr" presetSubtype="16" fill="hold" grpId="3" nodeType="withEffect">
                                  <p:stCondLst>
                                    <p:cond delay="0"/>
                                  </p:stCondLst>
                                  <p:childTnLst>
                                    <p:set>
                                      <p:cBhvr>
                                        <p:cTn id="810" dur="1" fill="hold">
                                          <p:stCondLst>
                                            <p:cond delay="0"/>
                                          </p:stCondLst>
                                        </p:cTn>
                                        <p:tgtEl>
                                          <p:spTgt spid="9"/>
                                        </p:tgtEl>
                                        <p:attrNameLst>
                                          <p:attrName>style.visibility</p:attrName>
                                        </p:attrNameLst>
                                      </p:cBhvr>
                                      <p:to>
                                        <p:strVal val="visible"/>
                                      </p:to>
                                    </p:set>
                                    <p:animEffect transition="in" filter="diamond(in)">
                                      <p:cBhvr>
                                        <p:cTn id="811" dur="3500"/>
                                        <p:tgtEl>
                                          <p:spTgt spid="9"/>
                                        </p:tgtEl>
                                      </p:cBhvr>
                                    </p:animEffect>
                                  </p:childTnLst>
                                </p:cTn>
                              </p:par>
                              <p:par>
                                <p:cTn id="812" presetID="8" presetClass="entr" presetSubtype="16" fill="hold" grpId="3" nodeType="withEffect">
                                  <p:stCondLst>
                                    <p:cond delay="0"/>
                                  </p:stCondLst>
                                  <p:childTnLst>
                                    <p:set>
                                      <p:cBhvr>
                                        <p:cTn id="813" dur="1" fill="hold">
                                          <p:stCondLst>
                                            <p:cond delay="0"/>
                                          </p:stCondLst>
                                        </p:cTn>
                                        <p:tgtEl>
                                          <p:spTgt spid="35"/>
                                        </p:tgtEl>
                                        <p:attrNameLst>
                                          <p:attrName>style.visibility</p:attrName>
                                        </p:attrNameLst>
                                      </p:cBhvr>
                                      <p:to>
                                        <p:strVal val="visible"/>
                                      </p:to>
                                    </p:set>
                                    <p:animEffect transition="in" filter="diamond(in)">
                                      <p:cBhvr>
                                        <p:cTn id="814" dur="3500"/>
                                        <p:tgtEl>
                                          <p:spTgt spid="35"/>
                                        </p:tgtEl>
                                      </p:cBhvr>
                                    </p:animEffect>
                                  </p:childTnLst>
                                </p:cTn>
                              </p:par>
                              <p:par>
                                <p:cTn id="815" presetID="8" presetClass="entr" presetSubtype="16" fill="hold" grpId="3" nodeType="withEffect">
                                  <p:stCondLst>
                                    <p:cond delay="0"/>
                                  </p:stCondLst>
                                  <p:childTnLst>
                                    <p:set>
                                      <p:cBhvr>
                                        <p:cTn id="816" dur="1" fill="hold">
                                          <p:stCondLst>
                                            <p:cond delay="0"/>
                                          </p:stCondLst>
                                        </p:cTn>
                                        <p:tgtEl>
                                          <p:spTgt spid="52"/>
                                        </p:tgtEl>
                                        <p:attrNameLst>
                                          <p:attrName>style.visibility</p:attrName>
                                        </p:attrNameLst>
                                      </p:cBhvr>
                                      <p:to>
                                        <p:strVal val="visible"/>
                                      </p:to>
                                    </p:set>
                                    <p:animEffect transition="in" filter="diamond(in)">
                                      <p:cBhvr>
                                        <p:cTn id="817" dur="3500"/>
                                        <p:tgtEl>
                                          <p:spTgt spid="52"/>
                                        </p:tgtEl>
                                      </p:cBhvr>
                                    </p:animEffect>
                                  </p:childTnLst>
                                </p:cTn>
                              </p:par>
                              <p:par>
                                <p:cTn id="818" presetID="8" presetClass="entr" presetSubtype="16" fill="hold" grpId="3" nodeType="withEffect">
                                  <p:stCondLst>
                                    <p:cond delay="0"/>
                                  </p:stCondLst>
                                  <p:childTnLst>
                                    <p:set>
                                      <p:cBhvr>
                                        <p:cTn id="819" dur="1" fill="hold">
                                          <p:stCondLst>
                                            <p:cond delay="0"/>
                                          </p:stCondLst>
                                        </p:cTn>
                                        <p:tgtEl>
                                          <p:spTgt spid="50"/>
                                        </p:tgtEl>
                                        <p:attrNameLst>
                                          <p:attrName>style.visibility</p:attrName>
                                        </p:attrNameLst>
                                      </p:cBhvr>
                                      <p:to>
                                        <p:strVal val="visible"/>
                                      </p:to>
                                    </p:set>
                                    <p:animEffect transition="in" filter="diamond(in)">
                                      <p:cBhvr>
                                        <p:cTn id="820" dur="3500"/>
                                        <p:tgtEl>
                                          <p:spTgt spid="50"/>
                                        </p:tgtEl>
                                      </p:cBhvr>
                                    </p:animEffect>
                                  </p:childTnLst>
                                </p:cTn>
                              </p:par>
                              <p:par>
                                <p:cTn id="821" presetID="8" presetClass="entr" presetSubtype="16" fill="hold" grpId="3" nodeType="withEffect">
                                  <p:stCondLst>
                                    <p:cond delay="0"/>
                                  </p:stCondLst>
                                  <p:childTnLst>
                                    <p:set>
                                      <p:cBhvr>
                                        <p:cTn id="822" dur="1" fill="hold">
                                          <p:stCondLst>
                                            <p:cond delay="0"/>
                                          </p:stCondLst>
                                        </p:cTn>
                                        <p:tgtEl>
                                          <p:spTgt spid="51"/>
                                        </p:tgtEl>
                                        <p:attrNameLst>
                                          <p:attrName>style.visibility</p:attrName>
                                        </p:attrNameLst>
                                      </p:cBhvr>
                                      <p:to>
                                        <p:strVal val="visible"/>
                                      </p:to>
                                    </p:set>
                                    <p:animEffect transition="in" filter="diamond(in)">
                                      <p:cBhvr>
                                        <p:cTn id="823" dur="3500"/>
                                        <p:tgtEl>
                                          <p:spTgt spid="51"/>
                                        </p:tgtEl>
                                      </p:cBhvr>
                                    </p:animEffect>
                                  </p:childTnLst>
                                </p:cTn>
                              </p:par>
                              <p:par>
                                <p:cTn id="824" presetID="8" presetClass="entr" presetSubtype="16" fill="hold" grpId="3" nodeType="withEffect">
                                  <p:stCondLst>
                                    <p:cond delay="0"/>
                                  </p:stCondLst>
                                  <p:childTnLst>
                                    <p:set>
                                      <p:cBhvr>
                                        <p:cTn id="825" dur="1" fill="hold">
                                          <p:stCondLst>
                                            <p:cond delay="0"/>
                                          </p:stCondLst>
                                        </p:cTn>
                                        <p:tgtEl>
                                          <p:spTgt spid="53"/>
                                        </p:tgtEl>
                                        <p:attrNameLst>
                                          <p:attrName>style.visibility</p:attrName>
                                        </p:attrNameLst>
                                      </p:cBhvr>
                                      <p:to>
                                        <p:strVal val="visible"/>
                                      </p:to>
                                    </p:set>
                                    <p:animEffect transition="in" filter="diamond(in)">
                                      <p:cBhvr>
                                        <p:cTn id="826" dur="3500"/>
                                        <p:tgtEl>
                                          <p:spTgt spid="53"/>
                                        </p:tgtEl>
                                      </p:cBhvr>
                                    </p:animEffect>
                                  </p:childTnLst>
                                </p:cTn>
                              </p:par>
                              <p:par>
                                <p:cTn id="827" presetID="8" presetClass="entr" presetSubtype="16" fill="hold" grpId="3" nodeType="withEffect">
                                  <p:stCondLst>
                                    <p:cond delay="0"/>
                                  </p:stCondLst>
                                  <p:childTnLst>
                                    <p:set>
                                      <p:cBhvr>
                                        <p:cTn id="828" dur="1" fill="hold">
                                          <p:stCondLst>
                                            <p:cond delay="0"/>
                                          </p:stCondLst>
                                        </p:cTn>
                                        <p:tgtEl>
                                          <p:spTgt spid="49"/>
                                        </p:tgtEl>
                                        <p:attrNameLst>
                                          <p:attrName>style.visibility</p:attrName>
                                        </p:attrNameLst>
                                      </p:cBhvr>
                                      <p:to>
                                        <p:strVal val="visible"/>
                                      </p:to>
                                    </p:set>
                                    <p:animEffect transition="in" filter="diamond(in)">
                                      <p:cBhvr>
                                        <p:cTn id="829" dur="3500"/>
                                        <p:tgtEl>
                                          <p:spTgt spid="49"/>
                                        </p:tgtEl>
                                      </p:cBhvr>
                                    </p:animEffect>
                                  </p:childTnLst>
                                </p:cTn>
                              </p:par>
                              <p:par>
                                <p:cTn id="830" presetID="8" presetClass="entr" presetSubtype="16" fill="hold" grpId="3" nodeType="withEffect">
                                  <p:stCondLst>
                                    <p:cond delay="0"/>
                                  </p:stCondLst>
                                  <p:childTnLst>
                                    <p:set>
                                      <p:cBhvr>
                                        <p:cTn id="831" dur="1" fill="hold">
                                          <p:stCondLst>
                                            <p:cond delay="0"/>
                                          </p:stCondLst>
                                        </p:cTn>
                                        <p:tgtEl>
                                          <p:spTgt spid="62"/>
                                        </p:tgtEl>
                                        <p:attrNameLst>
                                          <p:attrName>style.visibility</p:attrName>
                                        </p:attrNameLst>
                                      </p:cBhvr>
                                      <p:to>
                                        <p:strVal val="visible"/>
                                      </p:to>
                                    </p:set>
                                    <p:animEffect transition="in" filter="diamond(in)">
                                      <p:cBhvr>
                                        <p:cTn id="832" dur="3500"/>
                                        <p:tgtEl>
                                          <p:spTgt spid="62"/>
                                        </p:tgtEl>
                                      </p:cBhvr>
                                    </p:animEffect>
                                  </p:childTnLst>
                                </p:cTn>
                              </p:par>
                              <p:par>
                                <p:cTn id="833" presetID="8" presetClass="entr" presetSubtype="16" fill="hold" grpId="3" nodeType="withEffect">
                                  <p:stCondLst>
                                    <p:cond delay="0"/>
                                  </p:stCondLst>
                                  <p:childTnLst>
                                    <p:set>
                                      <p:cBhvr>
                                        <p:cTn id="834" dur="1" fill="hold">
                                          <p:stCondLst>
                                            <p:cond delay="0"/>
                                          </p:stCondLst>
                                        </p:cTn>
                                        <p:tgtEl>
                                          <p:spTgt spid="60"/>
                                        </p:tgtEl>
                                        <p:attrNameLst>
                                          <p:attrName>style.visibility</p:attrName>
                                        </p:attrNameLst>
                                      </p:cBhvr>
                                      <p:to>
                                        <p:strVal val="visible"/>
                                      </p:to>
                                    </p:set>
                                    <p:animEffect transition="in" filter="diamond(in)">
                                      <p:cBhvr>
                                        <p:cTn id="835" dur="3500"/>
                                        <p:tgtEl>
                                          <p:spTgt spid="60"/>
                                        </p:tgtEl>
                                      </p:cBhvr>
                                    </p:animEffect>
                                  </p:childTnLst>
                                </p:cTn>
                              </p:par>
                              <p:par>
                                <p:cTn id="836" presetID="8" presetClass="entr" presetSubtype="16" fill="hold" grpId="3" nodeType="withEffect">
                                  <p:stCondLst>
                                    <p:cond delay="0"/>
                                  </p:stCondLst>
                                  <p:childTnLst>
                                    <p:set>
                                      <p:cBhvr>
                                        <p:cTn id="837" dur="1" fill="hold">
                                          <p:stCondLst>
                                            <p:cond delay="0"/>
                                          </p:stCondLst>
                                        </p:cTn>
                                        <p:tgtEl>
                                          <p:spTgt spid="61"/>
                                        </p:tgtEl>
                                        <p:attrNameLst>
                                          <p:attrName>style.visibility</p:attrName>
                                        </p:attrNameLst>
                                      </p:cBhvr>
                                      <p:to>
                                        <p:strVal val="visible"/>
                                      </p:to>
                                    </p:set>
                                    <p:animEffect transition="in" filter="diamond(in)">
                                      <p:cBhvr>
                                        <p:cTn id="838" dur="3500"/>
                                        <p:tgtEl>
                                          <p:spTgt spid="61"/>
                                        </p:tgtEl>
                                      </p:cBhvr>
                                    </p:animEffect>
                                  </p:childTnLst>
                                </p:cTn>
                              </p:par>
                              <p:par>
                                <p:cTn id="839" presetID="8" presetClass="entr" presetSubtype="16" fill="hold" grpId="3" nodeType="withEffect">
                                  <p:stCondLst>
                                    <p:cond delay="0"/>
                                  </p:stCondLst>
                                  <p:childTnLst>
                                    <p:set>
                                      <p:cBhvr>
                                        <p:cTn id="840" dur="1" fill="hold">
                                          <p:stCondLst>
                                            <p:cond delay="0"/>
                                          </p:stCondLst>
                                        </p:cTn>
                                        <p:tgtEl>
                                          <p:spTgt spid="63"/>
                                        </p:tgtEl>
                                        <p:attrNameLst>
                                          <p:attrName>style.visibility</p:attrName>
                                        </p:attrNameLst>
                                      </p:cBhvr>
                                      <p:to>
                                        <p:strVal val="visible"/>
                                      </p:to>
                                    </p:set>
                                    <p:animEffect transition="in" filter="diamond(in)">
                                      <p:cBhvr>
                                        <p:cTn id="841" dur="3500"/>
                                        <p:tgtEl>
                                          <p:spTgt spid="63"/>
                                        </p:tgtEl>
                                      </p:cBhvr>
                                    </p:animEffect>
                                  </p:childTnLst>
                                </p:cTn>
                              </p:par>
                              <p:par>
                                <p:cTn id="842" presetID="8" presetClass="entr" presetSubtype="16" fill="hold" grpId="3" nodeType="withEffect">
                                  <p:stCondLst>
                                    <p:cond delay="0"/>
                                  </p:stCondLst>
                                  <p:childTnLst>
                                    <p:set>
                                      <p:cBhvr>
                                        <p:cTn id="843" dur="1" fill="hold">
                                          <p:stCondLst>
                                            <p:cond delay="0"/>
                                          </p:stCondLst>
                                        </p:cTn>
                                        <p:tgtEl>
                                          <p:spTgt spid="56"/>
                                        </p:tgtEl>
                                        <p:attrNameLst>
                                          <p:attrName>style.visibility</p:attrName>
                                        </p:attrNameLst>
                                      </p:cBhvr>
                                      <p:to>
                                        <p:strVal val="visible"/>
                                      </p:to>
                                    </p:set>
                                    <p:animEffect transition="in" filter="diamond(in)">
                                      <p:cBhvr>
                                        <p:cTn id="844" dur="3500"/>
                                        <p:tgtEl>
                                          <p:spTgt spid="56"/>
                                        </p:tgtEl>
                                      </p:cBhvr>
                                    </p:animEffect>
                                  </p:childTnLst>
                                </p:cTn>
                              </p:par>
                              <p:par>
                                <p:cTn id="845" presetID="8" presetClass="entr" presetSubtype="16" fill="hold" grpId="3" nodeType="withEffect">
                                  <p:stCondLst>
                                    <p:cond delay="0"/>
                                  </p:stCondLst>
                                  <p:childTnLst>
                                    <p:set>
                                      <p:cBhvr>
                                        <p:cTn id="846" dur="1" fill="hold">
                                          <p:stCondLst>
                                            <p:cond delay="0"/>
                                          </p:stCondLst>
                                        </p:cTn>
                                        <p:tgtEl>
                                          <p:spTgt spid="54"/>
                                        </p:tgtEl>
                                        <p:attrNameLst>
                                          <p:attrName>style.visibility</p:attrName>
                                        </p:attrNameLst>
                                      </p:cBhvr>
                                      <p:to>
                                        <p:strVal val="visible"/>
                                      </p:to>
                                    </p:set>
                                    <p:animEffect transition="in" filter="diamond(in)">
                                      <p:cBhvr>
                                        <p:cTn id="847" dur="3500"/>
                                        <p:tgtEl>
                                          <p:spTgt spid="54"/>
                                        </p:tgtEl>
                                      </p:cBhvr>
                                    </p:animEffect>
                                  </p:childTnLst>
                                </p:cTn>
                              </p:par>
                              <p:par>
                                <p:cTn id="848" presetID="8" presetClass="entr" presetSubtype="16" fill="hold" grpId="3" nodeType="withEffect">
                                  <p:stCondLst>
                                    <p:cond delay="0"/>
                                  </p:stCondLst>
                                  <p:childTnLst>
                                    <p:set>
                                      <p:cBhvr>
                                        <p:cTn id="849" dur="1" fill="hold">
                                          <p:stCondLst>
                                            <p:cond delay="0"/>
                                          </p:stCondLst>
                                        </p:cTn>
                                        <p:tgtEl>
                                          <p:spTgt spid="55"/>
                                        </p:tgtEl>
                                        <p:attrNameLst>
                                          <p:attrName>style.visibility</p:attrName>
                                        </p:attrNameLst>
                                      </p:cBhvr>
                                      <p:to>
                                        <p:strVal val="visible"/>
                                      </p:to>
                                    </p:set>
                                    <p:animEffect transition="in" filter="diamond(in)">
                                      <p:cBhvr>
                                        <p:cTn id="850" dur="3500"/>
                                        <p:tgtEl>
                                          <p:spTgt spid="55"/>
                                        </p:tgtEl>
                                      </p:cBhvr>
                                    </p:animEffect>
                                  </p:childTnLst>
                                </p:cTn>
                              </p:par>
                              <p:par>
                                <p:cTn id="851" presetID="8" presetClass="entr" presetSubtype="16" fill="hold" grpId="3" nodeType="withEffect">
                                  <p:stCondLst>
                                    <p:cond delay="0"/>
                                  </p:stCondLst>
                                  <p:childTnLst>
                                    <p:set>
                                      <p:cBhvr>
                                        <p:cTn id="852" dur="1" fill="hold">
                                          <p:stCondLst>
                                            <p:cond delay="0"/>
                                          </p:stCondLst>
                                        </p:cTn>
                                        <p:tgtEl>
                                          <p:spTgt spid="48"/>
                                        </p:tgtEl>
                                        <p:attrNameLst>
                                          <p:attrName>style.visibility</p:attrName>
                                        </p:attrNameLst>
                                      </p:cBhvr>
                                      <p:to>
                                        <p:strVal val="visible"/>
                                      </p:to>
                                    </p:set>
                                    <p:animEffect transition="in" filter="diamond(in)">
                                      <p:cBhvr>
                                        <p:cTn id="853" dur="3500"/>
                                        <p:tgtEl>
                                          <p:spTgt spid="48"/>
                                        </p:tgtEl>
                                      </p:cBhvr>
                                    </p:animEffect>
                                  </p:childTnLst>
                                </p:cTn>
                              </p:par>
                              <p:par>
                                <p:cTn id="854" presetID="8" presetClass="entr" presetSubtype="16" fill="hold" grpId="3" nodeType="withEffect">
                                  <p:stCondLst>
                                    <p:cond delay="0"/>
                                  </p:stCondLst>
                                  <p:childTnLst>
                                    <p:set>
                                      <p:cBhvr>
                                        <p:cTn id="855" dur="1" fill="hold">
                                          <p:stCondLst>
                                            <p:cond delay="0"/>
                                          </p:stCondLst>
                                        </p:cTn>
                                        <p:tgtEl>
                                          <p:spTgt spid="47"/>
                                        </p:tgtEl>
                                        <p:attrNameLst>
                                          <p:attrName>style.visibility</p:attrName>
                                        </p:attrNameLst>
                                      </p:cBhvr>
                                      <p:to>
                                        <p:strVal val="visible"/>
                                      </p:to>
                                    </p:set>
                                    <p:animEffect transition="in" filter="diamond(in)">
                                      <p:cBhvr>
                                        <p:cTn id="856" dur="3500"/>
                                        <p:tgtEl>
                                          <p:spTgt spid="47"/>
                                        </p:tgtEl>
                                      </p:cBhvr>
                                    </p:animEffect>
                                  </p:childTnLst>
                                </p:cTn>
                              </p:par>
                              <p:par>
                                <p:cTn id="857" presetID="8" presetClass="entr" presetSubtype="16" fill="hold" grpId="3" nodeType="withEffect">
                                  <p:stCondLst>
                                    <p:cond delay="0"/>
                                  </p:stCondLst>
                                  <p:childTnLst>
                                    <p:set>
                                      <p:cBhvr>
                                        <p:cTn id="858" dur="1" fill="hold">
                                          <p:stCondLst>
                                            <p:cond delay="0"/>
                                          </p:stCondLst>
                                        </p:cTn>
                                        <p:tgtEl>
                                          <p:spTgt spid="66"/>
                                        </p:tgtEl>
                                        <p:attrNameLst>
                                          <p:attrName>style.visibility</p:attrName>
                                        </p:attrNameLst>
                                      </p:cBhvr>
                                      <p:to>
                                        <p:strVal val="visible"/>
                                      </p:to>
                                    </p:set>
                                    <p:animEffect transition="in" filter="diamond(in)">
                                      <p:cBhvr>
                                        <p:cTn id="859" dur="3500"/>
                                        <p:tgtEl>
                                          <p:spTgt spid="66"/>
                                        </p:tgtEl>
                                      </p:cBhvr>
                                    </p:animEffect>
                                  </p:childTnLst>
                                </p:cTn>
                              </p:par>
                              <p:par>
                                <p:cTn id="860" presetID="8" presetClass="entr" presetSubtype="16" fill="hold" grpId="3" nodeType="withEffect">
                                  <p:stCondLst>
                                    <p:cond delay="0"/>
                                  </p:stCondLst>
                                  <p:childTnLst>
                                    <p:set>
                                      <p:cBhvr>
                                        <p:cTn id="861" dur="1" fill="hold">
                                          <p:stCondLst>
                                            <p:cond delay="0"/>
                                          </p:stCondLst>
                                        </p:cTn>
                                        <p:tgtEl>
                                          <p:spTgt spid="64"/>
                                        </p:tgtEl>
                                        <p:attrNameLst>
                                          <p:attrName>style.visibility</p:attrName>
                                        </p:attrNameLst>
                                      </p:cBhvr>
                                      <p:to>
                                        <p:strVal val="visible"/>
                                      </p:to>
                                    </p:set>
                                    <p:animEffect transition="in" filter="diamond(in)">
                                      <p:cBhvr>
                                        <p:cTn id="862" dur="3500"/>
                                        <p:tgtEl>
                                          <p:spTgt spid="64"/>
                                        </p:tgtEl>
                                      </p:cBhvr>
                                    </p:animEffect>
                                  </p:childTnLst>
                                </p:cTn>
                              </p:par>
                              <p:par>
                                <p:cTn id="863" presetID="8" presetClass="entr" presetSubtype="16" fill="hold" grpId="3" nodeType="withEffect">
                                  <p:stCondLst>
                                    <p:cond delay="0"/>
                                  </p:stCondLst>
                                  <p:childTnLst>
                                    <p:set>
                                      <p:cBhvr>
                                        <p:cTn id="864" dur="1" fill="hold">
                                          <p:stCondLst>
                                            <p:cond delay="0"/>
                                          </p:stCondLst>
                                        </p:cTn>
                                        <p:tgtEl>
                                          <p:spTgt spid="65"/>
                                        </p:tgtEl>
                                        <p:attrNameLst>
                                          <p:attrName>style.visibility</p:attrName>
                                        </p:attrNameLst>
                                      </p:cBhvr>
                                      <p:to>
                                        <p:strVal val="visible"/>
                                      </p:to>
                                    </p:set>
                                    <p:animEffect transition="in" filter="diamond(in)">
                                      <p:cBhvr>
                                        <p:cTn id="865" dur="3500"/>
                                        <p:tgtEl>
                                          <p:spTgt spid="65"/>
                                        </p:tgtEl>
                                      </p:cBhvr>
                                    </p:animEffect>
                                  </p:childTnLst>
                                </p:cTn>
                              </p:par>
                              <p:par>
                                <p:cTn id="866" presetID="8" presetClass="entr" presetSubtype="16" fill="hold" grpId="3" nodeType="withEffect">
                                  <p:stCondLst>
                                    <p:cond delay="0"/>
                                  </p:stCondLst>
                                  <p:childTnLst>
                                    <p:set>
                                      <p:cBhvr>
                                        <p:cTn id="867" dur="1" fill="hold">
                                          <p:stCondLst>
                                            <p:cond delay="0"/>
                                          </p:stCondLst>
                                        </p:cTn>
                                        <p:tgtEl>
                                          <p:spTgt spid="58"/>
                                        </p:tgtEl>
                                        <p:attrNameLst>
                                          <p:attrName>style.visibility</p:attrName>
                                        </p:attrNameLst>
                                      </p:cBhvr>
                                      <p:to>
                                        <p:strVal val="visible"/>
                                      </p:to>
                                    </p:set>
                                    <p:animEffect transition="in" filter="diamond(in)">
                                      <p:cBhvr>
                                        <p:cTn id="868" dur="3500"/>
                                        <p:tgtEl>
                                          <p:spTgt spid="58"/>
                                        </p:tgtEl>
                                      </p:cBhvr>
                                    </p:animEffect>
                                  </p:childTnLst>
                                </p:cTn>
                              </p:par>
                              <p:par>
                                <p:cTn id="869" presetID="8" presetClass="entr" presetSubtype="16" fill="hold" grpId="3" nodeType="withEffect">
                                  <p:stCondLst>
                                    <p:cond delay="0"/>
                                  </p:stCondLst>
                                  <p:childTnLst>
                                    <p:set>
                                      <p:cBhvr>
                                        <p:cTn id="870" dur="1" fill="hold">
                                          <p:stCondLst>
                                            <p:cond delay="0"/>
                                          </p:stCondLst>
                                        </p:cTn>
                                        <p:tgtEl>
                                          <p:spTgt spid="57"/>
                                        </p:tgtEl>
                                        <p:attrNameLst>
                                          <p:attrName>style.visibility</p:attrName>
                                        </p:attrNameLst>
                                      </p:cBhvr>
                                      <p:to>
                                        <p:strVal val="visible"/>
                                      </p:to>
                                    </p:set>
                                    <p:animEffect transition="in" filter="diamond(in)">
                                      <p:cBhvr>
                                        <p:cTn id="871" dur="3500"/>
                                        <p:tgtEl>
                                          <p:spTgt spid="57"/>
                                        </p:tgtEl>
                                      </p:cBhvr>
                                    </p:animEffect>
                                  </p:childTnLst>
                                </p:cTn>
                              </p:par>
                              <p:par>
                                <p:cTn id="872" presetID="8" presetClass="entr" presetSubtype="16" fill="hold" grpId="3" nodeType="withEffect">
                                  <p:stCondLst>
                                    <p:cond delay="0"/>
                                  </p:stCondLst>
                                  <p:childTnLst>
                                    <p:set>
                                      <p:cBhvr>
                                        <p:cTn id="873" dur="1" fill="hold">
                                          <p:stCondLst>
                                            <p:cond delay="0"/>
                                          </p:stCondLst>
                                        </p:cTn>
                                        <p:tgtEl>
                                          <p:spTgt spid="46"/>
                                        </p:tgtEl>
                                        <p:attrNameLst>
                                          <p:attrName>style.visibility</p:attrName>
                                        </p:attrNameLst>
                                      </p:cBhvr>
                                      <p:to>
                                        <p:strVal val="visible"/>
                                      </p:to>
                                    </p:set>
                                    <p:animEffect transition="in" filter="diamond(in)">
                                      <p:cBhvr>
                                        <p:cTn id="874" dur="3500"/>
                                        <p:tgtEl>
                                          <p:spTgt spid="46"/>
                                        </p:tgtEl>
                                      </p:cBhvr>
                                    </p:animEffect>
                                  </p:childTnLst>
                                </p:cTn>
                              </p:par>
                              <p:par>
                                <p:cTn id="875" presetID="8" presetClass="entr" presetSubtype="16" fill="hold" grpId="3" nodeType="withEffect">
                                  <p:stCondLst>
                                    <p:cond delay="0"/>
                                  </p:stCondLst>
                                  <p:childTnLst>
                                    <p:set>
                                      <p:cBhvr>
                                        <p:cTn id="876" dur="1" fill="hold">
                                          <p:stCondLst>
                                            <p:cond delay="0"/>
                                          </p:stCondLst>
                                        </p:cTn>
                                        <p:tgtEl>
                                          <p:spTgt spid="44"/>
                                        </p:tgtEl>
                                        <p:attrNameLst>
                                          <p:attrName>style.visibility</p:attrName>
                                        </p:attrNameLst>
                                      </p:cBhvr>
                                      <p:to>
                                        <p:strVal val="visible"/>
                                      </p:to>
                                    </p:set>
                                    <p:animEffect transition="in" filter="diamond(in)">
                                      <p:cBhvr>
                                        <p:cTn id="877" dur="3500"/>
                                        <p:tgtEl>
                                          <p:spTgt spid="44"/>
                                        </p:tgtEl>
                                      </p:cBhvr>
                                    </p:animEffect>
                                  </p:childTnLst>
                                </p:cTn>
                              </p:par>
                              <p:par>
                                <p:cTn id="878" presetID="8" presetClass="entr" presetSubtype="16" fill="hold" grpId="3" nodeType="withEffect">
                                  <p:stCondLst>
                                    <p:cond delay="0"/>
                                  </p:stCondLst>
                                  <p:childTnLst>
                                    <p:set>
                                      <p:cBhvr>
                                        <p:cTn id="879" dur="1" fill="hold">
                                          <p:stCondLst>
                                            <p:cond delay="0"/>
                                          </p:stCondLst>
                                        </p:cTn>
                                        <p:tgtEl>
                                          <p:spTgt spid="45"/>
                                        </p:tgtEl>
                                        <p:attrNameLst>
                                          <p:attrName>style.visibility</p:attrName>
                                        </p:attrNameLst>
                                      </p:cBhvr>
                                      <p:to>
                                        <p:strVal val="visible"/>
                                      </p:to>
                                    </p:set>
                                    <p:animEffect transition="in" filter="diamond(in)">
                                      <p:cBhvr>
                                        <p:cTn id="880" dur="3500"/>
                                        <p:tgtEl>
                                          <p:spTgt spid="45"/>
                                        </p:tgtEl>
                                      </p:cBhvr>
                                    </p:animEffect>
                                  </p:childTnLst>
                                </p:cTn>
                              </p:par>
                              <p:par>
                                <p:cTn id="881" presetID="8" presetClass="entr" presetSubtype="16" fill="hold" grpId="3" nodeType="withEffect">
                                  <p:stCondLst>
                                    <p:cond delay="0"/>
                                  </p:stCondLst>
                                  <p:childTnLst>
                                    <p:set>
                                      <p:cBhvr>
                                        <p:cTn id="882" dur="1" fill="hold">
                                          <p:stCondLst>
                                            <p:cond delay="0"/>
                                          </p:stCondLst>
                                        </p:cTn>
                                        <p:tgtEl>
                                          <p:spTgt spid="68"/>
                                        </p:tgtEl>
                                        <p:attrNameLst>
                                          <p:attrName>style.visibility</p:attrName>
                                        </p:attrNameLst>
                                      </p:cBhvr>
                                      <p:to>
                                        <p:strVal val="visible"/>
                                      </p:to>
                                    </p:set>
                                    <p:animEffect transition="in" filter="diamond(in)">
                                      <p:cBhvr>
                                        <p:cTn id="883" dur="3500"/>
                                        <p:tgtEl>
                                          <p:spTgt spid="68"/>
                                        </p:tgtEl>
                                      </p:cBhvr>
                                    </p:animEffect>
                                  </p:childTnLst>
                                </p:cTn>
                              </p:par>
                              <p:par>
                                <p:cTn id="884" presetID="8" presetClass="entr" presetSubtype="16" fill="hold" grpId="3" nodeType="withEffect">
                                  <p:stCondLst>
                                    <p:cond delay="0"/>
                                  </p:stCondLst>
                                  <p:childTnLst>
                                    <p:set>
                                      <p:cBhvr>
                                        <p:cTn id="885" dur="1" fill="hold">
                                          <p:stCondLst>
                                            <p:cond delay="0"/>
                                          </p:stCondLst>
                                        </p:cTn>
                                        <p:tgtEl>
                                          <p:spTgt spid="67"/>
                                        </p:tgtEl>
                                        <p:attrNameLst>
                                          <p:attrName>style.visibility</p:attrName>
                                        </p:attrNameLst>
                                      </p:cBhvr>
                                      <p:to>
                                        <p:strVal val="visible"/>
                                      </p:to>
                                    </p:set>
                                    <p:animEffect transition="in" filter="diamond(in)">
                                      <p:cBhvr>
                                        <p:cTn id="886" dur="3500"/>
                                        <p:tgtEl>
                                          <p:spTgt spid="67"/>
                                        </p:tgtEl>
                                      </p:cBhvr>
                                    </p:animEffect>
                                  </p:childTnLst>
                                </p:cTn>
                              </p:par>
                              <p:par>
                                <p:cTn id="887" presetID="8" presetClass="entr" presetSubtype="16" fill="hold" grpId="3" nodeType="withEffect">
                                  <p:stCondLst>
                                    <p:cond delay="0"/>
                                  </p:stCondLst>
                                  <p:childTnLst>
                                    <p:set>
                                      <p:cBhvr>
                                        <p:cTn id="888" dur="1" fill="hold">
                                          <p:stCondLst>
                                            <p:cond delay="0"/>
                                          </p:stCondLst>
                                        </p:cTn>
                                        <p:tgtEl>
                                          <p:spTgt spid="59"/>
                                        </p:tgtEl>
                                        <p:attrNameLst>
                                          <p:attrName>style.visibility</p:attrName>
                                        </p:attrNameLst>
                                      </p:cBhvr>
                                      <p:to>
                                        <p:strVal val="visible"/>
                                      </p:to>
                                    </p:set>
                                    <p:animEffect transition="in" filter="diamond(in)">
                                      <p:cBhvr>
                                        <p:cTn id="889" dur="3500"/>
                                        <p:tgtEl>
                                          <p:spTgt spid="59"/>
                                        </p:tgtEl>
                                      </p:cBhvr>
                                    </p:animEffect>
                                  </p:childTnLst>
                                </p:cTn>
                              </p:par>
                              <p:par>
                                <p:cTn id="890" presetID="8" presetClass="entr" presetSubtype="16" fill="hold" grpId="3" nodeType="withEffect">
                                  <p:stCondLst>
                                    <p:cond delay="0"/>
                                  </p:stCondLst>
                                  <p:childTnLst>
                                    <p:set>
                                      <p:cBhvr>
                                        <p:cTn id="891" dur="1" fill="hold">
                                          <p:stCondLst>
                                            <p:cond delay="0"/>
                                          </p:stCondLst>
                                        </p:cTn>
                                        <p:tgtEl>
                                          <p:spTgt spid="42"/>
                                        </p:tgtEl>
                                        <p:attrNameLst>
                                          <p:attrName>style.visibility</p:attrName>
                                        </p:attrNameLst>
                                      </p:cBhvr>
                                      <p:to>
                                        <p:strVal val="visible"/>
                                      </p:to>
                                    </p:set>
                                    <p:animEffect transition="in" filter="diamond(in)">
                                      <p:cBhvr>
                                        <p:cTn id="892" dur="3500"/>
                                        <p:tgtEl>
                                          <p:spTgt spid="42"/>
                                        </p:tgtEl>
                                      </p:cBhvr>
                                    </p:animEffect>
                                  </p:childTnLst>
                                </p:cTn>
                              </p:par>
                              <p:par>
                                <p:cTn id="893" presetID="8" presetClass="entr" presetSubtype="16" fill="hold" grpId="3" nodeType="withEffect">
                                  <p:stCondLst>
                                    <p:cond delay="0"/>
                                  </p:stCondLst>
                                  <p:childTnLst>
                                    <p:set>
                                      <p:cBhvr>
                                        <p:cTn id="894" dur="1" fill="hold">
                                          <p:stCondLst>
                                            <p:cond delay="0"/>
                                          </p:stCondLst>
                                        </p:cTn>
                                        <p:tgtEl>
                                          <p:spTgt spid="40"/>
                                        </p:tgtEl>
                                        <p:attrNameLst>
                                          <p:attrName>style.visibility</p:attrName>
                                        </p:attrNameLst>
                                      </p:cBhvr>
                                      <p:to>
                                        <p:strVal val="visible"/>
                                      </p:to>
                                    </p:set>
                                    <p:animEffect transition="in" filter="diamond(in)">
                                      <p:cBhvr>
                                        <p:cTn id="895" dur="3500"/>
                                        <p:tgtEl>
                                          <p:spTgt spid="40"/>
                                        </p:tgtEl>
                                      </p:cBhvr>
                                    </p:animEffect>
                                  </p:childTnLst>
                                </p:cTn>
                              </p:par>
                              <p:par>
                                <p:cTn id="896" presetID="8" presetClass="entr" presetSubtype="16" fill="hold" grpId="3" nodeType="withEffect">
                                  <p:stCondLst>
                                    <p:cond delay="0"/>
                                  </p:stCondLst>
                                  <p:childTnLst>
                                    <p:set>
                                      <p:cBhvr>
                                        <p:cTn id="897" dur="1" fill="hold">
                                          <p:stCondLst>
                                            <p:cond delay="0"/>
                                          </p:stCondLst>
                                        </p:cTn>
                                        <p:tgtEl>
                                          <p:spTgt spid="41"/>
                                        </p:tgtEl>
                                        <p:attrNameLst>
                                          <p:attrName>style.visibility</p:attrName>
                                        </p:attrNameLst>
                                      </p:cBhvr>
                                      <p:to>
                                        <p:strVal val="visible"/>
                                      </p:to>
                                    </p:set>
                                    <p:animEffect transition="in" filter="diamond(in)">
                                      <p:cBhvr>
                                        <p:cTn id="898" dur="3500"/>
                                        <p:tgtEl>
                                          <p:spTgt spid="41"/>
                                        </p:tgtEl>
                                      </p:cBhvr>
                                    </p:animEffect>
                                  </p:childTnLst>
                                </p:cTn>
                              </p:par>
                              <p:par>
                                <p:cTn id="899" presetID="8" presetClass="entr" presetSubtype="16" fill="hold" grpId="3" nodeType="withEffect">
                                  <p:stCondLst>
                                    <p:cond delay="0"/>
                                  </p:stCondLst>
                                  <p:childTnLst>
                                    <p:set>
                                      <p:cBhvr>
                                        <p:cTn id="900" dur="1" fill="hold">
                                          <p:stCondLst>
                                            <p:cond delay="0"/>
                                          </p:stCondLst>
                                        </p:cTn>
                                        <p:tgtEl>
                                          <p:spTgt spid="43"/>
                                        </p:tgtEl>
                                        <p:attrNameLst>
                                          <p:attrName>style.visibility</p:attrName>
                                        </p:attrNameLst>
                                      </p:cBhvr>
                                      <p:to>
                                        <p:strVal val="visible"/>
                                      </p:to>
                                    </p:set>
                                    <p:animEffect transition="in" filter="diamond(in)">
                                      <p:cBhvr>
                                        <p:cTn id="901" dur="3500"/>
                                        <p:tgtEl>
                                          <p:spTgt spid="43"/>
                                        </p:tgtEl>
                                      </p:cBhvr>
                                    </p:animEffect>
                                  </p:childTnLst>
                                </p:cTn>
                              </p:par>
                              <p:par>
                                <p:cTn id="902" presetID="8" presetClass="entr" presetSubtype="16" fill="hold" grpId="3" nodeType="withEffect">
                                  <p:stCondLst>
                                    <p:cond delay="0"/>
                                  </p:stCondLst>
                                  <p:childTnLst>
                                    <p:set>
                                      <p:cBhvr>
                                        <p:cTn id="903" dur="1" fill="hold">
                                          <p:stCondLst>
                                            <p:cond delay="0"/>
                                          </p:stCondLst>
                                        </p:cTn>
                                        <p:tgtEl>
                                          <p:spTgt spid="69"/>
                                        </p:tgtEl>
                                        <p:attrNameLst>
                                          <p:attrName>style.visibility</p:attrName>
                                        </p:attrNameLst>
                                      </p:cBhvr>
                                      <p:to>
                                        <p:strVal val="visible"/>
                                      </p:to>
                                    </p:set>
                                    <p:animEffect transition="in" filter="diamond(in)">
                                      <p:cBhvr>
                                        <p:cTn id="904" dur="3500"/>
                                        <p:tgtEl>
                                          <p:spTgt spid="69"/>
                                        </p:tgtEl>
                                      </p:cBhvr>
                                    </p:animEffect>
                                  </p:childTnLst>
                                </p:cTn>
                              </p:par>
                              <p:par>
                                <p:cTn id="905" presetID="23" presetClass="entr" presetSubtype="16" fill="hold" nodeType="withEffect">
                                  <p:stCondLst>
                                    <p:cond delay="250"/>
                                  </p:stCondLst>
                                  <p:childTnLst>
                                    <p:set>
                                      <p:cBhvr>
                                        <p:cTn id="906" dur="1" fill="hold">
                                          <p:stCondLst>
                                            <p:cond delay="0"/>
                                          </p:stCondLst>
                                        </p:cTn>
                                        <p:tgtEl>
                                          <p:spTgt spid="70"/>
                                        </p:tgtEl>
                                        <p:attrNameLst>
                                          <p:attrName>style.visibility</p:attrName>
                                        </p:attrNameLst>
                                      </p:cBhvr>
                                      <p:to>
                                        <p:strVal val="visible"/>
                                      </p:to>
                                    </p:set>
                                    <p:anim calcmode="lin" valueType="num">
                                      <p:cBhvr>
                                        <p:cTn id="907" dur="3250" fill="hold"/>
                                        <p:tgtEl>
                                          <p:spTgt spid="70"/>
                                        </p:tgtEl>
                                        <p:attrNameLst>
                                          <p:attrName>ppt_w</p:attrName>
                                        </p:attrNameLst>
                                      </p:cBhvr>
                                      <p:tavLst>
                                        <p:tav tm="0">
                                          <p:val>
                                            <p:fltVal val="0"/>
                                          </p:val>
                                        </p:tav>
                                        <p:tav tm="100000">
                                          <p:val>
                                            <p:strVal val="#ppt_w"/>
                                          </p:val>
                                        </p:tav>
                                      </p:tavLst>
                                    </p:anim>
                                    <p:anim calcmode="lin" valueType="num">
                                      <p:cBhvr>
                                        <p:cTn id="908" dur="3250" fill="hold"/>
                                        <p:tgtEl>
                                          <p:spTgt spid="70"/>
                                        </p:tgtEl>
                                        <p:attrNameLst>
                                          <p:attrName>ppt_h</p:attrName>
                                        </p:attrNameLst>
                                      </p:cBhvr>
                                      <p:tavLst>
                                        <p:tav tm="0">
                                          <p:val>
                                            <p:fltVal val="0"/>
                                          </p:val>
                                        </p:tav>
                                        <p:tav tm="100000">
                                          <p:val>
                                            <p:strVal val="#ppt_h"/>
                                          </p:val>
                                        </p:tav>
                                      </p:tavLst>
                                    </p:anim>
                                  </p:childTnLst>
                                </p:cTn>
                              </p:par>
                              <p:par>
                                <p:cTn id="909" presetID="8" presetClass="entr" presetSubtype="32" fill="hold" nodeType="withEffect">
                                  <p:stCondLst>
                                    <p:cond delay="250"/>
                                  </p:stCondLst>
                                  <p:childTnLst>
                                    <p:set>
                                      <p:cBhvr>
                                        <p:cTn id="910" dur="1" fill="hold">
                                          <p:stCondLst>
                                            <p:cond delay="0"/>
                                          </p:stCondLst>
                                        </p:cTn>
                                        <p:tgtEl>
                                          <p:spTgt spid="70"/>
                                        </p:tgtEl>
                                        <p:attrNameLst>
                                          <p:attrName>style.visibility</p:attrName>
                                        </p:attrNameLst>
                                      </p:cBhvr>
                                      <p:to>
                                        <p:strVal val="visible"/>
                                      </p:to>
                                    </p:set>
                                    <p:animEffect transition="in" filter="diamond(out)">
                                      <p:cBhvr>
                                        <p:cTn id="911" dur="3250"/>
                                        <p:tgtEl>
                                          <p:spTgt spid="70"/>
                                        </p:tgtEl>
                                      </p:cBhvr>
                                    </p:animEffect>
                                  </p:childTnLst>
                                </p:cTn>
                              </p:par>
                              <p:par>
                                <p:cTn id="912" presetID="9" presetClass="emph" presetSubtype="0" grpId="0" nodeType="withEffect">
                                  <p:stCondLst>
                                    <p:cond delay="0"/>
                                  </p:stCondLst>
                                  <p:childTnLst>
                                    <p:set>
                                      <p:cBhvr rctx="PPT">
                                        <p:cTn id="913" dur="indefinite"/>
                                        <p:tgtEl>
                                          <p:spTgt spid="72"/>
                                        </p:tgtEl>
                                        <p:attrNameLst>
                                          <p:attrName>style.opacity</p:attrName>
                                        </p:attrNameLst>
                                      </p:cBhvr>
                                      <p:to>
                                        <p:strVal val="0"/>
                                      </p:to>
                                    </p:set>
                                    <p:animEffect filter="image" prLst="opacity: 0">
                                      <p:cBhvr rctx="IE">
                                        <p:cTn id="914" dur="indefinite"/>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7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0" y="-30067"/>
            <a:ext cx="9144000" cy="5143500"/>
          </a:xfrm>
          <a:prstGeom prst="rect">
            <a:avLst/>
          </a:prstGeom>
          <a:gradFill flip="none" rotWithShape="1">
            <a:gsLst>
              <a:gs pos="12000">
                <a:srgbClr val="66FF33">
                  <a:lumMod val="19000"/>
                </a:srgbClr>
              </a:gs>
              <a:gs pos="50000">
                <a:srgbClr val="103B00">
                  <a:lumMod val="0"/>
                </a:srgbClr>
              </a:gs>
              <a:gs pos="86000">
                <a:srgbClr val="8CFF58">
                  <a:lumMod val="19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 name="3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32033"/>
            <a:ext cx="9144000" cy="5143500"/>
          </a:xfrm>
          <a:prstGeom prst="rect">
            <a:avLst/>
          </a:prstGeom>
        </p:spPr>
      </p:pic>
      <p:sp>
        <p:nvSpPr>
          <p:cNvPr id="2" name="1 Luna"/>
          <p:cNvSpPr/>
          <p:nvPr/>
        </p:nvSpPr>
        <p:spPr>
          <a:xfrm>
            <a:off x="26967"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970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970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1268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1268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21529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3692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3692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22052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220520"/>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365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365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2956626"/>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2956626"/>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294094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294094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293832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291670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291670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293310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293310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29170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29170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18919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18919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187627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187627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187366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185203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185203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186843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186843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185239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185239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0324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032462"/>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01678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01678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014165"/>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39925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39925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00894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008944"/>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39929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399290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8118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81183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7961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796158"/>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793541"/>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771913"/>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771913"/>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78831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788319"/>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77227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772277"/>
            <a:ext cx="1396682" cy="1361764"/>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19050" cap="rnd">
            <a:gradFill>
              <a:gsLst>
                <a:gs pos="91000">
                  <a:srgbClr val="99FF33">
                    <a:alpha val="0"/>
                  </a:srgbClr>
                </a:gs>
                <a:gs pos="10000">
                  <a:srgbClr val="99FF33">
                    <a:alpha val="0"/>
                  </a:srgbClr>
                </a:gs>
                <a:gs pos="24000">
                  <a:srgbClr val="99FF33"/>
                </a:gs>
                <a:gs pos="80000">
                  <a:srgbClr val="99FF33"/>
                </a:gs>
                <a:gs pos="58000">
                  <a:srgbClr val="FFFF00"/>
                </a:gs>
              </a:gsLst>
              <a:lin ang="5400000" scaled="0"/>
            </a:gra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85796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7"/>
                                        </p:tgtEl>
                                        <p:attrNameLst>
                                          <p:attrName>style.opacity</p:attrName>
                                        </p:attrNameLst>
                                      </p:cBhvr>
                                      <p:to>
                                        <p:strVal val="0"/>
                                      </p:to>
                                    </p:set>
                                    <p:animEffect filter="image" prLst="opacity: 0">
                                      <p:cBhvr rctx="IE">
                                        <p:cTn id="427" dur="indefinite"/>
                                        <p:tgtEl>
                                          <p:spTgt spid="87"/>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4"/>
                                        </p:tgtEl>
                                        <p:attrNameLst>
                                          <p:attrName>style.visibility</p:attrName>
                                        </p:attrNameLst>
                                      </p:cBhvr>
                                      <p:to>
                                        <p:strVal val="visible"/>
                                      </p:to>
                                    </p:set>
                                    <p:anim calcmode="lin" valueType="num">
                                      <p:cBhvr>
                                        <p:cTn id="851" dur="2250" fill="hold"/>
                                        <p:tgtEl>
                                          <p:spTgt spid="4"/>
                                        </p:tgtEl>
                                        <p:attrNameLst>
                                          <p:attrName>ppt_w</p:attrName>
                                        </p:attrNameLst>
                                      </p:cBhvr>
                                      <p:tavLst>
                                        <p:tav tm="0">
                                          <p:val>
                                            <p:strVal val="4/3*#ppt_w"/>
                                          </p:val>
                                        </p:tav>
                                        <p:tav tm="100000">
                                          <p:val>
                                            <p:strVal val="#ppt_w"/>
                                          </p:val>
                                        </p:tav>
                                      </p:tavLst>
                                    </p:anim>
                                    <p:anim calcmode="lin" valueType="num">
                                      <p:cBhvr>
                                        <p:cTn id="852" dur="2250" fill="hold"/>
                                        <p:tgtEl>
                                          <p:spTgt spid="4"/>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4"/>
                                        </p:tgtEl>
                                        <p:attrNameLst>
                                          <p:attrName>style.visibility</p:attrName>
                                        </p:attrNameLst>
                                      </p:cBhvr>
                                      <p:to>
                                        <p:strVal val="visible"/>
                                      </p:to>
                                    </p:set>
                                    <p:animEffect transition="in" filter="barn(outHorizontal)">
                                      <p:cBhvr>
                                        <p:cTn id="855" dur="2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pic>
        <p:nvPicPr>
          <p:cNvPr id="4" name="Picture 4" descr="Imagen relacionada"/>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2000"/>
                    </a14:imgEffect>
                  </a14:imgLayer>
                </a14:imgProps>
              </a:ext>
              <a:ext uri="{28A0092B-C50C-407E-A947-70E740481C1C}">
                <a14:useLocalDpi xmlns:a14="http://schemas.microsoft.com/office/drawing/2010/main"/>
              </a:ext>
            </a:extLst>
          </a:blip>
          <a:srcRect/>
          <a:stretch/>
        </p:blipFill>
        <p:spPr bwMode="auto">
          <a:xfrm>
            <a:off x="4644008" y="3507854"/>
            <a:ext cx="1696501" cy="1152127"/>
          </a:xfrm>
          <a:prstGeom prst="rect">
            <a:avLst/>
          </a:prstGeom>
          <a:noFill/>
          <a:effectLst>
            <a:outerShdw blurRad="50800" dist="50800" dir="5400000" algn="ctr" rotWithShape="0">
              <a:schemeClr val="tx2">
                <a:lumMod val="25000"/>
                <a:alpha val="45000"/>
              </a:schemeClr>
            </a:outerShdw>
            <a:softEdge rad="12700"/>
          </a:effectLst>
          <a:extLst>
            <a:ext uri="{909E8E84-426E-40DD-AFC4-6F175D3DCCD1}">
              <a14:hiddenFill xmlns:a14="http://schemas.microsoft.com/office/drawing/2010/main">
                <a:solidFill>
                  <a:srgbClr val="FFFFFF"/>
                </a:solidFill>
              </a14:hiddenFill>
            </a:ext>
          </a:extLst>
        </p:spPr>
      </p:pic>
      <p:sp>
        <p:nvSpPr>
          <p:cNvPr id="5" name="4 Rectángulo"/>
          <p:cNvSpPr/>
          <p:nvPr/>
        </p:nvSpPr>
        <p:spPr>
          <a:xfrm>
            <a:off x="2483768" y="339502"/>
            <a:ext cx="6048672" cy="3231654"/>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200" b="1" i="1" dirty="0" smtClean="0">
                <a:solidFill>
                  <a:srgbClr val="003A00"/>
                </a:solidFill>
                <a:latin typeface="Hobo Std" pitchFamily="34" charset="0"/>
              </a:rPr>
              <a:t>¿</a:t>
            </a:r>
            <a:r>
              <a:rPr lang="es-ES" sz="1200" b="1" i="1" dirty="0">
                <a:solidFill>
                  <a:srgbClr val="003A00"/>
                </a:solidFill>
                <a:latin typeface="Hobo Std" pitchFamily="34" charset="0"/>
              </a:rPr>
              <a:t>Y la semilla del aguacate?</a:t>
            </a:r>
          </a:p>
          <a:p>
            <a:pPr algn="ctr">
              <a:defRPr/>
            </a:pPr>
            <a:endParaRPr lang="es-ES" sz="1200" b="1" i="1" dirty="0">
              <a:solidFill>
                <a:srgbClr val="003A00"/>
              </a:solidFill>
              <a:latin typeface="Hobo Std" pitchFamily="34" charset="0"/>
            </a:endParaRPr>
          </a:p>
          <a:p>
            <a:pPr algn="ctr">
              <a:defRPr/>
            </a:pPr>
            <a:r>
              <a:rPr lang="es-ES" sz="1200" b="1" i="1" dirty="0">
                <a:solidFill>
                  <a:srgbClr val="003A00"/>
                </a:solidFill>
                <a:latin typeface="Hobo Std" pitchFamily="34" charset="0"/>
              </a:rPr>
              <a:t>Además de la pulpa, se pueden consumir otras partes del aguacate, como la semilla. Aunque pueda parecer un poco extraño ya que es de gran tamaño, lo cierto es que molida y usada para diferentes preparaciones, sea cruda o cocida, te ayudará en varios aspectos. </a:t>
            </a:r>
            <a:endParaRPr lang="es-ES" sz="1200" b="1" i="1" dirty="0" smtClean="0">
              <a:solidFill>
                <a:srgbClr val="003A00"/>
              </a:solidFill>
              <a:latin typeface="Hobo Std" pitchFamily="34" charset="0"/>
            </a:endParaRPr>
          </a:p>
          <a:p>
            <a:pPr algn="ctr">
              <a:defRPr/>
            </a:pPr>
            <a:endParaRPr lang="es-ES" sz="1200" b="1" i="1" dirty="0">
              <a:solidFill>
                <a:srgbClr val="003A00"/>
              </a:solidFill>
              <a:latin typeface="Hobo Std" pitchFamily="34" charset="0"/>
            </a:endParaRPr>
          </a:p>
          <a:p>
            <a:pPr algn="ctr">
              <a:defRPr/>
            </a:pPr>
            <a:r>
              <a:rPr lang="es-ES" sz="1200" b="1" i="1" dirty="0" smtClean="0">
                <a:solidFill>
                  <a:srgbClr val="003A00"/>
                </a:solidFill>
                <a:latin typeface="Hobo Std" pitchFamily="34" charset="0"/>
              </a:rPr>
              <a:t>La </a:t>
            </a:r>
            <a:r>
              <a:rPr lang="es-ES" sz="1200" b="1" i="1" dirty="0">
                <a:solidFill>
                  <a:srgbClr val="003A00"/>
                </a:solidFill>
                <a:latin typeface="Hobo Std" pitchFamily="34" charset="0"/>
              </a:rPr>
              <a:t>gran mayoría de los aminoácidos de esta fruta se encuentran en la semilla, su aceite permite controlar los niveles de colesterol y protege al organismo de enfermedades cardiovasculares o infartos.</a:t>
            </a:r>
          </a:p>
          <a:p>
            <a:pPr algn="ctr">
              <a:defRPr/>
            </a:pPr>
            <a:endParaRPr lang="es-ES" sz="1200" b="1" i="1" dirty="0">
              <a:solidFill>
                <a:srgbClr val="003A00"/>
              </a:solidFill>
              <a:latin typeface="Hobo Std" pitchFamily="34" charset="0"/>
            </a:endParaRPr>
          </a:p>
          <a:p>
            <a:pPr algn="ctr">
              <a:defRPr/>
            </a:pPr>
            <a:r>
              <a:rPr lang="es-ES" sz="1200" b="1" i="1" dirty="0">
                <a:solidFill>
                  <a:srgbClr val="003A00"/>
                </a:solidFill>
                <a:latin typeface="Hobo Std" pitchFamily="34" charset="0"/>
              </a:rPr>
              <a:t>Los estudios han comprobado que tiene más fibra soluble que cualquier alimento que conozcamos. Además, es un excelente aliado para combatir la diarrea o las inflamaciones en el tracto gastrointestinal. Se usa en varios países para tratar infecciones o problemas digestivos.</a:t>
            </a:r>
            <a:endParaRPr lang="es-ES" sz="1100" b="1" i="1" dirty="0">
              <a:solidFill>
                <a:srgbClr val="003A00"/>
              </a:solidFill>
              <a:latin typeface="Monotype Corsiva" panose="03010101010201010101" pitchFamily="66" charset="0"/>
            </a:endParaRPr>
          </a:p>
        </p:txBody>
      </p:sp>
    </p:spTree>
    <p:extLst>
      <p:ext uri="{BB962C8B-B14F-4D97-AF65-F5344CB8AC3E}">
        <p14:creationId xmlns:p14="http://schemas.microsoft.com/office/powerpoint/2010/main" val="1778928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500"/>
                                        <p:tgtEl>
                                          <p:spTgt spid="5"/>
                                        </p:tgtEl>
                                      </p:cBhvr>
                                    </p:animEffect>
                                    <p:anim calcmode="lin" valueType="num">
                                      <p:cBhvr>
                                        <p:cTn id="8" dur="1500" fill="hold"/>
                                        <p:tgtEl>
                                          <p:spTgt spid="5"/>
                                        </p:tgtEl>
                                        <p:attrNameLst>
                                          <p:attrName>ppt_x</p:attrName>
                                        </p:attrNameLst>
                                      </p:cBhvr>
                                      <p:tavLst>
                                        <p:tav tm="0">
                                          <p:val>
                                            <p:strVal val="#ppt_x"/>
                                          </p:val>
                                        </p:tav>
                                        <p:tav tm="100000">
                                          <p:val>
                                            <p:strVal val="#ppt_x"/>
                                          </p:val>
                                        </p:tav>
                                      </p:tavLst>
                                    </p:anim>
                                    <p:anim calcmode="lin" valueType="num">
                                      <p:cBhvr>
                                        <p:cTn id="9" dur="1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21 Rectángulo"/>
          <p:cNvSpPr/>
          <p:nvPr/>
        </p:nvSpPr>
        <p:spPr>
          <a:xfrm>
            <a:off x="0" y="12875"/>
            <a:ext cx="9144000" cy="5114437"/>
          </a:xfrm>
          <a:prstGeom prst="rect">
            <a:avLst/>
          </a:prstGeom>
          <a:gradFill flip="none" rotWithShape="1">
            <a:gsLst>
              <a:gs pos="51000">
                <a:schemeClr val="tx1">
                  <a:lumMod val="50000"/>
                </a:schemeClr>
              </a:gs>
              <a:gs pos="10000">
                <a:schemeClr val="bg1">
                  <a:lumMod val="65000"/>
                  <a:lumOff val="35000"/>
                </a:schemeClr>
              </a:gs>
              <a:gs pos="92000">
                <a:schemeClr val="bg1">
                  <a:lumMod val="75000"/>
                  <a:lumOff val="25000"/>
                </a:schemeClr>
              </a:gs>
              <a:gs pos="100000">
                <a:srgbClr val="FFFF00"/>
              </a:gs>
              <a:gs pos="1000">
                <a:srgbClr val="FFFF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descr="Diapositiva3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4" name="Forma libre 17"/>
          <p:cNvSpPr/>
          <p:nvPr/>
        </p:nvSpPr>
        <p:spPr>
          <a:xfrm>
            <a:off x="4582707" y="1005577"/>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17"/>
          <p:cNvSpPr/>
          <p:nvPr/>
        </p:nvSpPr>
        <p:spPr>
          <a:xfrm>
            <a:off x="4582709" y="1765993"/>
            <a:ext cx="2479455"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17"/>
          <p:cNvSpPr/>
          <p:nvPr/>
        </p:nvSpPr>
        <p:spPr>
          <a:xfrm>
            <a:off x="4556525" y="2517745"/>
            <a:ext cx="2505636"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17"/>
          <p:cNvSpPr/>
          <p:nvPr/>
        </p:nvSpPr>
        <p:spPr>
          <a:xfrm>
            <a:off x="4572002" y="3307842"/>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17"/>
          <p:cNvSpPr/>
          <p:nvPr/>
        </p:nvSpPr>
        <p:spPr>
          <a:xfrm>
            <a:off x="4572002" y="4083919"/>
            <a:ext cx="249016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17"/>
          <p:cNvSpPr/>
          <p:nvPr/>
        </p:nvSpPr>
        <p:spPr>
          <a:xfrm flipH="1">
            <a:off x="1919553" y="1005577"/>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17"/>
          <p:cNvSpPr/>
          <p:nvPr/>
        </p:nvSpPr>
        <p:spPr>
          <a:xfrm flipH="1">
            <a:off x="1919557" y="1765993"/>
            <a:ext cx="2531713"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17"/>
          <p:cNvSpPr/>
          <p:nvPr/>
        </p:nvSpPr>
        <p:spPr>
          <a:xfrm flipH="1">
            <a:off x="1919554" y="2527015"/>
            <a:ext cx="251096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17"/>
          <p:cNvSpPr/>
          <p:nvPr/>
        </p:nvSpPr>
        <p:spPr>
          <a:xfrm flipH="1">
            <a:off x="1919554" y="3305977"/>
            <a:ext cx="2531712"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17"/>
          <p:cNvSpPr/>
          <p:nvPr/>
        </p:nvSpPr>
        <p:spPr>
          <a:xfrm flipH="1">
            <a:off x="1986217" y="4109137"/>
            <a:ext cx="250083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17"/>
          <p:cNvSpPr/>
          <p:nvPr/>
        </p:nvSpPr>
        <p:spPr>
          <a:xfrm>
            <a:off x="4572000" y="267495"/>
            <a:ext cx="2479454"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17"/>
          <p:cNvSpPr/>
          <p:nvPr/>
        </p:nvSpPr>
        <p:spPr>
          <a:xfrm flipH="1">
            <a:off x="1908846" y="267495"/>
            <a:ext cx="2533620" cy="886244"/>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noFill/>
          <a:ln>
            <a:gradFill flip="none" rotWithShape="1">
              <a:gsLst>
                <a:gs pos="21000">
                  <a:srgbClr val="CCFF33"/>
                </a:gs>
                <a:gs pos="50000">
                  <a:srgbClr val="FFC000"/>
                </a:gs>
                <a:gs pos="69000">
                  <a:srgbClr val="CCFF33"/>
                </a:gs>
              </a:gsLst>
              <a:lin ang="18900000" scaled="1"/>
              <a:tileRect/>
            </a:gradFill>
          </a:ln>
          <a:scene3d>
            <a:camera prst="obliqueBottomLeft"/>
            <a:lightRig rig="flood" dir="t"/>
          </a:scene3d>
          <a:sp3d extrusionH="101600">
            <a:bevelT w="3429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06586939"/>
      </p:ext>
    </p:extLst>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000" fill="hold"/>
                                        <p:tgtEl>
                                          <p:spTgt spid="4"/>
                                        </p:tgtEl>
                                        <p:attrNameLst>
                                          <p:attrName>ppt_x</p:attrName>
                                        </p:attrNameLst>
                                      </p:cBhvr>
                                      <p:tavLst>
                                        <p:tav tm="0">
                                          <p:val>
                                            <p:strVal val="1+#ppt_w/2"/>
                                          </p:val>
                                        </p:tav>
                                        <p:tav tm="100000">
                                          <p:val>
                                            <p:strVal val="#ppt_x"/>
                                          </p:val>
                                        </p:tav>
                                      </p:tavLst>
                                    </p:anim>
                                    <p:anim calcmode="lin" valueType="num">
                                      <p:cBhvr additive="base">
                                        <p:cTn id="8" dur="30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000" fill="hold"/>
                                        <p:tgtEl>
                                          <p:spTgt spid="4"/>
                                        </p:tgtEl>
                                        <p:attrNameLst>
                                          <p:attrName>r</p:attrName>
                                        </p:attrNameLst>
                                      </p:cBhvr>
                                    </p:animRot>
                                  </p:childTnLst>
                                </p:cTn>
                              </p:par>
                              <p:par>
                                <p:cTn id="11" presetID="2" presetClass="entr" presetSubtype="3"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3000" fill="hold"/>
                                        <p:tgtEl>
                                          <p:spTgt spid="5"/>
                                        </p:tgtEl>
                                        <p:attrNameLst>
                                          <p:attrName>ppt_x</p:attrName>
                                        </p:attrNameLst>
                                      </p:cBhvr>
                                      <p:tavLst>
                                        <p:tav tm="0">
                                          <p:val>
                                            <p:strVal val="1+#ppt_w/2"/>
                                          </p:val>
                                        </p:tav>
                                        <p:tav tm="100000">
                                          <p:val>
                                            <p:strVal val="#ppt_x"/>
                                          </p:val>
                                        </p:tav>
                                      </p:tavLst>
                                    </p:anim>
                                    <p:anim calcmode="lin" valueType="num">
                                      <p:cBhvr additive="base">
                                        <p:cTn id="14" dur="3000" fill="hold"/>
                                        <p:tgtEl>
                                          <p:spTgt spid="5"/>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3000" fill="hold"/>
                                        <p:tgtEl>
                                          <p:spTgt spid="5"/>
                                        </p:tgtEl>
                                        <p:attrNameLst>
                                          <p:attrName>r</p:attrName>
                                        </p:attrNameLst>
                                      </p:cBhvr>
                                    </p:animRot>
                                  </p:childTnLst>
                                </p:cTn>
                              </p:par>
                              <p:par>
                                <p:cTn id="17" presetID="2" presetClass="entr" presetSubtype="3"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000" fill="hold"/>
                                        <p:tgtEl>
                                          <p:spTgt spid="6"/>
                                        </p:tgtEl>
                                        <p:attrNameLst>
                                          <p:attrName>ppt_x</p:attrName>
                                        </p:attrNameLst>
                                      </p:cBhvr>
                                      <p:tavLst>
                                        <p:tav tm="0">
                                          <p:val>
                                            <p:strVal val="1+#ppt_w/2"/>
                                          </p:val>
                                        </p:tav>
                                        <p:tav tm="100000">
                                          <p:val>
                                            <p:strVal val="#ppt_x"/>
                                          </p:val>
                                        </p:tav>
                                      </p:tavLst>
                                    </p:anim>
                                    <p:anim calcmode="lin" valueType="num">
                                      <p:cBhvr additive="base">
                                        <p:cTn id="20" dur="3000" fill="hold"/>
                                        <p:tgtEl>
                                          <p:spTgt spid="6"/>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1" nodeType="withEffect">
                                  <p:stCondLst>
                                    <p:cond delay="0"/>
                                  </p:stCondLst>
                                  <p:childTnLst>
                                    <p:animRot by="-21600000">
                                      <p:cBhvr>
                                        <p:cTn id="22" dur="3000" fill="hold"/>
                                        <p:tgtEl>
                                          <p:spTgt spid="6"/>
                                        </p:tgtEl>
                                        <p:attrNameLst>
                                          <p:attrName>r</p:attrName>
                                        </p:attrNameLst>
                                      </p:cBhvr>
                                    </p:animRot>
                                  </p:childTnLst>
                                </p:cTn>
                              </p:par>
                              <p:par>
                                <p:cTn id="23" presetID="2" presetClass="entr" presetSubtype="3"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000" fill="hold"/>
                                        <p:tgtEl>
                                          <p:spTgt spid="7"/>
                                        </p:tgtEl>
                                        <p:attrNameLst>
                                          <p:attrName>ppt_x</p:attrName>
                                        </p:attrNameLst>
                                      </p:cBhvr>
                                      <p:tavLst>
                                        <p:tav tm="0">
                                          <p:val>
                                            <p:strVal val="1+#ppt_w/2"/>
                                          </p:val>
                                        </p:tav>
                                        <p:tav tm="100000">
                                          <p:val>
                                            <p:strVal val="#ppt_x"/>
                                          </p:val>
                                        </p:tav>
                                      </p:tavLst>
                                    </p:anim>
                                    <p:anim calcmode="lin" valueType="num">
                                      <p:cBhvr additive="base">
                                        <p:cTn id="26" dur="3000" fill="hold"/>
                                        <p:tgtEl>
                                          <p:spTgt spid="7"/>
                                        </p:tgtEl>
                                        <p:attrNameLst>
                                          <p:attrName>ppt_y</p:attrName>
                                        </p:attrNameLst>
                                      </p:cBhvr>
                                      <p:tavLst>
                                        <p:tav tm="0">
                                          <p:val>
                                            <p:strVal val="0-#ppt_h/2"/>
                                          </p:val>
                                        </p:tav>
                                        <p:tav tm="100000">
                                          <p:val>
                                            <p:strVal val="#ppt_y"/>
                                          </p:val>
                                        </p:tav>
                                      </p:tavLst>
                                    </p:anim>
                                  </p:childTnLst>
                                </p:cTn>
                              </p:par>
                              <p:par>
                                <p:cTn id="27" presetID="8" presetClass="emph" presetSubtype="0" repeatCount="indefinite" fill="hold" grpId="1" nodeType="withEffect">
                                  <p:stCondLst>
                                    <p:cond delay="0"/>
                                  </p:stCondLst>
                                  <p:childTnLst>
                                    <p:animRot by="-21600000">
                                      <p:cBhvr>
                                        <p:cTn id="28" dur="3000" fill="hold"/>
                                        <p:tgtEl>
                                          <p:spTgt spid="7"/>
                                        </p:tgtEl>
                                        <p:attrNameLst>
                                          <p:attrName>r</p:attrName>
                                        </p:attrNameLst>
                                      </p:cBhvr>
                                    </p:animRot>
                                  </p:childTnLst>
                                </p:cTn>
                              </p:par>
                              <p:par>
                                <p:cTn id="29" presetID="2" presetClass="entr" presetSubtype="3"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0-#ppt_h/2"/>
                                          </p:val>
                                        </p:tav>
                                        <p:tav tm="100000">
                                          <p:val>
                                            <p:strVal val="#ppt_y"/>
                                          </p:val>
                                        </p:tav>
                                      </p:tavLst>
                                    </p:anim>
                                  </p:childTnLst>
                                </p:cTn>
                              </p:par>
                              <p:par>
                                <p:cTn id="33" presetID="8" presetClass="emph" presetSubtype="0" repeatCount="indefinite" fill="hold" grpId="1" nodeType="withEffect">
                                  <p:stCondLst>
                                    <p:cond delay="0"/>
                                  </p:stCondLst>
                                  <p:childTnLst>
                                    <p:animRot by="-21600000">
                                      <p:cBhvr>
                                        <p:cTn id="34" dur="3000" fill="hold"/>
                                        <p:tgtEl>
                                          <p:spTgt spid="8"/>
                                        </p:tgtEl>
                                        <p:attrNameLst>
                                          <p:attrName>r</p:attrName>
                                        </p:attrNameLst>
                                      </p:cBhvr>
                                    </p:animRot>
                                  </p:childTnLst>
                                </p:cTn>
                              </p:par>
                              <p:par>
                                <p:cTn id="35" presetID="2" presetClass="entr" presetSubtype="9"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3000" fill="hold"/>
                                        <p:tgtEl>
                                          <p:spTgt spid="9"/>
                                        </p:tgtEl>
                                        <p:attrNameLst>
                                          <p:attrName>ppt_x</p:attrName>
                                        </p:attrNameLst>
                                      </p:cBhvr>
                                      <p:tavLst>
                                        <p:tav tm="0">
                                          <p:val>
                                            <p:strVal val="0-#ppt_w/2"/>
                                          </p:val>
                                        </p:tav>
                                        <p:tav tm="100000">
                                          <p:val>
                                            <p:strVal val="#ppt_x"/>
                                          </p:val>
                                        </p:tav>
                                      </p:tavLst>
                                    </p:anim>
                                    <p:anim calcmode="lin" valueType="num">
                                      <p:cBhvr additive="base">
                                        <p:cTn id="38" dur="3000" fill="hold"/>
                                        <p:tgtEl>
                                          <p:spTgt spid="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000" fill="hold"/>
                                        <p:tgtEl>
                                          <p:spTgt spid="9"/>
                                        </p:tgtEl>
                                        <p:attrNameLst>
                                          <p:attrName>r</p:attrName>
                                        </p:attrNameLst>
                                      </p:cBhvr>
                                    </p:animRot>
                                  </p:childTnLst>
                                </p:cTn>
                              </p:par>
                              <p:par>
                                <p:cTn id="41" presetID="2" presetClass="entr" presetSubtype="9"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3000" fill="hold"/>
                                        <p:tgtEl>
                                          <p:spTgt spid="10"/>
                                        </p:tgtEl>
                                        <p:attrNameLst>
                                          <p:attrName>ppt_x</p:attrName>
                                        </p:attrNameLst>
                                      </p:cBhvr>
                                      <p:tavLst>
                                        <p:tav tm="0">
                                          <p:val>
                                            <p:strVal val="0-#ppt_w/2"/>
                                          </p:val>
                                        </p:tav>
                                        <p:tav tm="100000">
                                          <p:val>
                                            <p:strVal val="#ppt_x"/>
                                          </p:val>
                                        </p:tav>
                                      </p:tavLst>
                                    </p:anim>
                                    <p:anim calcmode="lin" valueType="num">
                                      <p:cBhvr additive="base">
                                        <p:cTn id="44" dur="3000" fill="hold"/>
                                        <p:tgtEl>
                                          <p:spTgt spid="10"/>
                                        </p:tgtEl>
                                        <p:attrNameLst>
                                          <p:attrName>ppt_y</p:attrName>
                                        </p:attrNameLst>
                                      </p:cBhvr>
                                      <p:tavLst>
                                        <p:tav tm="0">
                                          <p:val>
                                            <p:strVal val="0-#ppt_h/2"/>
                                          </p:val>
                                        </p:tav>
                                        <p:tav tm="100000">
                                          <p:val>
                                            <p:strVal val="#ppt_y"/>
                                          </p:val>
                                        </p:tav>
                                      </p:tavLst>
                                    </p:anim>
                                  </p:childTnLst>
                                </p:cTn>
                              </p:par>
                              <p:par>
                                <p:cTn id="45" presetID="8" presetClass="emph" presetSubtype="0" repeatCount="indefinite" fill="hold" grpId="1" nodeType="withEffect">
                                  <p:stCondLst>
                                    <p:cond delay="0"/>
                                  </p:stCondLst>
                                  <p:childTnLst>
                                    <p:animRot by="21600000">
                                      <p:cBhvr>
                                        <p:cTn id="46" dur="3000" fill="hold"/>
                                        <p:tgtEl>
                                          <p:spTgt spid="10"/>
                                        </p:tgtEl>
                                        <p:attrNameLst>
                                          <p:attrName>r</p:attrName>
                                        </p:attrNameLst>
                                      </p:cBhvr>
                                    </p:animRot>
                                  </p:childTnLst>
                                </p:cTn>
                              </p:par>
                              <p:par>
                                <p:cTn id="47" presetID="2" presetClass="entr" presetSubtype="9"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3000" fill="hold"/>
                                        <p:tgtEl>
                                          <p:spTgt spid="11"/>
                                        </p:tgtEl>
                                        <p:attrNameLst>
                                          <p:attrName>ppt_x</p:attrName>
                                        </p:attrNameLst>
                                      </p:cBhvr>
                                      <p:tavLst>
                                        <p:tav tm="0">
                                          <p:val>
                                            <p:strVal val="0-#ppt_w/2"/>
                                          </p:val>
                                        </p:tav>
                                        <p:tav tm="100000">
                                          <p:val>
                                            <p:strVal val="#ppt_x"/>
                                          </p:val>
                                        </p:tav>
                                      </p:tavLst>
                                    </p:anim>
                                    <p:anim calcmode="lin" valueType="num">
                                      <p:cBhvr additive="base">
                                        <p:cTn id="50" dur="3000" fill="hold"/>
                                        <p:tgtEl>
                                          <p:spTgt spid="11"/>
                                        </p:tgtEl>
                                        <p:attrNameLst>
                                          <p:attrName>ppt_y</p:attrName>
                                        </p:attrNameLst>
                                      </p:cBhvr>
                                      <p:tavLst>
                                        <p:tav tm="0">
                                          <p:val>
                                            <p:strVal val="0-#ppt_h/2"/>
                                          </p:val>
                                        </p:tav>
                                        <p:tav tm="100000">
                                          <p:val>
                                            <p:strVal val="#ppt_y"/>
                                          </p:val>
                                        </p:tav>
                                      </p:tavLst>
                                    </p:anim>
                                  </p:childTnLst>
                                </p:cTn>
                              </p:par>
                              <p:par>
                                <p:cTn id="51" presetID="8" presetClass="emph" presetSubtype="0" repeatCount="indefinite" fill="hold" grpId="1" nodeType="withEffect">
                                  <p:stCondLst>
                                    <p:cond delay="0"/>
                                  </p:stCondLst>
                                  <p:childTnLst>
                                    <p:animRot by="21600000">
                                      <p:cBhvr>
                                        <p:cTn id="52" dur="3000" fill="hold"/>
                                        <p:tgtEl>
                                          <p:spTgt spid="11"/>
                                        </p:tgtEl>
                                        <p:attrNameLst>
                                          <p:attrName>r</p:attrName>
                                        </p:attrNameLst>
                                      </p:cBhvr>
                                    </p:animRot>
                                  </p:childTnLst>
                                </p:cTn>
                              </p:par>
                              <p:par>
                                <p:cTn id="53" presetID="2" presetClass="entr" presetSubtype="9"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3000" fill="hold"/>
                                        <p:tgtEl>
                                          <p:spTgt spid="12"/>
                                        </p:tgtEl>
                                        <p:attrNameLst>
                                          <p:attrName>ppt_x</p:attrName>
                                        </p:attrNameLst>
                                      </p:cBhvr>
                                      <p:tavLst>
                                        <p:tav tm="0">
                                          <p:val>
                                            <p:strVal val="0-#ppt_w/2"/>
                                          </p:val>
                                        </p:tav>
                                        <p:tav tm="100000">
                                          <p:val>
                                            <p:strVal val="#ppt_x"/>
                                          </p:val>
                                        </p:tav>
                                      </p:tavLst>
                                    </p:anim>
                                    <p:anim calcmode="lin" valueType="num">
                                      <p:cBhvr additive="base">
                                        <p:cTn id="56" dur="3000" fill="hold"/>
                                        <p:tgtEl>
                                          <p:spTgt spid="12"/>
                                        </p:tgtEl>
                                        <p:attrNameLst>
                                          <p:attrName>ppt_y</p:attrName>
                                        </p:attrNameLst>
                                      </p:cBhvr>
                                      <p:tavLst>
                                        <p:tav tm="0">
                                          <p:val>
                                            <p:strVal val="0-#ppt_h/2"/>
                                          </p:val>
                                        </p:tav>
                                        <p:tav tm="100000">
                                          <p:val>
                                            <p:strVal val="#ppt_y"/>
                                          </p:val>
                                        </p:tav>
                                      </p:tavLst>
                                    </p:anim>
                                  </p:childTnLst>
                                </p:cTn>
                              </p:par>
                              <p:par>
                                <p:cTn id="57" presetID="8" presetClass="emph" presetSubtype="0" repeatCount="indefinite" fill="hold" grpId="1" nodeType="withEffect">
                                  <p:stCondLst>
                                    <p:cond delay="0"/>
                                  </p:stCondLst>
                                  <p:childTnLst>
                                    <p:animRot by="21600000">
                                      <p:cBhvr>
                                        <p:cTn id="58" dur="3000" fill="hold"/>
                                        <p:tgtEl>
                                          <p:spTgt spid="12"/>
                                        </p:tgtEl>
                                        <p:attrNameLst>
                                          <p:attrName>r</p:attrName>
                                        </p:attrNameLst>
                                      </p:cBhvr>
                                    </p:animRot>
                                  </p:childTnLst>
                                </p:cTn>
                              </p:par>
                              <p:par>
                                <p:cTn id="59" presetID="2" presetClass="entr" presetSubtype="9"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000" fill="hold"/>
                                        <p:tgtEl>
                                          <p:spTgt spid="13"/>
                                        </p:tgtEl>
                                        <p:attrNameLst>
                                          <p:attrName>ppt_x</p:attrName>
                                        </p:attrNameLst>
                                      </p:cBhvr>
                                      <p:tavLst>
                                        <p:tav tm="0">
                                          <p:val>
                                            <p:strVal val="0-#ppt_w/2"/>
                                          </p:val>
                                        </p:tav>
                                        <p:tav tm="100000">
                                          <p:val>
                                            <p:strVal val="#ppt_x"/>
                                          </p:val>
                                        </p:tav>
                                      </p:tavLst>
                                    </p:anim>
                                    <p:anim calcmode="lin" valueType="num">
                                      <p:cBhvr additive="base">
                                        <p:cTn id="62" dur="30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repeatCount="indefinite" fill="hold" grpId="1" nodeType="withEffect">
                                  <p:stCondLst>
                                    <p:cond delay="0"/>
                                  </p:stCondLst>
                                  <p:childTnLst>
                                    <p:animRot by="21600000">
                                      <p:cBhvr>
                                        <p:cTn id="64" dur="30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3000" fill="hold"/>
                                        <p:tgtEl>
                                          <p:spTgt spid="16"/>
                                        </p:tgtEl>
                                        <p:attrNameLst>
                                          <p:attrName>ppt_x</p:attrName>
                                        </p:attrNameLst>
                                      </p:cBhvr>
                                      <p:tavLst>
                                        <p:tav tm="0">
                                          <p:val>
                                            <p:strVal val="1+#ppt_w/2"/>
                                          </p:val>
                                        </p:tav>
                                        <p:tav tm="100000">
                                          <p:val>
                                            <p:strVal val="#ppt_x"/>
                                          </p:val>
                                        </p:tav>
                                      </p:tavLst>
                                    </p:anim>
                                    <p:anim calcmode="lin" valueType="num">
                                      <p:cBhvr additive="base">
                                        <p:cTn id="68" dur="3000" fill="hold"/>
                                        <p:tgtEl>
                                          <p:spTgt spid="16"/>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000" fill="hold"/>
                                        <p:tgtEl>
                                          <p:spTgt spid="16"/>
                                        </p:tgtEl>
                                        <p:attrNameLst>
                                          <p:attrName>r</p:attrName>
                                        </p:attrNameLst>
                                      </p:cBhvr>
                                    </p:animRot>
                                  </p:childTnLst>
                                </p:cTn>
                              </p:par>
                              <p:par>
                                <p:cTn id="71" presetID="2" presetClass="entr" presetSubtype="9" fill="hold" grpId="0" nodeType="withEffect">
                                  <p:stCondLst>
                                    <p:cond delay="0"/>
                                  </p:stCondLst>
                                  <p:childTnLst>
                                    <p:set>
                                      <p:cBhvr>
                                        <p:cTn id="72" dur="1" fill="hold">
                                          <p:stCondLst>
                                            <p:cond delay="0"/>
                                          </p:stCondLst>
                                        </p:cTn>
                                        <p:tgtEl>
                                          <p:spTgt spid="17"/>
                                        </p:tgtEl>
                                        <p:attrNameLst>
                                          <p:attrName>style.visibility</p:attrName>
                                        </p:attrNameLst>
                                      </p:cBhvr>
                                      <p:to>
                                        <p:strVal val="visible"/>
                                      </p:to>
                                    </p:set>
                                    <p:anim calcmode="lin" valueType="num">
                                      <p:cBhvr additive="base">
                                        <p:cTn id="73" dur="3000" fill="hold"/>
                                        <p:tgtEl>
                                          <p:spTgt spid="17"/>
                                        </p:tgtEl>
                                        <p:attrNameLst>
                                          <p:attrName>ppt_x</p:attrName>
                                        </p:attrNameLst>
                                      </p:cBhvr>
                                      <p:tavLst>
                                        <p:tav tm="0">
                                          <p:val>
                                            <p:strVal val="0-#ppt_w/2"/>
                                          </p:val>
                                        </p:tav>
                                        <p:tav tm="100000">
                                          <p:val>
                                            <p:strVal val="#ppt_x"/>
                                          </p:val>
                                        </p:tav>
                                      </p:tavLst>
                                    </p:anim>
                                    <p:anim calcmode="lin" valueType="num">
                                      <p:cBhvr additive="base">
                                        <p:cTn id="74" dur="3000" fill="hold"/>
                                        <p:tgtEl>
                                          <p:spTgt spid="17"/>
                                        </p:tgtEl>
                                        <p:attrNameLst>
                                          <p:attrName>ppt_y</p:attrName>
                                        </p:attrNameLst>
                                      </p:cBhvr>
                                      <p:tavLst>
                                        <p:tav tm="0">
                                          <p:val>
                                            <p:strVal val="0-#ppt_h/2"/>
                                          </p:val>
                                        </p:tav>
                                        <p:tav tm="100000">
                                          <p:val>
                                            <p:strVal val="#ppt_y"/>
                                          </p:val>
                                        </p:tav>
                                      </p:tavLst>
                                    </p:anim>
                                  </p:childTnLst>
                                </p:cTn>
                              </p:par>
                              <p:par>
                                <p:cTn id="75" presetID="8" presetClass="emph" presetSubtype="0" repeatCount="indefinite" fill="hold" grpId="1" nodeType="withEffect">
                                  <p:stCondLst>
                                    <p:cond delay="0"/>
                                  </p:stCondLst>
                                  <p:childTnLst>
                                    <p:animRot by="21600000">
                                      <p:cBhvr>
                                        <p:cTn id="76" dur="3000" fill="hold"/>
                                        <p:tgtEl>
                                          <p:spTgt spid="17"/>
                                        </p:tgtEl>
                                        <p:attrNameLst>
                                          <p:attrName>r</p:attrName>
                                        </p:attrNameLst>
                                      </p:cBhvr>
                                    </p:animRot>
                                  </p:childTnLst>
                                </p:cTn>
                              </p:par>
                              <p:par>
                                <p:cTn id="77" presetID="2" presetClass="exit" presetSubtype="8" fill="hold" grpId="2" nodeType="withEffect">
                                  <p:stCondLst>
                                    <p:cond delay="0"/>
                                  </p:stCondLst>
                                  <p:childTnLst>
                                    <p:anim calcmode="lin" valueType="num">
                                      <p:cBhvr additive="base">
                                        <p:cTn id="78" dur="3500"/>
                                        <p:tgtEl>
                                          <p:spTgt spid="16"/>
                                        </p:tgtEl>
                                        <p:attrNameLst>
                                          <p:attrName>ppt_x</p:attrName>
                                        </p:attrNameLst>
                                      </p:cBhvr>
                                      <p:tavLst>
                                        <p:tav tm="0">
                                          <p:val>
                                            <p:strVal val="ppt_x"/>
                                          </p:val>
                                        </p:tav>
                                        <p:tav tm="100000">
                                          <p:val>
                                            <p:strVal val="0-ppt_w/2"/>
                                          </p:val>
                                        </p:tav>
                                      </p:tavLst>
                                    </p:anim>
                                    <p:anim calcmode="lin" valueType="num">
                                      <p:cBhvr additive="base">
                                        <p:cTn id="79" dur="3500"/>
                                        <p:tgtEl>
                                          <p:spTgt spid="16"/>
                                        </p:tgtEl>
                                        <p:attrNameLst>
                                          <p:attrName>ppt_y</p:attrName>
                                        </p:attrNameLst>
                                      </p:cBhvr>
                                      <p:tavLst>
                                        <p:tav tm="0">
                                          <p:val>
                                            <p:strVal val="ppt_y"/>
                                          </p:val>
                                        </p:tav>
                                        <p:tav tm="100000">
                                          <p:val>
                                            <p:strVal val="ppt_y"/>
                                          </p:val>
                                        </p:tav>
                                      </p:tavLst>
                                    </p:anim>
                                    <p:set>
                                      <p:cBhvr>
                                        <p:cTn id="80" dur="1" fill="hold">
                                          <p:stCondLst>
                                            <p:cond delay="3499"/>
                                          </p:stCondLst>
                                        </p:cTn>
                                        <p:tgtEl>
                                          <p:spTgt spid="16"/>
                                        </p:tgtEl>
                                        <p:attrNameLst>
                                          <p:attrName>style.visibility</p:attrName>
                                        </p:attrNameLst>
                                      </p:cBhvr>
                                      <p:to>
                                        <p:strVal val="hidden"/>
                                      </p:to>
                                    </p:set>
                                  </p:childTnLst>
                                </p:cTn>
                              </p:par>
                              <p:par>
                                <p:cTn id="81" presetID="2" presetClass="exit" presetSubtype="2" fill="hold" grpId="2" nodeType="withEffect">
                                  <p:stCondLst>
                                    <p:cond delay="0"/>
                                  </p:stCondLst>
                                  <p:childTnLst>
                                    <p:anim calcmode="lin" valueType="num">
                                      <p:cBhvr additive="base">
                                        <p:cTn id="82" dur="3500"/>
                                        <p:tgtEl>
                                          <p:spTgt spid="17"/>
                                        </p:tgtEl>
                                        <p:attrNameLst>
                                          <p:attrName>ppt_x</p:attrName>
                                        </p:attrNameLst>
                                      </p:cBhvr>
                                      <p:tavLst>
                                        <p:tav tm="0">
                                          <p:val>
                                            <p:strVal val="ppt_x"/>
                                          </p:val>
                                        </p:tav>
                                        <p:tav tm="100000">
                                          <p:val>
                                            <p:strVal val="1+ppt_w/2"/>
                                          </p:val>
                                        </p:tav>
                                      </p:tavLst>
                                    </p:anim>
                                    <p:anim calcmode="lin" valueType="num">
                                      <p:cBhvr additive="base">
                                        <p:cTn id="83" dur="3500"/>
                                        <p:tgtEl>
                                          <p:spTgt spid="17"/>
                                        </p:tgtEl>
                                        <p:attrNameLst>
                                          <p:attrName>ppt_y</p:attrName>
                                        </p:attrNameLst>
                                      </p:cBhvr>
                                      <p:tavLst>
                                        <p:tav tm="0">
                                          <p:val>
                                            <p:strVal val="ppt_y"/>
                                          </p:val>
                                        </p:tav>
                                        <p:tav tm="100000">
                                          <p:val>
                                            <p:strVal val="ppt_y"/>
                                          </p:val>
                                        </p:tav>
                                      </p:tavLst>
                                    </p:anim>
                                    <p:set>
                                      <p:cBhvr>
                                        <p:cTn id="84" dur="1" fill="hold">
                                          <p:stCondLst>
                                            <p:cond delay="3499"/>
                                          </p:stCondLst>
                                        </p:cTn>
                                        <p:tgtEl>
                                          <p:spTgt spid="17"/>
                                        </p:tgtEl>
                                        <p:attrNameLst>
                                          <p:attrName>style.visibility</p:attrName>
                                        </p:attrNameLst>
                                      </p:cBhvr>
                                      <p:to>
                                        <p:strVal val="hidden"/>
                                      </p:to>
                                    </p:set>
                                  </p:childTnLst>
                                </p:cTn>
                              </p:par>
                              <p:par>
                                <p:cTn id="85" presetID="2" presetClass="exit" presetSubtype="8" fill="hold" grpId="2" nodeType="withEffect">
                                  <p:stCondLst>
                                    <p:cond delay="0"/>
                                  </p:stCondLst>
                                  <p:childTnLst>
                                    <p:anim calcmode="lin" valueType="num">
                                      <p:cBhvr additive="base">
                                        <p:cTn id="86" dur="3500"/>
                                        <p:tgtEl>
                                          <p:spTgt spid="4"/>
                                        </p:tgtEl>
                                        <p:attrNameLst>
                                          <p:attrName>ppt_x</p:attrName>
                                        </p:attrNameLst>
                                      </p:cBhvr>
                                      <p:tavLst>
                                        <p:tav tm="0">
                                          <p:val>
                                            <p:strVal val="ppt_x"/>
                                          </p:val>
                                        </p:tav>
                                        <p:tav tm="100000">
                                          <p:val>
                                            <p:strVal val="0-ppt_w/2"/>
                                          </p:val>
                                        </p:tav>
                                      </p:tavLst>
                                    </p:anim>
                                    <p:anim calcmode="lin" valueType="num">
                                      <p:cBhvr additive="base">
                                        <p:cTn id="87" dur="3500"/>
                                        <p:tgtEl>
                                          <p:spTgt spid="4"/>
                                        </p:tgtEl>
                                        <p:attrNameLst>
                                          <p:attrName>ppt_y</p:attrName>
                                        </p:attrNameLst>
                                      </p:cBhvr>
                                      <p:tavLst>
                                        <p:tav tm="0">
                                          <p:val>
                                            <p:strVal val="ppt_y"/>
                                          </p:val>
                                        </p:tav>
                                        <p:tav tm="100000">
                                          <p:val>
                                            <p:strVal val="ppt_y"/>
                                          </p:val>
                                        </p:tav>
                                      </p:tavLst>
                                    </p:anim>
                                    <p:set>
                                      <p:cBhvr>
                                        <p:cTn id="88" dur="1" fill="hold">
                                          <p:stCondLst>
                                            <p:cond delay="3499"/>
                                          </p:stCondLst>
                                        </p:cTn>
                                        <p:tgtEl>
                                          <p:spTgt spid="4"/>
                                        </p:tgtEl>
                                        <p:attrNameLst>
                                          <p:attrName>style.visibility</p:attrName>
                                        </p:attrNameLst>
                                      </p:cBhvr>
                                      <p:to>
                                        <p:strVal val="hidden"/>
                                      </p:to>
                                    </p:set>
                                  </p:childTnLst>
                                </p:cTn>
                              </p:par>
                              <p:par>
                                <p:cTn id="89" presetID="2" presetClass="exit" presetSubtype="8" fill="hold" grpId="2" nodeType="withEffect">
                                  <p:stCondLst>
                                    <p:cond delay="0"/>
                                  </p:stCondLst>
                                  <p:childTnLst>
                                    <p:anim calcmode="lin" valueType="num">
                                      <p:cBhvr additive="base">
                                        <p:cTn id="90" dur="3500"/>
                                        <p:tgtEl>
                                          <p:spTgt spid="5"/>
                                        </p:tgtEl>
                                        <p:attrNameLst>
                                          <p:attrName>ppt_x</p:attrName>
                                        </p:attrNameLst>
                                      </p:cBhvr>
                                      <p:tavLst>
                                        <p:tav tm="0">
                                          <p:val>
                                            <p:strVal val="ppt_x"/>
                                          </p:val>
                                        </p:tav>
                                        <p:tav tm="100000">
                                          <p:val>
                                            <p:strVal val="0-ppt_w/2"/>
                                          </p:val>
                                        </p:tav>
                                      </p:tavLst>
                                    </p:anim>
                                    <p:anim calcmode="lin" valueType="num">
                                      <p:cBhvr additive="base">
                                        <p:cTn id="91" dur="3500"/>
                                        <p:tgtEl>
                                          <p:spTgt spid="5"/>
                                        </p:tgtEl>
                                        <p:attrNameLst>
                                          <p:attrName>ppt_y</p:attrName>
                                        </p:attrNameLst>
                                      </p:cBhvr>
                                      <p:tavLst>
                                        <p:tav tm="0">
                                          <p:val>
                                            <p:strVal val="ppt_y"/>
                                          </p:val>
                                        </p:tav>
                                        <p:tav tm="100000">
                                          <p:val>
                                            <p:strVal val="ppt_y"/>
                                          </p:val>
                                        </p:tav>
                                      </p:tavLst>
                                    </p:anim>
                                    <p:set>
                                      <p:cBhvr>
                                        <p:cTn id="92" dur="1" fill="hold">
                                          <p:stCondLst>
                                            <p:cond delay="3499"/>
                                          </p:stCondLst>
                                        </p:cTn>
                                        <p:tgtEl>
                                          <p:spTgt spid="5"/>
                                        </p:tgtEl>
                                        <p:attrNameLst>
                                          <p:attrName>style.visibility</p:attrName>
                                        </p:attrNameLst>
                                      </p:cBhvr>
                                      <p:to>
                                        <p:strVal val="hidden"/>
                                      </p:to>
                                    </p:set>
                                  </p:childTnLst>
                                </p:cTn>
                              </p:par>
                              <p:par>
                                <p:cTn id="93" presetID="2" presetClass="exit" presetSubtype="8" fill="hold" grpId="2" nodeType="withEffect">
                                  <p:stCondLst>
                                    <p:cond delay="0"/>
                                  </p:stCondLst>
                                  <p:childTnLst>
                                    <p:anim calcmode="lin" valueType="num">
                                      <p:cBhvr additive="base">
                                        <p:cTn id="94" dur="3500"/>
                                        <p:tgtEl>
                                          <p:spTgt spid="6"/>
                                        </p:tgtEl>
                                        <p:attrNameLst>
                                          <p:attrName>ppt_x</p:attrName>
                                        </p:attrNameLst>
                                      </p:cBhvr>
                                      <p:tavLst>
                                        <p:tav tm="0">
                                          <p:val>
                                            <p:strVal val="ppt_x"/>
                                          </p:val>
                                        </p:tav>
                                        <p:tav tm="100000">
                                          <p:val>
                                            <p:strVal val="0-ppt_w/2"/>
                                          </p:val>
                                        </p:tav>
                                      </p:tavLst>
                                    </p:anim>
                                    <p:anim calcmode="lin" valueType="num">
                                      <p:cBhvr additive="base">
                                        <p:cTn id="95" dur="3500"/>
                                        <p:tgtEl>
                                          <p:spTgt spid="6"/>
                                        </p:tgtEl>
                                        <p:attrNameLst>
                                          <p:attrName>ppt_y</p:attrName>
                                        </p:attrNameLst>
                                      </p:cBhvr>
                                      <p:tavLst>
                                        <p:tav tm="0">
                                          <p:val>
                                            <p:strVal val="ppt_y"/>
                                          </p:val>
                                        </p:tav>
                                        <p:tav tm="100000">
                                          <p:val>
                                            <p:strVal val="ppt_y"/>
                                          </p:val>
                                        </p:tav>
                                      </p:tavLst>
                                    </p:anim>
                                    <p:set>
                                      <p:cBhvr>
                                        <p:cTn id="96" dur="1" fill="hold">
                                          <p:stCondLst>
                                            <p:cond delay="3499"/>
                                          </p:stCondLst>
                                        </p:cTn>
                                        <p:tgtEl>
                                          <p:spTgt spid="6"/>
                                        </p:tgtEl>
                                        <p:attrNameLst>
                                          <p:attrName>style.visibility</p:attrName>
                                        </p:attrNameLst>
                                      </p:cBhvr>
                                      <p:to>
                                        <p:strVal val="hidden"/>
                                      </p:to>
                                    </p:set>
                                  </p:childTnLst>
                                </p:cTn>
                              </p:par>
                              <p:par>
                                <p:cTn id="97" presetID="2" presetClass="exit" presetSubtype="8" fill="hold" grpId="2" nodeType="withEffect">
                                  <p:stCondLst>
                                    <p:cond delay="0"/>
                                  </p:stCondLst>
                                  <p:childTnLst>
                                    <p:anim calcmode="lin" valueType="num">
                                      <p:cBhvr additive="base">
                                        <p:cTn id="98" dur="3500"/>
                                        <p:tgtEl>
                                          <p:spTgt spid="7"/>
                                        </p:tgtEl>
                                        <p:attrNameLst>
                                          <p:attrName>ppt_x</p:attrName>
                                        </p:attrNameLst>
                                      </p:cBhvr>
                                      <p:tavLst>
                                        <p:tav tm="0">
                                          <p:val>
                                            <p:strVal val="ppt_x"/>
                                          </p:val>
                                        </p:tav>
                                        <p:tav tm="100000">
                                          <p:val>
                                            <p:strVal val="0-ppt_w/2"/>
                                          </p:val>
                                        </p:tav>
                                      </p:tavLst>
                                    </p:anim>
                                    <p:anim calcmode="lin" valueType="num">
                                      <p:cBhvr additive="base">
                                        <p:cTn id="99" dur="3500"/>
                                        <p:tgtEl>
                                          <p:spTgt spid="7"/>
                                        </p:tgtEl>
                                        <p:attrNameLst>
                                          <p:attrName>ppt_y</p:attrName>
                                        </p:attrNameLst>
                                      </p:cBhvr>
                                      <p:tavLst>
                                        <p:tav tm="0">
                                          <p:val>
                                            <p:strVal val="ppt_y"/>
                                          </p:val>
                                        </p:tav>
                                        <p:tav tm="100000">
                                          <p:val>
                                            <p:strVal val="ppt_y"/>
                                          </p:val>
                                        </p:tav>
                                      </p:tavLst>
                                    </p:anim>
                                    <p:set>
                                      <p:cBhvr>
                                        <p:cTn id="100" dur="1" fill="hold">
                                          <p:stCondLst>
                                            <p:cond delay="3499"/>
                                          </p:stCondLst>
                                        </p:cTn>
                                        <p:tgtEl>
                                          <p:spTgt spid="7"/>
                                        </p:tgtEl>
                                        <p:attrNameLst>
                                          <p:attrName>style.visibility</p:attrName>
                                        </p:attrNameLst>
                                      </p:cBhvr>
                                      <p:to>
                                        <p:strVal val="hidden"/>
                                      </p:to>
                                    </p:set>
                                  </p:childTnLst>
                                </p:cTn>
                              </p:par>
                              <p:par>
                                <p:cTn id="101" presetID="2" presetClass="exit" presetSubtype="8" fill="hold" grpId="2" nodeType="withEffect">
                                  <p:stCondLst>
                                    <p:cond delay="0"/>
                                  </p:stCondLst>
                                  <p:childTnLst>
                                    <p:anim calcmode="lin" valueType="num">
                                      <p:cBhvr additive="base">
                                        <p:cTn id="102" dur="3500"/>
                                        <p:tgtEl>
                                          <p:spTgt spid="8"/>
                                        </p:tgtEl>
                                        <p:attrNameLst>
                                          <p:attrName>ppt_x</p:attrName>
                                        </p:attrNameLst>
                                      </p:cBhvr>
                                      <p:tavLst>
                                        <p:tav tm="0">
                                          <p:val>
                                            <p:strVal val="ppt_x"/>
                                          </p:val>
                                        </p:tav>
                                        <p:tav tm="100000">
                                          <p:val>
                                            <p:strVal val="0-ppt_w/2"/>
                                          </p:val>
                                        </p:tav>
                                      </p:tavLst>
                                    </p:anim>
                                    <p:anim calcmode="lin" valueType="num">
                                      <p:cBhvr additive="base">
                                        <p:cTn id="103" dur="3500"/>
                                        <p:tgtEl>
                                          <p:spTgt spid="8"/>
                                        </p:tgtEl>
                                        <p:attrNameLst>
                                          <p:attrName>ppt_y</p:attrName>
                                        </p:attrNameLst>
                                      </p:cBhvr>
                                      <p:tavLst>
                                        <p:tav tm="0">
                                          <p:val>
                                            <p:strVal val="ppt_y"/>
                                          </p:val>
                                        </p:tav>
                                        <p:tav tm="100000">
                                          <p:val>
                                            <p:strVal val="ppt_y"/>
                                          </p:val>
                                        </p:tav>
                                      </p:tavLst>
                                    </p:anim>
                                    <p:set>
                                      <p:cBhvr>
                                        <p:cTn id="104" dur="1" fill="hold">
                                          <p:stCondLst>
                                            <p:cond delay="3499"/>
                                          </p:stCondLst>
                                        </p:cTn>
                                        <p:tgtEl>
                                          <p:spTgt spid="8"/>
                                        </p:tgtEl>
                                        <p:attrNameLst>
                                          <p:attrName>style.visibility</p:attrName>
                                        </p:attrNameLst>
                                      </p:cBhvr>
                                      <p:to>
                                        <p:strVal val="hidden"/>
                                      </p:to>
                                    </p:set>
                                  </p:childTnLst>
                                </p:cTn>
                              </p:par>
                              <p:par>
                                <p:cTn id="105" presetID="2" presetClass="exit" presetSubtype="2" fill="hold" grpId="2" nodeType="withEffect">
                                  <p:stCondLst>
                                    <p:cond delay="0"/>
                                  </p:stCondLst>
                                  <p:childTnLst>
                                    <p:anim calcmode="lin" valueType="num">
                                      <p:cBhvr additive="base">
                                        <p:cTn id="106" dur="3500"/>
                                        <p:tgtEl>
                                          <p:spTgt spid="9"/>
                                        </p:tgtEl>
                                        <p:attrNameLst>
                                          <p:attrName>ppt_x</p:attrName>
                                        </p:attrNameLst>
                                      </p:cBhvr>
                                      <p:tavLst>
                                        <p:tav tm="0">
                                          <p:val>
                                            <p:strVal val="ppt_x"/>
                                          </p:val>
                                        </p:tav>
                                        <p:tav tm="100000">
                                          <p:val>
                                            <p:strVal val="1+ppt_w/2"/>
                                          </p:val>
                                        </p:tav>
                                      </p:tavLst>
                                    </p:anim>
                                    <p:anim calcmode="lin" valueType="num">
                                      <p:cBhvr additive="base">
                                        <p:cTn id="107" dur="3500"/>
                                        <p:tgtEl>
                                          <p:spTgt spid="9"/>
                                        </p:tgtEl>
                                        <p:attrNameLst>
                                          <p:attrName>ppt_y</p:attrName>
                                        </p:attrNameLst>
                                      </p:cBhvr>
                                      <p:tavLst>
                                        <p:tav tm="0">
                                          <p:val>
                                            <p:strVal val="ppt_y"/>
                                          </p:val>
                                        </p:tav>
                                        <p:tav tm="100000">
                                          <p:val>
                                            <p:strVal val="ppt_y"/>
                                          </p:val>
                                        </p:tav>
                                      </p:tavLst>
                                    </p:anim>
                                    <p:set>
                                      <p:cBhvr>
                                        <p:cTn id="108" dur="1" fill="hold">
                                          <p:stCondLst>
                                            <p:cond delay="3499"/>
                                          </p:stCondLst>
                                        </p:cTn>
                                        <p:tgtEl>
                                          <p:spTgt spid="9"/>
                                        </p:tgtEl>
                                        <p:attrNameLst>
                                          <p:attrName>style.visibility</p:attrName>
                                        </p:attrNameLst>
                                      </p:cBhvr>
                                      <p:to>
                                        <p:strVal val="hidden"/>
                                      </p:to>
                                    </p:set>
                                  </p:childTnLst>
                                </p:cTn>
                              </p:par>
                              <p:par>
                                <p:cTn id="109" presetID="2" presetClass="exit" presetSubtype="2" fill="hold" grpId="2" nodeType="withEffect">
                                  <p:stCondLst>
                                    <p:cond delay="0"/>
                                  </p:stCondLst>
                                  <p:childTnLst>
                                    <p:anim calcmode="lin" valueType="num">
                                      <p:cBhvr additive="base">
                                        <p:cTn id="110" dur="3500"/>
                                        <p:tgtEl>
                                          <p:spTgt spid="10"/>
                                        </p:tgtEl>
                                        <p:attrNameLst>
                                          <p:attrName>ppt_x</p:attrName>
                                        </p:attrNameLst>
                                      </p:cBhvr>
                                      <p:tavLst>
                                        <p:tav tm="0">
                                          <p:val>
                                            <p:strVal val="ppt_x"/>
                                          </p:val>
                                        </p:tav>
                                        <p:tav tm="100000">
                                          <p:val>
                                            <p:strVal val="1+ppt_w/2"/>
                                          </p:val>
                                        </p:tav>
                                      </p:tavLst>
                                    </p:anim>
                                    <p:anim calcmode="lin" valueType="num">
                                      <p:cBhvr additive="base">
                                        <p:cTn id="111" dur="3500"/>
                                        <p:tgtEl>
                                          <p:spTgt spid="10"/>
                                        </p:tgtEl>
                                        <p:attrNameLst>
                                          <p:attrName>ppt_y</p:attrName>
                                        </p:attrNameLst>
                                      </p:cBhvr>
                                      <p:tavLst>
                                        <p:tav tm="0">
                                          <p:val>
                                            <p:strVal val="ppt_y"/>
                                          </p:val>
                                        </p:tav>
                                        <p:tav tm="100000">
                                          <p:val>
                                            <p:strVal val="ppt_y"/>
                                          </p:val>
                                        </p:tav>
                                      </p:tavLst>
                                    </p:anim>
                                    <p:set>
                                      <p:cBhvr>
                                        <p:cTn id="112" dur="1" fill="hold">
                                          <p:stCondLst>
                                            <p:cond delay="3499"/>
                                          </p:stCondLst>
                                        </p:cTn>
                                        <p:tgtEl>
                                          <p:spTgt spid="10"/>
                                        </p:tgtEl>
                                        <p:attrNameLst>
                                          <p:attrName>style.visibility</p:attrName>
                                        </p:attrNameLst>
                                      </p:cBhvr>
                                      <p:to>
                                        <p:strVal val="hidden"/>
                                      </p:to>
                                    </p:set>
                                  </p:childTnLst>
                                </p:cTn>
                              </p:par>
                              <p:par>
                                <p:cTn id="113" presetID="2" presetClass="exit" presetSubtype="2" fill="hold" grpId="2" nodeType="withEffect">
                                  <p:stCondLst>
                                    <p:cond delay="0"/>
                                  </p:stCondLst>
                                  <p:childTnLst>
                                    <p:anim calcmode="lin" valueType="num">
                                      <p:cBhvr additive="base">
                                        <p:cTn id="114" dur="3500"/>
                                        <p:tgtEl>
                                          <p:spTgt spid="11"/>
                                        </p:tgtEl>
                                        <p:attrNameLst>
                                          <p:attrName>ppt_x</p:attrName>
                                        </p:attrNameLst>
                                      </p:cBhvr>
                                      <p:tavLst>
                                        <p:tav tm="0">
                                          <p:val>
                                            <p:strVal val="ppt_x"/>
                                          </p:val>
                                        </p:tav>
                                        <p:tav tm="100000">
                                          <p:val>
                                            <p:strVal val="1+ppt_w/2"/>
                                          </p:val>
                                        </p:tav>
                                      </p:tavLst>
                                    </p:anim>
                                    <p:anim calcmode="lin" valueType="num">
                                      <p:cBhvr additive="base">
                                        <p:cTn id="115" dur="3500"/>
                                        <p:tgtEl>
                                          <p:spTgt spid="11"/>
                                        </p:tgtEl>
                                        <p:attrNameLst>
                                          <p:attrName>ppt_y</p:attrName>
                                        </p:attrNameLst>
                                      </p:cBhvr>
                                      <p:tavLst>
                                        <p:tav tm="0">
                                          <p:val>
                                            <p:strVal val="ppt_y"/>
                                          </p:val>
                                        </p:tav>
                                        <p:tav tm="100000">
                                          <p:val>
                                            <p:strVal val="ppt_y"/>
                                          </p:val>
                                        </p:tav>
                                      </p:tavLst>
                                    </p:anim>
                                    <p:set>
                                      <p:cBhvr>
                                        <p:cTn id="116" dur="1" fill="hold">
                                          <p:stCondLst>
                                            <p:cond delay="3499"/>
                                          </p:stCondLst>
                                        </p:cTn>
                                        <p:tgtEl>
                                          <p:spTgt spid="11"/>
                                        </p:tgtEl>
                                        <p:attrNameLst>
                                          <p:attrName>style.visibility</p:attrName>
                                        </p:attrNameLst>
                                      </p:cBhvr>
                                      <p:to>
                                        <p:strVal val="hidden"/>
                                      </p:to>
                                    </p:set>
                                  </p:childTnLst>
                                </p:cTn>
                              </p:par>
                              <p:par>
                                <p:cTn id="117" presetID="2" presetClass="exit" presetSubtype="2" fill="hold" grpId="2" nodeType="withEffect">
                                  <p:stCondLst>
                                    <p:cond delay="0"/>
                                  </p:stCondLst>
                                  <p:childTnLst>
                                    <p:anim calcmode="lin" valueType="num">
                                      <p:cBhvr additive="base">
                                        <p:cTn id="118" dur="3500"/>
                                        <p:tgtEl>
                                          <p:spTgt spid="12"/>
                                        </p:tgtEl>
                                        <p:attrNameLst>
                                          <p:attrName>ppt_x</p:attrName>
                                        </p:attrNameLst>
                                      </p:cBhvr>
                                      <p:tavLst>
                                        <p:tav tm="0">
                                          <p:val>
                                            <p:strVal val="ppt_x"/>
                                          </p:val>
                                        </p:tav>
                                        <p:tav tm="100000">
                                          <p:val>
                                            <p:strVal val="1+ppt_w/2"/>
                                          </p:val>
                                        </p:tav>
                                      </p:tavLst>
                                    </p:anim>
                                    <p:anim calcmode="lin" valueType="num">
                                      <p:cBhvr additive="base">
                                        <p:cTn id="119" dur="3500"/>
                                        <p:tgtEl>
                                          <p:spTgt spid="12"/>
                                        </p:tgtEl>
                                        <p:attrNameLst>
                                          <p:attrName>ppt_y</p:attrName>
                                        </p:attrNameLst>
                                      </p:cBhvr>
                                      <p:tavLst>
                                        <p:tav tm="0">
                                          <p:val>
                                            <p:strVal val="ppt_y"/>
                                          </p:val>
                                        </p:tav>
                                        <p:tav tm="100000">
                                          <p:val>
                                            <p:strVal val="ppt_y"/>
                                          </p:val>
                                        </p:tav>
                                      </p:tavLst>
                                    </p:anim>
                                    <p:set>
                                      <p:cBhvr>
                                        <p:cTn id="120" dur="1" fill="hold">
                                          <p:stCondLst>
                                            <p:cond delay="3499"/>
                                          </p:stCondLst>
                                        </p:cTn>
                                        <p:tgtEl>
                                          <p:spTgt spid="12"/>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3500"/>
                                        <p:tgtEl>
                                          <p:spTgt spid="13"/>
                                        </p:tgtEl>
                                        <p:attrNameLst>
                                          <p:attrName>ppt_x</p:attrName>
                                        </p:attrNameLst>
                                      </p:cBhvr>
                                      <p:tavLst>
                                        <p:tav tm="0">
                                          <p:val>
                                            <p:strVal val="ppt_x"/>
                                          </p:val>
                                        </p:tav>
                                        <p:tav tm="100000">
                                          <p:val>
                                            <p:strVal val="1+ppt_w/2"/>
                                          </p:val>
                                        </p:tav>
                                      </p:tavLst>
                                    </p:anim>
                                    <p:anim calcmode="lin" valueType="num">
                                      <p:cBhvr additive="base">
                                        <p:cTn id="123" dur="3500"/>
                                        <p:tgtEl>
                                          <p:spTgt spid="13"/>
                                        </p:tgtEl>
                                        <p:attrNameLst>
                                          <p:attrName>ppt_y</p:attrName>
                                        </p:attrNameLst>
                                      </p:cBhvr>
                                      <p:tavLst>
                                        <p:tav tm="0">
                                          <p:val>
                                            <p:strVal val="ppt_y"/>
                                          </p:val>
                                        </p:tav>
                                        <p:tav tm="100000">
                                          <p:val>
                                            <p:strVal val="ppt_y"/>
                                          </p:val>
                                        </p:tav>
                                      </p:tavLst>
                                    </p:anim>
                                    <p:set>
                                      <p:cBhvr>
                                        <p:cTn id="124" dur="1" fill="hold">
                                          <p:stCondLst>
                                            <p:cond delay="3499"/>
                                          </p:stCondLst>
                                        </p:cTn>
                                        <p:tgtEl>
                                          <p:spTgt spid="13"/>
                                        </p:tgtEl>
                                        <p:attrNameLst>
                                          <p:attrName>style.visibility</p:attrName>
                                        </p:attrNameLst>
                                      </p:cBhvr>
                                      <p:to>
                                        <p:strVal val="hidden"/>
                                      </p:to>
                                    </p:set>
                                  </p:childTnLst>
                                </p:cTn>
                              </p:par>
                              <p:par>
                                <p:cTn id="125" presetID="23" presetClass="entr" presetSubtype="272" fill="hold" nodeType="with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p:cTn id="127" dur="3500" fill="hold"/>
                                        <p:tgtEl>
                                          <p:spTgt spid="18"/>
                                        </p:tgtEl>
                                        <p:attrNameLst>
                                          <p:attrName>ppt_w</p:attrName>
                                        </p:attrNameLst>
                                      </p:cBhvr>
                                      <p:tavLst>
                                        <p:tav tm="0">
                                          <p:val>
                                            <p:strVal val="2/3*#ppt_w"/>
                                          </p:val>
                                        </p:tav>
                                        <p:tav tm="100000">
                                          <p:val>
                                            <p:strVal val="#ppt_w"/>
                                          </p:val>
                                        </p:tav>
                                      </p:tavLst>
                                    </p:anim>
                                    <p:anim calcmode="lin" valueType="num">
                                      <p:cBhvr>
                                        <p:cTn id="128" dur="3500" fill="hold"/>
                                        <p:tgtEl>
                                          <p:spTgt spid="18"/>
                                        </p:tgtEl>
                                        <p:attrNameLst>
                                          <p:attrName>ppt_h</p:attrName>
                                        </p:attrNameLst>
                                      </p:cBhvr>
                                      <p:tavLst>
                                        <p:tav tm="0">
                                          <p:val>
                                            <p:strVal val="2/3*#ppt_h"/>
                                          </p:val>
                                        </p:tav>
                                        <p:tav tm="100000">
                                          <p:val>
                                            <p:strVal val="#ppt_h"/>
                                          </p:val>
                                        </p:tav>
                                      </p:tavLst>
                                    </p:anim>
                                  </p:childTnLst>
                                </p:cTn>
                              </p:par>
                              <p:par>
                                <p:cTn id="129" presetID="16" presetClass="entr" presetSubtype="37" fill="hold" nodeType="withEffect">
                                  <p:stCondLst>
                                    <p:cond delay="0"/>
                                  </p:stCondLst>
                                  <p:childTnLst>
                                    <p:set>
                                      <p:cBhvr>
                                        <p:cTn id="130" dur="1" fill="hold">
                                          <p:stCondLst>
                                            <p:cond delay="0"/>
                                          </p:stCondLst>
                                        </p:cTn>
                                        <p:tgtEl>
                                          <p:spTgt spid="18"/>
                                        </p:tgtEl>
                                        <p:attrNameLst>
                                          <p:attrName>style.visibility</p:attrName>
                                        </p:attrNameLst>
                                      </p:cBhvr>
                                      <p:to>
                                        <p:strVal val="visible"/>
                                      </p:to>
                                    </p:set>
                                    <p:animEffect transition="in" filter="barn(outVertical)">
                                      <p:cBhvr>
                                        <p:cTn id="131" dur="3500"/>
                                        <p:tgtEl>
                                          <p:spTgt spid="18"/>
                                        </p:tgtEl>
                                      </p:cBhvr>
                                    </p:animEffect>
                                  </p:childTnLst>
                                </p:cTn>
                              </p:par>
                              <p:par>
                                <p:cTn id="132" presetID="9" presetClass="emph" presetSubtype="0" grpId="0" nodeType="withEffect">
                                  <p:stCondLst>
                                    <p:cond delay="0"/>
                                  </p:stCondLst>
                                  <p:childTnLst>
                                    <p:set>
                                      <p:cBhvr rctx="PPT">
                                        <p:cTn id="133" dur="indefinite"/>
                                        <p:tgtEl>
                                          <p:spTgt spid="19"/>
                                        </p:tgtEl>
                                        <p:attrNameLst>
                                          <p:attrName>style.opacity</p:attrName>
                                        </p:attrNameLst>
                                      </p:cBhvr>
                                      <p:to>
                                        <p:strVal val="0"/>
                                      </p:to>
                                    </p:set>
                                    <p:animEffect filter="image" prLst="opacity: 0">
                                      <p:cBhvr rctx="IE">
                                        <p:cTn id="134" dur="indefinite"/>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6" grpId="0" animBg="1"/>
      <p:bldP spid="16" grpId="1" animBg="1"/>
      <p:bldP spid="16" grpId="2" animBg="1"/>
      <p:bldP spid="17" grpId="0" animBg="1"/>
      <p:bldP spid="17" grpId="1" animBg="1"/>
      <p:bldP spid="17" grpId="2" animBg="1"/>
      <p:bldP spid="1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7807" y="-4157"/>
            <a:ext cx="9144000" cy="5143500"/>
          </a:xfrm>
          <a:prstGeom prst="rect">
            <a:avLst/>
          </a:prstGeom>
          <a:gradFill flip="none" rotWithShape="1">
            <a:gsLst>
              <a:gs pos="12000">
                <a:srgbClr val="081700"/>
              </a:gs>
              <a:gs pos="50000">
                <a:srgbClr val="103B00">
                  <a:lumMod val="0"/>
                </a:srgbClr>
              </a:gs>
              <a:gs pos="90000">
                <a:srgbClr val="8CFF58">
                  <a:lumMod val="8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Diapositiva4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9213"/>
            <a:ext cx="9144000" cy="5178435"/>
          </a:xfrm>
          <a:prstGeom prst="rect">
            <a:avLst/>
          </a:prstGeom>
          <a:noFill/>
          <a:ln>
            <a:noFill/>
          </a:ln>
        </p:spPr>
      </p:pic>
      <p:sp>
        <p:nvSpPr>
          <p:cNvPr id="2" name="1 Luna"/>
          <p:cNvSpPr/>
          <p:nvPr/>
        </p:nvSpPr>
        <p:spPr>
          <a:xfrm>
            <a:off x="26967" y="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829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829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618"/>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618"/>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1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1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522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522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1264"/>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1264"/>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3153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3153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3171924"/>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3171924"/>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315624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315624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3153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315362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313200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313200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314840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314840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31323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31323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208895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208895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210725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210725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209157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209157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208895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208895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206733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206733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208373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208373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2067695"/>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2067695"/>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2294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2294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24776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247760"/>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23208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23208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2294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229463"/>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420783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420783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22424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224242"/>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420819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420819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100883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100883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102713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102713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101145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1011456"/>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100883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1008839"/>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987211"/>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987211"/>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100361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1003617"/>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987575"/>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987575"/>
            <a:ext cx="1369715" cy="911418"/>
          </a:xfrm>
          <a:prstGeom prst="moon">
            <a:avLst>
              <a:gd name="adj" fmla="val 33026"/>
            </a:avLst>
          </a:prstGeom>
          <a:gradFill flip="none" rotWithShape="1">
            <a:gsLst>
              <a:gs pos="9000">
                <a:srgbClr val="CCFF33"/>
              </a:gs>
              <a:gs pos="54000">
                <a:srgbClr val="66FF33">
                  <a:lumMod val="19000"/>
                  <a:alpha val="69000"/>
                </a:srgbClr>
              </a:gs>
              <a:gs pos="59000">
                <a:srgbClr val="C00000"/>
              </a:gs>
              <a:gs pos="65000">
                <a:srgbClr val="8CFF58">
                  <a:lumMod val="19000"/>
                  <a:alpha val="0"/>
                </a:srgbClr>
              </a:gs>
              <a:gs pos="32000">
                <a:srgbClr val="CCFF33"/>
              </a:gs>
            </a:gsLst>
            <a:path path="rect">
              <a:fillToRect l="100000" b="100000"/>
            </a:path>
            <a:tileRect t="-100000" r="-100000"/>
          </a:gradFill>
          <a:ln w="6350" cap="rnd">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65683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7"/>
                                        </p:tgtEl>
                                        <p:attrNameLst>
                                          <p:attrName>style.opacity</p:attrName>
                                        </p:attrNameLst>
                                      </p:cBhvr>
                                      <p:to>
                                        <p:strVal val="0"/>
                                      </p:to>
                                    </p:set>
                                    <p:animEffect filter="image" prLst="opacity: 0">
                                      <p:cBhvr rctx="IE">
                                        <p:cTn id="427" dur="indefinite"/>
                                        <p:tgtEl>
                                          <p:spTgt spid="87"/>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88"/>
                                        </p:tgtEl>
                                        <p:attrNameLst>
                                          <p:attrName>style.visibility</p:attrName>
                                        </p:attrNameLst>
                                      </p:cBhvr>
                                      <p:to>
                                        <p:strVal val="visible"/>
                                      </p:to>
                                    </p:set>
                                    <p:anim calcmode="lin" valueType="num">
                                      <p:cBhvr>
                                        <p:cTn id="851" dur="2250" fill="hold"/>
                                        <p:tgtEl>
                                          <p:spTgt spid="88"/>
                                        </p:tgtEl>
                                        <p:attrNameLst>
                                          <p:attrName>ppt_w</p:attrName>
                                        </p:attrNameLst>
                                      </p:cBhvr>
                                      <p:tavLst>
                                        <p:tav tm="0">
                                          <p:val>
                                            <p:strVal val="4/3*#ppt_w"/>
                                          </p:val>
                                        </p:tav>
                                        <p:tav tm="100000">
                                          <p:val>
                                            <p:strVal val="#ppt_w"/>
                                          </p:val>
                                        </p:tav>
                                      </p:tavLst>
                                    </p:anim>
                                    <p:anim calcmode="lin" valueType="num">
                                      <p:cBhvr>
                                        <p:cTn id="852" dur="2250" fill="hold"/>
                                        <p:tgtEl>
                                          <p:spTgt spid="88"/>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88"/>
                                        </p:tgtEl>
                                        <p:attrNameLst>
                                          <p:attrName>style.visibility</p:attrName>
                                        </p:attrNameLst>
                                      </p:cBhvr>
                                      <p:to>
                                        <p:strVal val="visible"/>
                                      </p:to>
                                    </p:set>
                                    <p:animEffect transition="in" filter="barn(outHorizontal)">
                                      <p:cBhvr>
                                        <p:cTn id="855" dur="225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a:off x="22596" y="15901"/>
            <a:ext cx="9170959" cy="5161328"/>
          </a:xfrm>
          <a:prstGeom prst="rect">
            <a:avLst/>
          </a:prstGeom>
          <a:gradFill flip="none" rotWithShape="1">
            <a:gsLst>
              <a:gs pos="45006">
                <a:srgbClr val="113D00">
                  <a:lumMod val="86000"/>
                </a:srgbClr>
              </a:gs>
              <a:gs pos="11000">
                <a:srgbClr val="66FF33">
                  <a:lumMod val="19000"/>
                </a:srgbClr>
              </a:gs>
              <a:gs pos="88000">
                <a:srgbClr val="8CFF58">
                  <a:lumMod val="19000"/>
                </a:srgbClr>
              </a:gs>
              <a:gs pos="100000">
                <a:srgbClr val="CCFF33"/>
              </a:gs>
              <a:gs pos="200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5" name="44 Imagen" descr="Diapositiva41"/>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12550"/>
            <a:ext cx="9144000" cy="5130950"/>
          </a:xfrm>
          <a:prstGeom prst="rect">
            <a:avLst/>
          </a:prstGeom>
          <a:noFill/>
          <a:ln>
            <a:noFill/>
          </a:ln>
        </p:spPr>
      </p:pic>
      <p:sp>
        <p:nvSpPr>
          <p:cNvPr id="3" name="2 Paralelogramo"/>
          <p:cNvSpPr/>
          <p:nvPr/>
        </p:nvSpPr>
        <p:spPr>
          <a:xfrm rot="10800000" flipH="1">
            <a:off x="-620089" y="10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0800000" flipH="1">
            <a:off x="227867" y="10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0800000" flipH="1">
            <a:off x="1106969" y="10402"/>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0800000" flipH="1">
            <a:off x="2027867" y="22919"/>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0800000" flipH="1">
            <a:off x="2927755" y="10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0800000" flipH="1">
            <a:off x="3899867" y="10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0800000" flipH="1">
            <a:off x="4923393" y="46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0800000" flipH="1">
            <a:off x="5931505" y="10354"/>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H="1" flipV="1">
            <a:off x="5867012" y="2474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H="1" flipV="1">
            <a:off x="5019056" y="2474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H="1" flipV="1">
            <a:off x="4139954" y="2474351"/>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H="1" flipV="1">
            <a:off x="3219056" y="2461834"/>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H="1" flipV="1">
            <a:off x="2319168" y="2474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H="1" flipV="1">
            <a:off x="1347056" y="2474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H="1" flipV="1">
            <a:off x="323530" y="2438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flipH="1" flipV="1">
            <a:off x="-612576" y="2438399"/>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0800000">
            <a:off x="-35378" y="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0800000">
            <a:off x="812578" y="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0800000">
            <a:off x="1691680" y="49"/>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0800000">
            <a:off x="2612578" y="12566"/>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0800000">
            <a:off x="3512466" y="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0800000">
            <a:off x="4484578" y="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0800000">
            <a:off x="5508104" y="3600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0800000">
            <a:off x="6516216" y="1"/>
            <a:ext cx="3168448"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l="100000" t="100000"/>
            </a:path>
            <a:tileRect r="-100000" b="-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V="1">
            <a:off x="6451723" y="2464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flipV="1">
            <a:off x="5603766" y="2464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flipV="1">
            <a:off x="4724665" y="2463998"/>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flipV="1">
            <a:off x="3803767" y="2451481"/>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flipV="1">
            <a:off x="2903879" y="2464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flipV="1">
            <a:off x="1931767" y="2464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flipV="1">
            <a:off x="908239" y="2428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flipV="1">
            <a:off x="-27865" y="2428046"/>
            <a:ext cx="3288811" cy="2679453"/>
          </a:xfrm>
          <a:prstGeom prst="parallelogram">
            <a:avLst>
              <a:gd name="adj" fmla="val 60658"/>
            </a:avLst>
          </a:prstGeom>
          <a:gradFill flip="none" rotWithShape="1">
            <a:gsLst>
              <a:gs pos="41667">
                <a:srgbClr val="FF0000"/>
              </a:gs>
              <a:gs pos="61000">
                <a:srgbClr val="E5FF1A">
                  <a:alpha val="0"/>
                </a:srgbClr>
              </a:gs>
              <a:gs pos="40000">
                <a:srgbClr val="E5FF1A">
                  <a:alpha val="0"/>
                </a:srgbClr>
              </a:gs>
              <a:gs pos="77000">
                <a:srgbClr val="CCFF33"/>
              </a:gs>
              <a:gs pos="15000">
                <a:srgbClr val="CCFF33">
                  <a:alpha val="22000"/>
                </a:srgbClr>
              </a:gs>
              <a:gs pos="44000">
                <a:srgbClr val="FFFF00">
                  <a:alpha val="15000"/>
                </a:srgbClr>
              </a:gs>
            </a:gsLst>
            <a:path path="circle">
              <a:fillToRect r="100000" b="100000"/>
            </a:path>
            <a:tileRect l="-100000" t="-100000"/>
          </a:gra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12576" y="0"/>
            <a:ext cx="10369152"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69778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2" presetClass="entr" presetSubtype="1" fill="hold" grpId="0" nodeType="withEffect">
                                  <p:stCondLst>
                                    <p:cond delay="0"/>
                                  </p:stCondLst>
                                  <p:childTnLst>
                                    <p:set>
                                      <p:cBhvr>
                                        <p:cTn id="118" dur="1" fill="hold">
                                          <p:stCondLst>
                                            <p:cond delay="0"/>
                                          </p:stCondLst>
                                        </p:cTn>
                                        <p:tgtEl>
                                          <p:spTgt spid="20"/>
                                        </p:tgtEl>
                                        <p:attrNameLst>
                                          <p:attrName>style.visibility</p:attrName>
                                        </p:attrNameLst>
                                      </p:cBhvr>
                                      <p:to>
                                        <p:strVal val="visible"/>
                                      </p:to>
                                    </p:set>
                                    <p:anim calcmode="lin" valueType="num">
                                      <p:cBhvr additive="base">
                                        <p:cTn id="119" dur="2250" fill="hold"/>
                                        <p:tgtEl>
                                          <p:spTgt spid="20"/>
                                        </p:tgtEl>
                                        <p:attrNameLst>
                                          <p:attrName>ppt_x</p:attrName>
                                        </p:attrNameLst>
                                      </p:cBhvr>
                                      <p:tavLst>
                                        <p:tav tm="0">
                                          <p:val>
                                            <p:strVal val="#ppt_x"/>
                                          </p:val>
                                        </p:tav>
                                        <p:tav tm="100000">
                                          <p:val>
                                            <p:strVal val="#ppt_x"/>
                                          </p:val>
                                        </p:tav>
                                      </p:tavLst>
                                    </p:anim>
                                    <p:anim calcmode="lin" valueType="num">
                                      <p:cBhvr additive="base">
                                        <p:cTn id="120" dur="2250" fill="hold"/>
                                        <p:tgtEl>
                                          <p:spTgt spid="20"/>
                                        </p:tgtEl>
                                        <p:attrNameLst>
                                          <p:attrName>ppt_y</p:attrName>
                                        </p:attrNameLst>
                                      </p:cBhvr>
                                      <p:tavLst>
                                        <p:tav tm="0">
                                          <p:val>
                                            <p:strVal val="0-#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
                                        </p:tgtEl>
                                        <p:attrNameLst>
                                          <p:attrName>style.visibility</p:attrName>
                                        </p:attrNameLst>
                                      </p:cBhvr>
                                      <p:to>
                                        <p:strVal val="visible"/>
                                      </p:to>
                                    </p:set>
                                    <p:anim calcmode="lin" valueType="num">
                                      <p:cBhvr additive="base">
                                        <p:cTn id="123" dur="2250" fill="hold"/>
                                        <p:tgtEl>
                                          <p:spTgt spid="22"/>
                                        </p:tgtEl>
                                        <p:attrNameLst>
                                          <p:attrName>ppt_x</p:attrName>
                                        </p:attrNameLst>
                                      </p:cBhvr>
                                      <p:tavLst>
                                        <p:tav tm="0">
                                          <p:val>
                                            <p:strVal val="#ppt_x"/>
                                          </p:val>
                                        </p:tav>
                                        <p:tav tm="100000">
                                          <p:val>
                                            <p:strVal val="#ppt_x"/>
                                          </p:val>
                                        </p:tav>
                                      </p:tavLst>
                                    </p:anim>
                                    <p:anim calcmode="lin" valueType="num">
                                      <p:cBhvr additive="base">
                                        <p:cTn id="124" dur="2250" fill="hold"/>
                                        <p:tgtEl>
                                          <p:spTgt spid="22"/>
                                        </p:tgtEl>
                                        <p:attrNameLst>
                                          <p:attrName>ppt_y</p:attrName>
                                        </p:attrNameLst>
                                      </p:cBhvr>
                                      <p:tavLst>
                                        <p:tav tm="0">
                                          <p:val>
                                            <p:strVal val="1+#ppt_h/2"/>
                                          </p:val>
                                        </p:tav>
                                        <p:tav tm="100000">
                                          <p:val>
                                            <p:strVal val="#ppt_y"/>
                                          </p:val>
                                        </p:tav>
                                      </p:tavLst>
                                    </p:anim>
                                  </p:childTnLst>
                                </p:cTn>
                              </p:par>
                              <p:par>
                                <p:cTn id="125" presetID="2" presetClass="entr" presetSubtype="1" fill="hold" grpId="0"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additive="base">
                                        <p:cTn id="127" dur="2250" fill="hold"/>
                                        <p:tgtEl>
                                          <p:spTgt spid="23"/>
                                        </p:tgtEl>
                                        <p:attrNameLst>
                                          <p:attrName>ppt_x</p:attrName>
                                        </p:attrNameLst>
                                      </p:cBhvr>
                                      <p:tavLst>
                                        <p:tav tm="0">
                                          <p:val>
                                            <p:strVal val="#ppt_x"/>
                                          </p:val>
                                        </p:tav>
                                        <p:tav tm="100000">
                                          <p:val>
                                            <p:strVal val="#ppt_x"/>
                                          </p:val>
                                        </p:tav>
                                      </p:tavLst>
                                    </p:anim>
                                    <p:anim calcmode="lin" valueType="num">
                                      <p:cBhvr additive="base">
                                        <p:cTn id="128" dur="2250" fill="hold"/>
                                        <p:tgtEl>
                                          <p:spTgt spid="23"/>
                                        </p:tgtEl>
                                        <p:attrNameLst>
                                          <p:attrName>ppt_y</p:attrName>
                                        </p:attrNameLst>
                                      </p:cBhvr>
                                      <p:tavLst>
                                        <p:tav tm="0">
                                          <p:val>
                                            <p:strVal val="0-#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4"/>
                                        </p:tgtEl>
                                        <p:attrNameLst>
                                          <p:attrName>style.visibility</p:attrName>
                                        </p:attrNameLst>
                                      </p:cBhvr>
                                      <p:to>
                                        <p:strVal val="visible"/>
                                      </p:to>
                                    </p:set>
                                    <p:anim calcmode="lin" valueType="num">
                                      <p:cBhvr additive="base">
                                        <p:cTn id="131" dur="2250" fill="hold"/>
                                        <p:tgtEl>
                                          <p:spTgt spid="24"/>
                                        </p:tgtEl>
                                        <p:attrNameLst>
                                          <p:attrName>ppt_x</p:attrName>
                                        </p:attrNameLst>
                                      </p:cBhvr>
                                      <p:tavLst>
                                        <p:tav tm="0">
                                          <p:val>
                                            <p:strVal val="#ppt_x"/>
                                          </p:val>
                                        </p:tav>
                                        <p:tav tm="100000">
                                          <p:val>
                                            <p:strVal val="#ppt_x"/>
                                          </p:val>
                                        </p:tav>
                                      </p:tavLst>
                                    </p:anim>
                                    <p:anim calcmode="lin" valueType="num">
                                      <p:cBhvr additive="base">
                                        <p:cTn id="132" dur="2250" fill="hold"/>
                                        <p:tgtEl>
                                          <p:spTgt spid="24"/>
                                        </p:tgtEl>
                                        <p:attrNameLst>
                                          <p:attrName>ppt_y</p:attrName>
                                        </p:attrNameLst>
                                      </p:cBhvr>
                                      <p:tavLst>
                                        <p:tav tm="0">
                                          <p:val>
                                            <p:strVal val="1+#ppt_h/2"/>
                                          </p:val>
                                        </p:tav>
                                        <p:tav tm="100000">
                                          <p:val>
                                            <p:strVal val="#ppt_y"/>
                                          </p:val>
                                        </p:tav>
                                      </p:tavLst>
                                    </p:anim>
                                  </p:childTnLst>
                                </p:cTn>
                              </p:par>
                              <p:par>
                                <p:cTn id="133" presetID="2" presetClass="entr" presetSubtype="1" fill="hold" grpId="0" nodeType="withEffect">
                                  <p:stCondLst>
                                    <p:cond delay="0"/>
                                  </p:stCondLst>
                                  <p:childTnLst>
                                    <p:set>
                                      <p:cBhvr>
                                        <p:cTn id="134" dur="1" fill="hold">
                                          <p:stCondLst>
                                            <p:cond delay="0"/>
                                          </p:stCondLst>
                                        </p:cTn>
                                        <p:tgtEl>
                                          <p:spTgt spid="25"/>
                                        </p:tgtEl>
                                        <p:attrNameLst>
                                          <p:attrName>style.visibility</p:attrName>
                                        </p:attrNameLst>
                                      </p:cBhvr>
                                      <p:to>
                                        <p:strVal val="visible"/>
                                      </p:to>
                                    </p:set>
                                    <p:anim calcmode="lin" valueType="num">
                                      <p:cBhvr additive="base">
                                        <p:cTn id="135" dur="2250" fill="hold"/>
                                        <p:tgtEl>
                                          <p:spTgt spid="25"/>
                                        </p:tgtEl>
                                        <p:attrNameLst>
                                          <p:attrName>ppt_x</p:attrName>
                                        </p:attrNameLst>
                                      </p:cBhvr>
                                      <p:tavLst>
                                        <p:tav tm="0">
                                          <p:val>
                                            <p:strVal val="#ppt_x"/>
                                          </p:val>
                                        </p:tav>
                                        <p:tav tm="100000">
                                          <p:val>
                                            <p:strVal val="#ppt_x"/>
                                          </p:val>
                                        </p:tav>
                                      </p:tavLst>
                                    </p:anim>
                                    <p:anim calcmode="lin" valueType="num">
                                      <p:cBhvr additive="base">
                                        <p:cTn id="136" dur="2250" fill="hold"/>
                                        <p:tgtEl>
                                          <p:spTgt spid="25"/>
                                        </p:tgtEl>
                                        <p:attrNameLst>
                                          <p:attrName>ppt_y</p:attrName>
                                        </p:attrNameLst>
                                      </p:cBhvr>
                                      <p:tavLst>
                                        <p:tav tm="0">
                                          <p:val>
                                            <p:strVal val="0-#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6"/>
                                        </p:tgtEl>
                                        <p:attrNameLst>
                                          <p:attrName>style.visibility</p:attrName>
                                        </p:attrNameLst>
                                      </p:cBhvr>
                                      <p:to>
                                        <p:strVal val="visible"/>
                                      </p:to>
                                    </p:set>
                                    <p:anim calcmode="lin" valueType="num">
                                      <p:cBhvr additive="base">
                                        <p:cTn id="139" dur="2250" fill="hold"/>
                                        <p:tgtEl>
                                          <p:spTgt spid="26"/>
                                        </p:tgtEl>
                                        <p:attrNameLst>
                                          <p:attrName>ppt_x</p:attrName>
                                        </p:attrNameLst>
                                      </p:cBhvr>
                                      <p:tavLst>
                                        <p:tav tm="0">
                                          <p:val>
                                            <p:strVal val="#ppt_x"/>
                                          </p:val>
                                        </p:tav>
                                        <p:tav tm="100000">
                                          <p:val>
                                            <p:strVal val="#ppt_x"/>
                                          </p:val>
                                        </p:tav>
                                      </p:tavLst>
                                    </p:anim>
                                    <p:anim calcmode="lin" valueType="num">
                                      <p:cBhvr additive="base">
                                        <p:cTn id="140" dur="2250" fill="hold"/>
                                        <p:tgtEl>
                                          <p:spTgt spid="26"/>
                                        </p:tgtEl>
                                        <p:attrNameLst>
                                          <p:attrName>ppt_y</p:attrName>
                                        </p:attrNameLst>
                                      </p:cBhvr>
                                      <p:tavLst>
                                        <p:tav tm="0">
                                          <p:val>
                                            <p:strVal val="1+#ppt_h/2"/>
                                          </p:val>
                                        </p:tav>
                                        <p:tav tm="100000">
                                          <p:val>
                                            <p:strVal val="#ppt_y"/>
                                          </p:val>
                                        </p:tav>
                                      </p:tavLst>
                                    </p:anim>
                                  </p:childTnLst>
                                </p:cTn>
                              </p:par>
                              <p:par>
                                <p:cTn id="141" presetID="2" presetClass="entr" presetSubtype="1" fill="hold" grpId="0"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additive="base">
                                        <p:cTn id="143" dur="2250" fill="hold"/>
                                        <p:tgtEl>
                                          <p:spTgt spid="27"/>
                                        </p:tgtEl>
                                        <p:attrNameLst>
                                          <p:attrName>ppt_x</p:attrName>
                                        </p:attrNameLst>
                                      </p:cBhvr>
                                      <p:tavLst>
                                        <p:tav tm="0">
                                          <p:val>
                                            <p:strVal val="#ppt_x"/>
                                          </p:val>
                                        </p:tav>
                                        <p:tav tm="100000">
                                          <p:val>
                                            <p:strVal val="#ppt_x"/>
                                          </p:val>
                                        </p:tav>
                                      </p:tavLst>
                                    </p:anim>
                                    <p:anim calcmode="lin" valueType="num">
                                      <p:cBhvr additive="base">
                                        <p:cTn id="144" dur="2250" fill="hold"/>
                                        <p:tgtEl>
                                          <p:spTgt spid="27"/>
                                        </p:tgtEl>
                                        <p:attrNameLst>
                                          <p:attrName>ppt_y</p:attrName>
                                        </p:attrNameLst>
                                      </p:cBhvr>
                                      <p:tavLst>
                                        <p:tav tm="0">
                                          <p:val>
                                            <p:strVal val="0-#ppt_h/2"/>
                                          </p:val>
                                        </p:tav>
                                        <p:tav tm="100000">
                                          <p:val>
                                            <p:strVal val="#ppt_y"/>
                                          </p:val>
                                        </p:tav>
                                      </p:tavLst>
                                    </p:anim>
                                  </p:childTnLst>
                                </p:cTn>
                              </p:par>
                              <p:par>
                                <p:cTn id="145" presetID="3" presetClass="entr" presetSubtype="10" fill="hold" grpId="3" nodeType="withEffect">
                                  <p:stCondLst>
                                    <p:cond delay="0"/>
                                  </p:stCondLst>
                                  <p:childTnLst>
                                    <p:set>
                                      <p:cBhvr>
                                        <p:cTn id="146" dur="1" fill="hold">
                                          <p:stCondLst>
                                            <p:cond delay="0"/>
                                          </p:stCondLst>
                                        </p:cTn>
                                        <p:tgtEl>
                                          <p:spTgt spid="20"/>
                                        </p:tgtEl>
                                        <p:attrNameLst>
                                          <p:attrName>style.visibility</p:attrName>
                                        </p:attrNameLst>
                                      </p:cBhvr>
                                      <p:to>
                                        <p:strVal val="visible"/>
                                      </p:to>
                                    </p:set>
                                    <p:animEffect transition="in" filter="blinds(horizontal)">
                                      <p:cBhvr>
                                        <p:cTn id="147" dur="2250"/>
                                        <p:tgtEl>
                                          <p:spTgt spid="20"/>
                                        </p:tgtEl>
                                      </p:cBhvr>
                                    </p:animEffect>
                                  </p:childTnLst>
                                </p:cTn>
                              </p:par>
                              <p:par>
                                <p:cTn id="148" presetID="3" presetClass="entr" presetSubtype="10" fill="hold" grpId="3" nodeType="withEffect">
                                  <p:stCondLst>
                                    <p:cond delay="0"/>
                                  </p:stCondLst>
                                  <p:childTnLst>
                                    <p:set>
                                      <p:cBhvr>
                                        <p:cTn id="149" dur="1" fill="hold">
                                          <p:stCondLst>
                                            <p:cond delay="0"/>
                                          </p:stCondLst>
                                        </p:cTn>
                                        <p:tgtEl>
                                          <p:spTgt spid="22"/>
                                        </p:tgtEl>
                                        <p:attrNameLst>
                                          <p:attrName>style.visibility</p:attrName>
                                        </p:attrNameLst>
                                      </p:cBhvr>
                                      <p:to>
                                        <p:strVal val="visible"/>
                                      </p:to>
                                    </p:set>
                                    <p:animEffect transition="in" filter="blinds(horizontal)">
                                      <p:cBhvr>
                                        <p:cTn id="150" dur="2250"/>
                                        <p:tgtEl>
                                          <p:spTgt spid="22"/>
                                        </p:tgtEl>
                                      </p:cBhvr>
                                    </p:animEffect>
                                  </p:childTnLst>
                                </p:cTn>
                              </p:par>
                              <p:par>
                                <p:cTn id="151" presetID="3" presetClass="entr" presetSubtype="10" fill="hold" grpId="3" nodeType="withEffect">
                                  <p:stCondLst>
                                    <p:cond delay="0"/>
                                  </p:stCondLst>
                                  <p:childTnLst>
                                    <p:set>
                                      <p:cBhvr>
                                        <p:cTn id="152" dur="1" fill="hold">
                                          <p:stCondLst>
                                            <p:cond delay="0"/>
                                          </p:stCondLst>
                                        </p:cTn>
                                        <p:tgtEl>
                                          <p:spTgt spid="23"/>
                                        </p:tgtEl>
                                        <p:attrNameLst>
                                          <p:attrName>style.visibility</p:attrName>
                                        </p:attrNameLst>
                                      </p:cBhvr>
                                      <p:to>
                                        <p:strVal val="visible"/>
                                      </p:to>
                                    </p:set>
                                    <p:animEffect transition="in" filter="blinds(horizontal)">
                                      <p:cBhvr>
                                        <p:cTn id="153" dur="2250"/>
                                        <p:tgtEl>
                                          <p:spTgt spid="23"/>
                                        </p:tgtEl>
                                      </p:cBhvr>
                                    </p:animEffect>
                                  </p:childTnLst>
                                </p:cTn>
                              </p:par>
                              <p:par>
                                <p:cTn id="154" presetID="3" presetClass="entr" presetSubtype="10" fill="hold" grpId="3" nodeType="withEffect">
                                  <p:stCondLst>
                                    <p:cond delay="0"/>
                                  </p:stCondLst>
                                  <p:childTnLst>
                                    <p:set>
                                      <p:cBhvr>
                                        <p:cTn id="155" dur="1" fill="hold">
                                          <p:stCondLst>
                                            <p:cond delay="0"/>
                                          </p:stCondLst>
                                        </p:cTn>
                                        <p:tgtEl>
                                          <p:spTgt spid="24"/>
                                        </p:tgtEl>
                                        <p:attrNameLst>
                                          <p:attrName>style.visibility</p:attrName>
                                        </p:attrNameLst>
                                      </p:cBhvr>
                                      <p:to>
                                        <p:strVal val="visible"/>
                                      </p:to>
                                    </p:set>
                                    <p:animEffect transition="in" filter="blinds(horizontal)">
                                      <p:cBhvr>
                                        <p:cTn id="156" dur="2250"/>
                                        <p:tgtEl>
                                          <p:spTgt spid="24"/>
                                        </p:tgtEl>
                                      </p:cBhvr>
                                    </p:animEffect>
                                  </p:childTnLst>
                                </p:cTn>
                              </p:par>
                              <p:par>
                                <p:cTn id="157" presetID="3" presetClass="entr" presetSubtype="10" fill="hold" grpId="3" nodeType="withEffect">
                                  <p:stCondLst>
                                    <p:cond delay="0"/>
                                  </p:stCondLst>
                                  <p:childTnLst>
                                    <p:set>
                                      <p:cBhvr>
                                        <p:cTn id="158" dur="1" fill="hold">
                                          <p:stCondLst>
                                            <p:cond delay="0"/>
                                          </p:stCondLst>
                                        </p:cTn>
                                        <p:tgtEl>
                                          <p:spTgt spid="25"/>
                                        </p:tgtEl>
                                        <p:attrNameLst>
                                          <p:attrName>style.visibility</p:attrName>
                                        </p:attrNameLst>
                                      </p:cBhvr>
                                      <p:to>
                                        <p:strVal val="visible"/>
                                      </p:to>
                                    </p:set>
                                    <p:animEffect transition="in" filter="blinds(horizontal)">
                                      <p:cBhvr>
                                        <p:cTn id="159" dur="2250"/>
                                        <p:tgtEl>
                                          <p:spTgt spid="25"/>
                                        </p:tgtEl>
                                      </p:cBhvr>
                                    </p:animEffect>
                                  </p:childTnLst>
                                </p:cTn>
                              </p:par>
                              <p:par>
                                <p:cTn id="160" presetID="3" presetClass="entr" presetSubtype="10" fill="hold" grpId="3" nodeType="withEffect">
                                  <p:stCondLst>
                                    <p:cond delay="0"/>
                                  </p:stCondLst>
                                  <p:childTnLst>
                                    <p:set>
                                      <p:cBhvr>
                                        <p:cTn id="161" dur="1" fill="hold">
                                          <p:stCondLst>
                                            <p:cond delay="0"/>
                                          </p:stCondLst>
                                        </p:cTn>
                                        <p:tgtEl>
                                          <p:spTgt spid="26"/>
                                        </p:tgtEl>
                                        <p:attrNameLst>
                                          <p:attrName>style.visibility</p:attrName>
                                        </p:attrNameLst>
                                      </p:cBhvr>
                                      <p:to>
                                        <p:strVal val="visible"/>
                                      </p:to>
                                    </p:set>
                                    <p:animEffect transition="in" filter="blinds(horizontal)">
                                      <p:cBhvr>
                                        <p:cTn id="162" dur="2250"/>
                                        <p:tgtEl>
                                          <p:spTgt spid="26"/>
                                        </p:tgtEl>
                                      </p:cBhvr>
                                    </p:animEffect>
                                  </p:childTnLst>
                                </p:cTn>
                              </p:par>
                              <p:par>
                                <p:cTn id="163" presetID="3" presetClass="entr" presetSubtype="10" fill="hold" grpId="3" nodeType="withEffect">
                                  <p:stCondLst>
                                    <p:cond delay="0"/>
                                  </p:stCondLst>
                                  <p:childTnLst>
                                    <p:set>
                                      <p:cBhvr>
                                        <p:cTn id="164" dur="1" fill="hold">
                                          <p:stCondLst>
                                            <p:cond delay="0"/>
                                          </p:stCondLst>
                                        </p:cTn>
                                        <p:tgtEl>
                                          <p:spTgt spid="27"/>
                                        </p:tgtEl>
                                        <p:attrNameLst>
                                          <p:attrName>style.visibility</p:attrName>
                                        </p:attrNameLst>
                                      </p:cBhvr>
                                      <p:to>
                                        <p:strVal val="visible"/>
                                      </p:to>
                                    </p:set>
                                    <p:animEffect transition="in" filter="blinds(horizontal)">
                                      <p:cBhvr>
                                        <p:cTn id="165" dur="2250"/>
                                        <p:tgtEl>
                                          <p:spTgt spid="27"/>
                                        </p:tgtEl>
                                      </p:cBhvr>
                                    </p:animEffect>
                                  </p:childTnLst>
                                </p:cTn>
                              </p:par>
                              <p:par>
                                <p:cTn id="166" presetID="2" presetClass="entr" presetSubtype="4" fill="hold" grpId="0" nodeType="withEffect">
                                  <p:stCondLst>
                                    <p:cond delay="0"/>
                                  </p:stCondLst>
                                  <p:childTnLst>
                                    <p:set>
                                      <p:cBhvr>
                                        <p:cTn id="167" dur="1" fill="hold">
                                          <p:stCondLst>
                                            <p:cond delay="0"/>
                                          </p:stCondLst>
                                        </p:cTn>
                                        <p:tgtEl>
                                          <p:spTgt spid="28"/>
                                        </p:tgtEl>
                                        <p:attrNameLst>
                                          <p:attrName>style.visibility</p:attrName>
                                        </p:attrNameLst>
                                      </p:cBhvr>
                                      <p:to>
                                        <p:strVal val="visible"/>
                                      </p:to>
                                    </p:set>
                                    <p:anim calcmode="lin" valueType="num">
                                      <p:cBhvr additive="base">
                                        <p:cTn id="168" dur="2250" fill="hold"/>
                                        <p:tgtEl>
                                          <p:spTgt spid="28"/>
                                        </p:tgtEl>
                                        <p:attrNameLst>
                                          <p:attrName>ppt_x</p:attrName>
                                        </p:attrNameLst>
                                      </p:cBhvr>
                                      <p:tavLst>
                                        <p:tav tm="0">
                                          <p:val>
                                            <p:strVal val="#ppt_x"/>
                                          </p:val>
                                        </p:tav>
                                        <p:tav tm="100000">
                                          <p:val>
                                            <p:strVal val="#ppt_x"/>
                                          </p:val>
                                        </p:tav>
                                      </p:tavLst>
                                    </p:anim>
                                    <p:anim calcmode="lin" valueType="num">
                                      <p:cBhvr additive="base">
                                        <p:cTn id="169" dur="2250" fill="hold"/>
                                        <p:tgtEl>
                                          <p:spTgt spid="28"/>
                                        </p:tgtEl>
                                        <p:attrNameLst>
                                          <p:attrName>ppt_y</p:attrName>
                                        </p:attrNameLst>
                                      </p:cBhvr>
                                      <p:tavLst>
                                        <p:tav tm="0">
                                          <p:val>
                                            <p:strVal val="1+#ppt_h/2"/>
                                          </p:val>
                                        </p:tav>
                                        <p:tav tm="100000">
                                          <p:val>
                                            <p:strVal val="#ppt_y"/>
                                          </p:val>
                                        </p:tav>
                                      </p:tavLst>
                                    </p:anim>
                                  </p:childTnLst>
                                </p:cTn>
                              </p:par>
                              <p:par>
                                <p:cTn id="170" presetID="3" presetClass="entr" presetSubtype="10" fill="hold" grpId="1" nodeType="withEffect">
                                  <p:stCondLst>
                                    <p:cond delay="0"/>
                                  </p:stCondLst>
                                  <p:childTnLst>
                                    <p:set>
                                      <p:cBhvr>
                                        <p:cTn id="171" dur="1" fill="hold">
                                          <p:stCondLst>
                                            <p:cond delay="0"/>
                                          </p:stCondLst>
                                        </p:cTn>
                                        <p:tgtEl>
                                          <p:spTgt spid="28"/>
                                        </p:tgtEl>
                                        <p:attrNameLst>
                                          <p:attrName>style.visibility</p:attrName>
                                        </p:attrNameLst>
                                      </p:cBhvr>
                                      <p:to>
                                        <p:strVal val="visible"/>
                                      </p:to>
                                    </p:set>
                                    <p:animEffect transition="in" filter="blinds(horizontal)">
                                      <p:cBhvr>
                                        <p:cTn id="172" dur="2250"/>
                                        <p:tgtEl>
                                          <p:spTgt spid="28"/>
                                        </p:tgtEl>
                                      </p:cBhvr>
                                    </p:animEffect>
                                  </p:childTnLst>
                                </p:cTn>
                              </p:par>
                              <p:par>
                                <p:cTn id="173" presetID="2" presetClass="entr" presetSubtype="4"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250" fill="hold"/>
                                        <p:tgtEl>
                                          <p:spTgt spid="44"/>
                                        </p:tgtEl>
                                        <p:attrNameLst>
                                          <p:attrName>ppt_x</p:attrName>
                                        </p:attrNameLst>
                                      </p:cBhvr>
                                      <p:tavLst>
                                        <p:tav tm="0">
                                          <p:val>
                                            <p:strVal val="#ppt_x"/>
                                          </p:val>
                                        </p:tav>
                                        <p:tav tm="100000">
                                          <p:val>
                                            <p:strVal val="#ppt_x"/>
                                          </p:val>
                                        </p:tav>
                                      </p:tavLst>
                                    </p:anim>
                                    <p:anim calcmode="lin" valueType="num">
                                      <p:cBhvr additive="base">
                                        <p:cTn id="176" dur="2250" fill="hold"/>
                                        <p:tgtEl>
                                          <p:spTgt spid="44"/>
                                        </p:tgtEl>
                                        <p:attrNameLst>
                                          <p:attrName>ppt_y</p:attrName>
                                        </p:attrNameLst>
                                      </p:cBhvr>
                                      <p:tavLst>
                                        <p:tav tm="0">
                                          <p:val>
                                            <p:strVal val="1+#ppt_h/2"/>
                                          </p:val>
                                        </p:tav>
                                        <p:tav tm="100000">
                                          <p:val>
                                            <p:strVal val="#ppt_y"/>
                                          </p:val>
                                        </p:tav>
                                      </p:tavLst>
                                    </p:anim>
                                  </p:childTnLst>
                                </p:cTn>
                              </p:par>
                              <p:par>
                                <p:cTn id="177" presetID="3" presetClass="entr" presetSubtype="10" fill="hold" grpId="1" nodeType="withEffect">
                                  <p:stCondLst>
                                    <p:cond delay="0"/>
                                  </p:stCondLst>
                                  <p:childTnLst>
                                    <p:set>
                                      <p:cBhvr>
                                        <p:cTn id="178" dur="1" fill="hold">
                                          <p:stCondLst>
                                            <p:cond delay="0"/>
                                          </p:stCondLst>
                                        </p:cTn>
                                        <p:tgtEl>
                                          <p:spTgt spid="44"/>
                                        </p:tgtEl>
                                        <p:attrNameLst>
                                          <p:attrName>style.visibility</p:attrName>
                                        </p:attrNameLst>
                                      </p:cBhvr>
                                      <p:to>
                                        <p:strVal val="visible"/>
                                      </p:to>
                                    </p:set>
                                    <p:animEffect transition="in" filter="blinds(horizontal)">
                                      <p:cBhvr>
                                        <p:cTn id="179" dur="2250"/>
                                        <p:tgtEl>
                                          <p:spTgt spid="44"/>
                                        </p:tgtEl>
                                      </p:cBhvr>
                                    </p:animEffect>
                                  </p:childTnLst>
                                </p:cTn>
                              </p:par>
                              <p:par>
                                <p:cTn id="180" presetID="2" presetClass="entr" presetSubtype="1" fill="hold" grpId="0" nodeType="withEffect">
                                  <p:stCondLst>
                                    <p:cond delay="0"/>
                                  </p:stCondLst>
                                  <p:childTnLst>
                                    <p:set>
                                      <p:cBhvr>
                                        <p:cTn id="181" dur="1" fill="hold">
                                          <p:stCondLst>
                                            <p:cond delay="0"/>
                                          </p:stCondLst>
                                        </p:cTn>
                                        <p:tgtEl>
                                          <p:spTgt spid="43"/>
                                        </p:tgtEl>
                                        <p:attrNameLst>
                                          <p:attrName>style.visibility</p:attrName>
                                        </p:attrNameLst>
                                      </p:cBhvr>
                                      <p:to>
                                        <p:strVal val="visible"/>
                                      </p:to>
                                    </p:set>
                                    <p:anim calcmode="lin" valueType="num">
                                      <p:cBhvr additive="base">
                                        <p:cTn id="182" dur="2250" fill="hold"/>
                                        <p:tgtEl>
                                          <p:spTgt spid="43"/>
                                        </p:tgtEl>
                                        <p:attrNameLst>
                                          <p:attrName>ppt_x</p:attrName>
                                        </p:attrNameLst>
                                      </p:cBhvr>
                                      <p:tavLst>
                                        <p:tav tm="0">
                                          <p:val>
                                            <p:strVal val="#ppt_x"/>
                                          </p:val>
                                        </p:tav>
                                        <p:tav tm="100000">
                                          <p:val>
                                            <p:strVal val="#ppt_x"/>
                                          </p:val>
                                        </p:tav>
                                      </p:tavLst>
                                    </p:anim>
                                    <p:anim calcmode="lin" valueType="num">
                                      <p:cBhvr additive="base">
                                        <p:cTn id="183" dur="2250" fill="hold"/>
                                        <p:tgtEl>
                                          <p:spTgt spid="43"/>
                                        </p:tgtEl>
                                        <p:attrNameLst>
                                          <p:attrName>ppt_y</p:attrName>
                                        </p:attrNameLst>
                                      </p:cBhvr>
                                      <p:tavLst>
                                        <p:tav tm="0">
                                          <p:val>
                                            <p:strVal val="0-#ppt_h/2"/>
                                          </p:val>
                                        </p:tav>
                                        <p:tav tm="100000">
                                          <p:val>
                                            <p:strVal val="#ppt_y"/>
                                          </p:val>
                                        </p:tav>
                                      </p:tavLst>
                                    </p:anim>
                                  </p:childTnLst>
                                </p:cTn>
                              </p:par>
                              <p:par>
                                <p:cTn id="184" presetID="3" presetClass="entr" presetSubtype="10" fill="hold" grpId="1" nodeType="withEffect">
                                  <p:stCondLst>
                                    <p:cond delay="0"/>
                                  </p:stCondLst>
                                  <p:childTnLst>
                                    <p:set>
                                      <p:cBhvr>
                                        <p:cTn id="185" dur="1" fill="hold">
                                          <p:stCondLst>
                                            <p:cond delay="0"/>
                                          </p:stCondLst>
                                        </p:cTn>
                                        <p:tgtEl>
                                          <p:spTgt spid="43"/>
                                        </p:tgtEl>
                                        <p:attrNameLst>
                                          <p:attrName>style.visibility</p:attrName>
                                        </p:attrNameLst>
                                      </p:cBhvr>
                                      <p:to>
                                        <p:strVal val="visible"/>
                                      </p:to>
                                    </p:set>
                                    <p:animEffect transition="in" filter="blinds(horizontal)">
                                      <p:cBhvr>
                                        <p:cTn id="186" dur="2250"/>
                                        <p:tgtEl>
                                          <p:spTgt spid="43"/>
                                        </p:tgtEl>
                                      </p:cBhvr>
                                    </p:animEffect>
                                  </p:childTnLst>
                                </p:cTn>
                              </p:par>
                              <p:par>
                                <p:cTn id="187" presetID="2" presetClass="entr" presetSubtype="4" fill="hold" grpId="0" nodeType="withEffect">
                                  <p:stCondLst>
                                    <p:cond delay="0"/>
                                  </p:stCondLst>
                                  <p:childTnLst>
                                    <p:set>
                                      <p:cBhvr>
                                        <p:cTn id="188" dur="1" fill="hold">
                                          <p:stCondLst>
                                            <p:cond delay="0"/>
                                          </p:stCondLst>
                                        </p:cTn>
                                        <p:tgtEl>
                                          <p:spTgt spid="42"/>
                                        </p:tgtEl>
                                        <p:attrNameLst>
                                          <p:attrName>style.visibility</p:attrName>
                                        </p:attrNameLst>
                                      </p:cBhvr>
                                      <p:to>
                                        <p:strVal val="visible"/>
                                      </p:to>
                                    </p:set>
                                    <p:anim calcmode="lin" valueType="num">
                                      <p:cBhvr additive="base">
                                        <p:cTn id="189" dur="2250" fill="hold"/>
                                        <p:tgtEl>
                                          <p:spTgt spid="42"/>
                                        </p:tgtEl>
                                        <p:attrNameLst>
                                          <p:attrName>ppt_x</p:attrName>
                                        </p:attrNameLst>
                                      </p:cBhvr>
                                      <p:tavLst>
                                        <p:tav tm="0">
                                          <p:val>
                                            <p:strVal val="#ppt_x"/>
                                          </p:val>
                                        </p:tav>
                                        <p:tav tm="100000">
                                          <p:val>
                                            <p:strVal val="#ppt_x"/>
                                          </p:val>
                                        </p:tav>
                                      </p:tavLst>
                                    </p:anim>
                                    <p:anim calcmode="lin" valueType="num">
                                      <p:cBhvr additive="base">
                                        <p:cTn id="190" dur="2250" fill="hold"/>
                                        <p:tgtEl>
                                          <p:spTgt spid="42"/>
                                        </p:tgtEl>
                                        <p:attrNameLst>
                                          <p:attrName>ppt_y</p:attrName>
                                        </p:attrNameLst>
                                      </p:cBhvr>
                                      <p:tavLst>
                                        <p:tav tm="0">
                                          <p:val>
                                            <p:strVal val="1+#ppt_h/2"/>
                                          </p:val>
                                        </p:tav>
                                        <p:tav tm="100000">
                                          <p:val>
                                            <p:strVal val="#ppt_y"/>
                                          </p:val>
                                        </p:tav>
                                      </p:tavLst>
                                    </p:anim>
                                  </p:childTnLst>
                                </p:cTn>
                              </p:par>
                              <p:par>
                                <p:cTn id="191" presetID="3" presetClass="entr" presetSubtype="10" fill="hold" grpId="1" nodeType="withEffect">
                                  <p:stCondLst>
                                    <p:cond delay="0"/>
                                  </p:stCondLst>
                                  <p:childTnLst>
                                    <p:set>
                                      <p:cBhvr>
                                        <p:cTn id="192" dur="1" fill="hold">
                                          <p:stCondLst>
                                            <p:cond delay="0"/>
                                          </p:stCondLst>
                                        </p:cTn>
                                        <p:tgtEl>
                                          <p:spTgt spid="42"/>
                                        </p:tgtEl>
                                        <p:attrNameLst>
                                          <p:attrName>style.visibility</p:attrName>
                                        </p:attrNameLst>
                                      </p:cBhvr>
                                      <p:to>
                                        <p:strVal val="visible"/>
                                      </p:to>
                                    </p:set>
                                    <p:animEffect transition="in" filter="blinds(horizontal)">
                                      <p:cBhvr>
                                        <p:cTn id="193" dur="2250"/>
                                        <p:tgtEl>
                                          <p:spTgt spid="42"/>
                                        </p:tgtEl>
                                      </p:cBhvr>
                                    </p:animEffect>
                                  </p:childTnLst>
                                </p:cTn>
                              </p:par>
                              <p:par>
                                <p:cTn id="194" presetID="2" presetClass="entr" presetSubtype="1" fill="hold" grpId="0" nodeType="withEffect">
                                  <p:stCondLst>
                                    <p:cond delay="0"/>
                                  </p:stCondLst>
                                  <p:childTnLst>
                                    <p:set>
                                      <p:cBhvr>
                                        <p:cTn id="195" dur="1" fill="hold">
                                          <p:stCondLst>
                                            <p:cond delay="0"/>
                                          </p:stCondLst>
                                        </p:cTn>
                                        <p:tgtEl>
                                          <p:spTgt spid="41"/>
                                        </p:tgtEl>
                                        <p:attrNameLst>
                                          <p:attrName>style.visibility</p:attrName>
                                        </p:attrNameLst>
                                      </p:cBhvr>
                                      <p:to>
                                        <p:strVal val="visible"/>
                                      </p:to>
                                    </p:set>
                                    <p:anim calcmode="lin" valueType="num">
                                      <p:cBhvr additive="base">
                                        <p:cTn id="196" dur="2250" fill="hold"/>
                                        <p:tgtEl>
                                          <p:spTgt spid="41"/>
                                        </p:tgtEl>
                                        <p:attrNameLst>
                                          <p:attrName>ppt_x</p:attrName>
                                        </p:attrNameLst>
                                      </p:cBhvr>
                                      <p:tavLst>
                                        <p:tav tm="0">
                                          <p:val>
                                            <p:strVal val="#ppt_x"/>
                                          </p:val>
                                        </p:tav>
                                        <p:tav tm="100000">
                                          <p:val>
                                            <p:strVal val="#ppt_x"/>
                                          </p:val>
                                        </p:tav>
                                      </p:tavLst>
                                    </p:anim>
                                    <p:anim calcmode="lin" valueType="num">
                                      <p:cBhvr additive="base">
                                        <p:cTn id="197" dur="2250" fill="hold"/>
                                        <p:tgtEl>
                                          <p:spTgt spid="41"/>
                                        </p:tgtEl>
                                        <p:attrNameLst>
                                          <p:attrName>ppt_y</p:attrName>
                                        </p:attrNameLst>
                                      </p:cBhvr>
                                      <p:tavLst>
                                        <p:tav tm="0">
                                          <p:val>
                                            <p:strVal val="0-#ppt_h/2"/>
                                          </p:val>
                                        </p:tav>
                                        <p:tav tm="100000">
                                          <p:val>
                                            <p:strVal val="#ppt_y"/>
                                          </p:val>
                                        </p:tav>
                                      </p:tavLst>
                                    </p:anim>
                                  </p:childTnLst>
                                </p:cTn>
                              </p:par>
                              <p:par>
                                <p:cTn id="198" presetID="3" presetClass="entr" presetSubtype="10" fill="hold" grpId="1" nodeType="withEffect">
                                  <p:stCondLst>
                                    <p:cond delay="0"/>
                                  </p:stCondLst>
                                  <p:childTnLst>
                                    <p:set>
                                      <p:cBhvr>
                                        <p:cTn id="199" dur="1" fill="hold">
                                          <p:stCondLst>
                                            <p:cond delay="0"/>
                                          </p:stCondLst>
                                        </p:cTn>
                                        <p:tgtEl>
                                          <p:spTgt spid="41"/>
                                        </p:tgtEl>
                                        <p:attrNameLst>
                                          <p:attrName>style.visibility</p:attrName>
                                        </p:attrNameLst>
                                      </p:cBhvr>
                                      <p:to>
                                        <p:strVal val="visible"/>
                                      </p:to>
                                    </p:set>
                                    <p:animEffect transition="in" filter="blinds(horizontal)">
                                      <p:cBhvr>
                                        <p:cTn id="200" dur="2250"/>
                                        <p:tgtEl>
                                          <p:spTgt spid="41"/>
                                        </p:tgtEl>
                                      </p:cBhvr>
                                    </p:animEffect>
                                  </p:childTnLst>
                                </p:cTn>
                              </p:par>
                              <p:par>
                                <p:cTn id="201" presetID="2" presetClass="entr" presetSubtype="4" fill="hold" grpId="0" nodeType="withEffect">
                                  <p:stCondLst>
                                    <p:cond delay="0"/>
                                  </p:stCondLst>
                                  <p:childTnLst>
                                    <p:set>
                                      <p:cBhvr>
                                        <p:cTn id="202" dur="1" fill="hold">
                                          <p:stCondLst>
                                            <p:cond delay="0"/>
                                          </p:stCondLst>
                                        </p:cTn>
                                        <p:tgtEl>
                                          <p:spTgt spid="40"/>
                                        </p:tgtEl>
                                        <p:attrNameLst>
                                          <p:attrName>style.visibility</p:attrName>
                                        </p:attrNameLst>
                                      </p:cBhvr>
                                      <p:to>
                                        <p:strVal val="visible"/>
                                      </p:to>
                                    </p:set>
                                    <p:anim calcmode="lin" valueType="num">
                                      <p:cBhvr additive="base">
                                        <p:cTn id="203" dur="2250" fill="hold"/>
                                        <p:tgtEl>
                                          <p:spTgt spid="40"/>
                                        </p:tgtEl>
                                        <p:attrNameLst>
                                          <p:attrName>ppt_x</p:attrName>
                                        </p:attrNameLst>
                                      </p:cBhvr>
                                      <p:tavLst>
                                        <p:tav tm="0">
                                          <p:val>
                                            <p:strVal val="#ppt_x"/>
                                          </p:val>
                                        </p:tav>
                                        <p:tav tm="100000">
                                          <p:val>
                                            <p:strVal val="#ppt_x"/>
                                          </p:val>
                                        </p:tav>
                                      </p:tavLst>
                                    </p:anim>
                                    <p:anim calcmode="lin" valueType="num">
                                      <p:cBhvr additive="base">
                                        <p:cTn id="204" dur="2250" fill="hold"/>
                                        <p:tgtEl>
                                          <p:spTgt spid="40"/>
                                        </p:tgtEl>
                                        <p:attrNameLst>
                                          <p:attrName>ppt_y</p:attrName>
                                        </p:attrNameLst>
                                      </p:cBhvr>
                                      <p:tavLst>
                                        <p:tav tm="0">
                                          <p:val>
                                            <p:strVal val="1+#ppt_h/2"/>
                                          </p:val>
                                        </p:tav>
                                        <p:tav tm="100000">
                                          <p:val>
                                            <p:strVal val="#ppt_y"/>
                                          </p:val>
                                        </p:tav>
                                      </p:tavLst>
                                    </p:anim>
                                  </p:childTnLst>
                                </p:cTn>
                              </p:par>
                              <p:par>
                                <p:cTn id="205" presetID="3" presetClass="entr" presetSubtype="10" fill="hold" grpId="1" nodeType="withEffect">
                                  <p:stCondLst>
                                    <p:cond delay="0"/>
                                  </p:stCondLst>
                                  <p:childTnLst>
                                    <p:set>
                                      <p:cBhvr>
                                        <p:cTn id="206" dur="1" fill="hold">
                                          <p:stCondLst>
                                            <p:cond delay="0"/>
                                          </p:stCondLst>
                                        </p:cTn>
                                        <p:tgtEl>
                                          <p:spTgt spid="40"/>
                                        </p:tgtEl>
                                        <p:attrNameLst>
                                          <p:attrName>style.visibility</p:attrName>
                                        </p:attrNameLst>
                                      </p:cBhvr>
                                      <p:to>
                                        <p:strVal val="visible"/>
                                      </p:to>
                                    </p:set>
                                    <p:animEffect transition="in" filter="blinds(horizontal)">
                                      <p:cBhvr>
                                        <p:cTn id="207" dur="2250"/>
                                        <p:tgtEl>
                                          <p:spTgt spid="40"/>
                                        </p:tgtEl>
                                      </p:cBhvr>
                                    </p:animEffect>
                                  </p:childTnLst>
                                </p:cTn>
                              </p:par>
                              <p:par>
                                <p:cTn id="208" presetID="2" presetClass="entr" presetSubtype="1"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2250" fill="hold"/>
                                        <p:tgtEl>
                                          <p:spTgt spid="39"/>
                                        </p:tgtEl>
                                        <p:attrNameLst>
                                          <p:attrName>ppt_x</p:attrName>
                                        </p:attrNameLst>
                                      </p:cBhvr>
                                      <p:tavLst>
                                        <p:tav tm="0">
                                          <p:val>
                                            <p:strVal val="#ppt_x"/>
                                          </p:val>
                                        </p:tav>
                                        <p:tav tm="100000">
                                          <p:val>
                                            <p:strVal val="#ppt_x"/>
                                          </p:val>
                                        </p:tav>
                                      </p:tavLst>
                                    </p:anim>
                                    <p:anim calcmode="lin" valueType="num">
                                      <p:cBhvr additive="base">
                                        <p:cTn id="211" dur="2250" fill="hold"/>
                                        <p:tgtEl>
                                          <p:spTgt spid="39"/>
                                        </p:tgtEl>
                                        <p:attrNameLst>
                                          <p:attrName>ppt_y</p:attrName>
                                        </p:attrNameLst>
                                      </p:cBhvr>
                                      <p:tavLst>
                                        <p:tav tm="0">
                                          <p:val>
                                            <p:strVal val="0-#ppt_h/2"/>
                                          </p:val>
                                        </p:tav>
                                        <p:tav tm="100000">
                                          <p:val>
                                            <p:strVal val="#ppt_y"/>
                                          </p:val>
                                        </p:tav>
                                      </p:tavLst>
                                    </p:anim>
                                  </p:childTnLst>
                                </p:cTn>
                              </p:par>
                              <p:par>
                                <p:cTn id="212" presetID="3" presetClass="entr" presetSubtype="10" fill="hold" grpId="1" nodeType="withEffect">
                                  <p:stCondLst>
                                    <p:cond delay="0"/>
                                  </p:stCondLst>
                                  <p:childTnLst>
                                    <p:set>
                                      <p:cBhvr>
                                        <p:cTn id="213" dur="1" fill="hold">
                                          <p:stCondLst>
                                            <p:cond delay="0"/>
                                          </p:stCondLst>
                                        </p:cTn>
                                        <p:tgtEl>
                                          <p:spTgt spid="39"/>
                                        </p:tgtEl>
                                        <p:attrNameLst>
                                          <p:attrName>style.visibility</p:attrName>
                                        </p:attrNameLst>
                                      </p:cBhvr>
                                      <p:to>
                                        <p:strVal val="visible"/>
                                      </p:to>
                                    </p:set>
                                    <p:animEffect transition="in" filter="blinds(horizontal)">
                                      <p:cBhvr>
                                        <p:cTn id="214" dur="2250"/>
                                        <p:tgtEl>
                                          <p:spTgt spid="39"/>
                                        </p:tgtEl>
                                      </p:cBhvr>
                                    </p:animEffect>
                                  </p:childTnLst>
                                </p:cTn>
                              </p:par>
                              <p:par>
                                <p:cTn id="215" presetID="2" presetClass="entr" presetSubtype="4"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250" fill="hold"/>
                                        <p:tgtEl>
                                          <p:spTgt spid="38"/>
                                        </p:tgtEl>
                                        <p:attrNameLst>
                                          <p:attrName>ppt_x</p:attrName>
                                        </p:attrNameLst>
                                      </p:cBhvr>
                                      <p:tavLst>
                                        <p:tav tm="0">
                                          <p:val>
                                            <p:strVal val="#ppt_x"/>
                                          </p:val>
                                        </p:tav>
                                        <p:tav tm="100000">
                                          <p:val>
                                            <p:strVal val="#ppt_x"/>
                                          </p:val>
                                        </p:tav>
                                      </p:tavLst>
                                    </p:anim>
                                    <p:anim calcmode="lin" valueType="num">
                                      <p:cBhvr additive="base">
                                        <p:cTn id="218" dur="2250" fill="hold"/>
                                        <p:tgtEl>
                                          <p:spTgt spid="38"/>
                                        </p:tgtEl>
                                        <p:attrNameLst>
                                          <p:attrName>ppt_y</p:attrName>
                                        </p:attrNameLst>
                                      </p:cBhvr>
                                      <p:tavLst>
                                        <p:tav tm="0">
                                          <p:val>
                                            <p:strVal val="1+#ppt_h/2"/>
                                          </p:val>
                                        </p:tav>
                                        <p:tav tm="100000">
                                          <p:val>
                                            <p:strVal val="#ppt_y"/>
                                          </p:val>
                                        </p:tav>
                                      </p:tavLst>
                                    </p:anim>
                                  </p:childTnLst>
                                </p:cTn>
                              </p:par>
                              <p:par>
                                <p:cTn id="219" presetID="3" presetClass="entr" presetSubtype="10" fill="hold" grpId="1" nodeType="withEffect">
                                  <p:stCondLst>
                                    <p:cond delay="0"/>
                                  </p:stCondLst>
                                  <p:childTnLst>
                                    <p:set>
                                      <p:cBhvr>
                                        <p:cTn id="220" dur="1" fill="hold">
                                          <p:stCondLst>
                                            <p:cond delay="0"/>
                                          </p:stCondLst>
                                        </p:cTn>
                                        <p:tgtEl>
                                          <p:spTgt spid="38"/>
                                        </p:tgtEl>
                                        <p:attrNameLst>
                                          <p:attrName>style.visibility</p:attrName>
                                        </p:attrNameLst>
                                      </p:cBhvr>
                                      <p:to>
                                        <p:strVal val="visible"/>
                                      </p:to>
                                    </p:set>
                                    <p:animEffect transition="in" filter="blinds(horizontal)">
                                      <p:cBhvr>
                                        <p:cTn id="221" dur="2250"/>
                                        <p:tgtEl>
                                          <p:spTgt spid="38"/>
                                        </p:tgtEl>
                                      </p:cBhvr>
                                    </p:animEffect>
                                  </p:childTnLst>
                                </p:cTn>
                              </p:par>
                              <p:par>
                                <p:cTn id="222" presetID="2" presetClass="entr" presetSubtype="1" fill="hold" grpId="0" nodeType="withEffect">
                                  <p:stCondLst>
                                    <p:cond delay="0"/>
                                  </p:stCondLst>
                                  <p:childTnLst>
                                    <p:set>
                                      <p:cBhvr>
                                        <p:cTn id="223" dur="1" fill="hold">
                                          <p:stCondLst>
                                            <p:cond delay="0"/>
                                          </p:stCondLst>
                                        </p:cTn>
                                        <p:tgtEl>
                                          <p:spTgt spid="29"/>
                                        </p:tgtEl>
                                        <p:attrNameLst>
                                          <p:attrName>style.visibility</p:attrName>
                                        </p:attrNameLst>
                                      </p:cBhvr>
                                      <p:to>
                                        <p:strVal val="visible"/>
                                      </p:to>
                                    </p:set>
                                    <p:anim calcmode="lin" valueType="num">
                                      <p:cBhvr additive="base">
                                        <p:cTn id="224" dur="2250" fill="hold"/>
                                        <p:tgtEl>
                                          <p:spTgt spid="29"/>
                                        </p:tgtEl>
                                        <p:attrNameLst>
                                          <p:attrName>ppt_x</p:attrName>
                                        </p:attrNameLst>
                                      </p:cBhvr>
                                      <p:tavLst>
                                        <p:tav tm="0">
                                          <p:val>
                                            <p:strVal val="#ppt_x"/>
                                          </p:val>
                                        </p:tav>
                                        <p:tav tm="100000">
                                          <p:val>
                                            <p:strVal val="#ppt_x"/>
                                          </p:val>
                                        </p:tav>
                                      </p:tavLst>
                                    </p:anim>
                                    <p:anim calcmode="lin" valueType="num">
                                      <p:cBhvr additive="base">
                                        <p:cTn id="225" dur="2250" fill="hold"/>
                                        <p:tgtEl>
                                          <p:spTgt spid="29"/>
                                        </p:tgtEl>
                                        <p:attrNameLst>
                                          <p:attrName>ppt_y</p:attrName>
                                        </p:attrNameLst>
                                      </p:cBhvr>
                                      <p:tavLst>
                                        <p:tav tm="0">
                                          <p:val>
                                            <p:strVal val="0-#ppt_h/2"/>
                                          </p:val>
                                        </p:tav>
                                        <p:tav tm="100000">
                                          <p:val>
                                            <p:strVal val="#ppt_y"/>
                                          </p:val>
                                        </p:tav>
                                      </p:tavLst>
                                    </p:anim>
                                  </p:childTnLst>
                                </p:cTn>
                              </p:par>
                              <p:par>
                                <p:cTn id="226" presetID="3" presetClass="entr" presetSubtype="10" fill="hold" grpId="1" nodeType="withEffect">
                                  <p:stCondLst>
                                    <p:cond delay="0"/>
                                  </p:stCondLst>
                                  <p:childTnLst>
                                    <p:set>
                                      <p:cBhvr>
                                        <p:cTn id="227" dur="1" fill="hold">
                                          <p:stCondLst>
                                            <p:cond delay="0"/>
                                          </p:stCondLst>
                                        </p:cTn>
                                        <p:tgtEl>
                                          <p:spTgt spid="29"/>
                                        </p:tgtEl>
                                        <p:attrNameLst>
                                          <p:attrName>style.visibility</p:attrName>
                                        </p:attrNameLst>
                                      </p:cBhvr>
                                      <p:to>
                                        <p:strVal val="visible"/>
                                      </p:to>
                                    </p:set>
                                    <p:animEffect transition="in" filter="blinds(horizontal)">
                                      <p:cBhvr>
                                        <p:cTn id="228" dur="2250"/>
                                        <p:tgtEl>
                                          <p:spTgt spid="29"/>
                                        </p:tgtEl>
                                      </p:cBhvr>
                                    </p:animEffect>
                                  </p:childTnLst>
                                </p:cTn>
                              </p:par>
                              <p:par>
                                <p:cTn id="229" presetID="9" presetClass="emph" presetSubtype="0" grpId="0" nodeType="withEffect">
                                  <p:stCondLst>
                                    <p:cond delay="0"/>
                                  </p:stCondLst>
                                  <p:childTnLst>
                                    <p:set>
                                      <p:cBhvr rctx="PPT">
                                        <p:cTn id="230" dur="indefinite"/>
                                        <p:tgtEl>
                                          <p:spTgt spid="46"/>
                                        </p:tgtEl>
                                        <p:attrNameLst>
                                          <p:attrName>style.opacity</p:attrName>
                                        </p:attrNameLst>
                                      </p:cBhvr>
                                      <p:to>
                                        <p:strVal val="0"/>
                                      </p:to>
                                    </p:set>
                                    <p:animEffect filter="image" prLst="opacity: 0">
                                      <p:cBhvr rctx="IE">
                                        <p:cTn id="231" dur="indefinite"/>
                                        <p:tgtEl>
                                          <p:spTgt spid="46"/>
                                        </p:tgtEl>
                                      </p:cBhvr>
                                    </p:animEffect>
                                  </p:childTnLst>
                                </p:cTn>
                              </p:par>
                            </p:childTnLst>
                          </p:cTn>
                        </p:par>
                        <p:par>
                          <p:cTn id="232" fill="hold">
                            <p:stCondLst>
                              <p:cond delay="2250"/>
                            </p:stCondLst>
                            <p:childTnLst>
                              <p:par>
                                <p:cTn id="233" presetID="2" presetClass="exit" presetSubtype="2" fill="hold" grpId="2" nodeType="afterEffect">
                                  <p:stCondLst>
                                    <p:cond delay="0"/>
                                  </p:stCondLst>
                                  <p:childTnLst>
                                    <p:anim calcmode="lin" valueType="num">
                                      <p:cBhvr additive="base">
                                        <p:cTn id="234" dur="2250"/>
                                        <p:tgtEl>
                                          <p:spTgt spid="30"/>
                                        </p:tgtEl>
                                        <p:attrNameLst>
                                          <p:attrName>ppt_x</p:attrName>
                                        </p:attrNameLst>
                                      </p:cBhvr>
                                      <p:tavLst>
                                        <p:tav tm="0">
                                          <p:val>
                                            <p:strVal val="ppt_x"/>
                                          </p:val>
                                        </p:tav>
                                        <p:tav tm="100000">
                                          <p:val>
                                            <p:strVal val="1+ppt_w/2"/>
                                          </p:val>
                                        </p:tav>
                                      </p:tavLst>
                                    </p:anim>
                                    <p:anim calcmode="lin" valueType="num">
                                      <p:cBhvr additive="base">
                                        <p:cTn id="235" dur="2250"/>
                                        <p:tgtEl>
                                          <p:spTgt spid="30"/>
                                        </p:tgtEl>
                                        <p:attrNameLst>
                                          <p:attrName>ppt_y</p:attrName>
                                        </p:attrNameLst>
                                      </p:cBhvr>
                                      <p:tavLst>
                                        <p:tav tm="0">
                                          <p:val>
                                            <p:strVal val="ppt_y"/>
                                          </p:val>
                                        </p:tav>
                                        <p:tav tm="100000">
                                          <p:val>
                                            <p:strVal val="ppt_y"/>
                                          </p:val>
                                        </p:tav>
                                      </p:tavLst>
                                    </p:anim>
                                    <p:set>
                                      <p:cBhvr>
                                        <p:cTn id="236" dur="1" fill="hold">
                                          <p:stCondLst>
                                            <p:cond delay="2249"/>
                                          </p:stCondLst>
                                        </p:cTn>
                                        <p:tgtEl>
                                          <p:spTgt spid="30"/>
                                        </p:tgtEl>
                                        <p:attrNameLst>
                                          <p:attrName>style.visibility</p:attrName>
                                        </p:attrNameLst>
                                      </p:cBhvr>
                                      <p:to>
                                        <p:strVal val="hidden"/>
                                      </p:to>
                                    </p:set>
                                  </p:childTnLst>
                                </p:cTn>
                              </p:par>
                              <p:par>
                                <p:cTn id="237" presetID="3" presetClass="exit" presetSubtype="5" fill="hold" grpId="3" nodeType="withEffect">
                                  <p:stCondLst>
                                    <p:cond delay="0"/>
                                  </p:stCondLst>
                                  <p:childTnLst>
                                    <p:animEffect transition="out" filter="blinds(vertical)">
                                      <p:cBhvr>
                                        <p:cTn id="238" dur="2250"/>
                                        <p:tgtEl>
                                          <p:spTgt spid="30"/>
                                        </p:tgtEl>
                                      </p:cBhvr>
                                    </p:animEffect>
                                    <p:set>
                                      <p:cBhvr>
                                        <p:cTn id="239" dur="1" fill="hold">
                                          <p:stCondLst>
                                            <p:cond delay="2249"/>
                                          </p:stCondLst>
                                        </p:cTn>
                                        <p:tgtEl>
                                          <p:spTgt spid="30"/>
                                        </p:tgtEl>
                                        <p:attrNameLst>
                                          <p:attrName>style.visibility</p:attrName>
                                        </p:attrNameLst>
                                      </p:cBhvr>
                                      <p:to>
                                        <p:strVal val="hidden"/>
                                      </p:to>
                                    </p:set>
                                  </p:childTnLst>
                                </p:cTn>
                              </p:par>
                              <p:par>
                                <p:cTn id="240" presetID="2" presetClass="exit" presetSubtype="2" fill="hold" grpId="2" nodeType="withEffect">
                                  <p:stCondLst>
                                    <p:cond delay="0"/>
                                  </p:stCondLst>
                                  <p:childTnLst>
                                    <p:anim calcmode="lin" valueType="num">
                                      <p:cBhvr additive="base">
                                        <p:cTn id="241" dur="2250"/>
                                        <p:tgtEl>
                                          <p:spTgt spid="31"/>
                                        </p:tgtEl>
                                        <p:attrNameLst>
                                          <p:attrName>ppt_x</p:attrName>
                                        </p:attrNameLst>
                                      </p:cBhvr>
                                      <p:tavLst>
                                        <p:tav tm="0">
                                          <p:val>
                                            <p:strVal val="ppt_x"/>
                                          </p:val>
                                        </p:tav>
                                        <p:tav tm="100000">
                                          <p:val>
                                            <p:strVal val="1+ppt_w/2"/>
                                          </p:val>
                                        </p:tav>
                                      </p:tavLst>
                                    </p:anim>
                                    <p:anim calcmode="lin" valueType="num">
                                      <p:cBhvr additive="base">
                                        <p:cTn id="242" dur="2250"/>
                                        <p:tgtEl>
                                          <p:spTgt spid="31"/>
                                        </p:tgtEl>
                                        <p:attrNameLst>
                                          <p:attrName>ppt_y</p:attrName>
                                        </p:attrNameLst>
                                      </p:cBhvr>
                                      <p:tavLst>
                                        <p:tav tm="0">
                                          <p:val>
                                            <p:strVal val="ppt_y"/>
                                          </p:val>
                                        </p:tav>
                                        <p:tav tm="100000">
                                          <p:val>
                                            <p:strVal val="ppt_y"/>
                                          </p:val>
                                        </p:tav>
                                      </p:tavLst>
                                    </p:anim>
                                    <p:set>
                                      <p:cBhvr>
                                        <p:cTn id="243" dur="1" fill="hold">
                                          <p:stCondLst>
                                            <p:cond delay="2249"/>
                                          </p:stCondLst>
                                        </p:cTn>
                                        <p:tgtEl>
                                          <p:spTgt spid="31"/>
                                        </p:tgtEl>
                                        <p:attrNameLst>
                                          <p:attrName>style.visibility</p:attrName>
                                        </p:attrNameLst>
                                      </p:cBhvr>
                                      <p:to>
                                        <p:strVal val="hidden"/>
                                      </p:to>
                                    </p:set>
                                  </p:childTnLst>
                                </p:cTn>
                              </p:par>
                              <p:par>
                                <p:cTn id="244" presetID="3" presetClass="exit" presetSubtype="5" fill="hold" grpId="3" nodeType="withEffect">
                                  <p:stCondLst>
                                    <p:cond delay="0"/>
                                  </p:stCondLst>
                                  <p:childTnLst>
                                    <p:animEffect transition="out" filter="blinds(vertical)">
                                      <p:cBhvr>
                                        <p:cTn id="245" dur="2250"/>
                                        <p:tgtEl>
                                          <p:spTgt spid="31"/>
                                        </p:tgtEl>
                                      </p:cBhvr>
                                    </p:animEffect>
                                    <p:set>
                                      <p:cBhvr>
                                        <p:cTn id="246" dur="1" fill="hold">
                                          <p:stCondLst>
                                            <p:cond delay="2249"/>
                                          </p:stCondLst>
                                        </p:cTn>
                                        <p:tgtEl>
                                          <p:spTgt spid="31"/>
                                        </p:tgtEl>
                                        <p:attrNameLst>
                                          <p:attrName>style.visibility</p:attrName>
                                        </p:attrNameLst>
                                      </p:cBhvr>
                                      <p:to>
                                        <p:strVal val="hidden"/>
                                      </p:to>
                                    </p:set>
                                  </p:childTnLst>
                                </p:cTn>
                              </p:par>
                              <p:par>
                                <p:cTn id="247" presetID="2" presetClass="exit" presetSubtype="2" fill="hold" grpId="2" nodeType="withEffect">
                                  <p:stCondLst>
                                    <p:cond delay="0"/>
                                  </p:stCondLst>
                                  <p:childTnLst>
                                    <p:anim calcmode="lin" valueType="num">
                                      <p:cBhvr additive="base">
                                        <p:cTn id="248" dur="2250"/>
                                        <p:tgtEl>
                                          <p:spTgt spid="32"/>
                                        </p:tgtEl>
                                        <p:attrNameLst>
                                          <p:attrName>ppt_x</p:attrName>
                                        </p:attrNameLst>
                                      </p:cBhvr>
                                      <p:tavLst>
                                        <p:tav tm="0">
                                          <p:val>
                                            <p:strVal val="ppt_x"/>
                                          </p:val>
                                        </p:tav>
                                        <p:tav tm="100000">
                                          <p:val>
                                            <p:strVal val="1+ppt_w/2"/>
                                          </p:val>
                                        </p:tav>
                                      </p:tavLst>
                                    </p:anim>
                                    <p:anim calcmode="lin" valueType="num">
                                      <p:cBhvr additive="base">
                                        <p:cTn id="249" dur="2250"/>
                                        <p:tgtEl>
                                          <p:spTgt spid="32"/>
                                        </p:tgtEl>
                                        <p:attrNameLst>
                                          <p:attrName>ppt_y</p:attrName>
                                        </p:attrNameLst>
                                      </p:cBhvr>
                                      <p:tavLst>
                                        <p:tav tm="0">
                                          <p:val>
                                            <p:strVal val="ppt_y"/>
                                          </p:val>
                                        </p:tav>
                                        <p:tav tm="100000">
                                          <p:val>
                                            <p:strVal val="ppt_y"/>
                                          </p:val>
                                        </p:tav>
                                      </p:tavLst>
                                    </p:anim>
                                    <p:set>
                                      <p:cBhvr>
                                        <p:cTn id="250" dur="1" fill="hold">
                                          <p:stCondLst>
                                            <p:cond delay="2249"/>
                                          </p:stCondLst>
                                        </p:cTn>
                                        <p:tgtEl>
                                          <p:spTgt spid="32"/>
                                        </p:tgtEl>
                                        <p:attrNameLst>
                                          <p:attrName>style.visibility</p:attrName>
                                        </p:attrNameLst>
                                      </p:cBhvr>
                                      <p:to>
                                        <p:strVal val="hidden"/>
                                      </p:to>
                                    </p:set>
                                  </p:childTnLst>
                                </p:cTn>
                              </p:par>
                              <p:par>
                                <p:cTn id="251" presetID="3" presetClass="exit" presetSubtype="5" fill="hold" grpId="3" nodeType="withEffect">
                                  <p:stCondLst>
                                    <p:cond delay="0"/>
                                  </p:stCondLst>
                                  <p:childTnLst>
                                    <p:animEffect transition="out" filter="blinds(vertical)">
                                      <p:cBhvr>
                                        <p:cTn id="252" dur="2250"/>
                                        <p:tgtEl>
                                          <p:spTgt spid="32"/>
                                        </p:tgtEl>
                                      </p:cBhvr>
                                    </p:animEffect>
                                    <p:set>
                                      <p:cBhvr>
                                        <p:cTn id="253" dur="1" fill="hold">
                                          <p:stCondLst>
                                            <p:cond delay="2249"/>
                                          </p:stCondLst>
                                        </p:cTn>
                                        <p:tgtEl>
                                          <p:spTgt spid="32"/>
                                        </p:tgtEl>
                                        <p:attrNameLst>
                                          <p:attrName>style.visibility</p:attrName>
                                        </p:attrNameLst>
                                      </p:cBhvr>
                                      <p:to>
                                        <p:strVal val="hidden"/>
                                      </p:to>
                                    </p:set>
                                  </p:childTnLst>
                                </p:cTn>
                              </p:par>
                              <p:par>
                                <p:cTn id="254" presetID="2" presetClass="exit" presetSubtype="2" fill="hold" grpId="2" nodeType="withEffect">
                                  <p:stCondLst>
                                    <p:cond delay="0"/>
                                  </p:stCondLst>
                                  <p:childTnLst>
                                    <p:anim calcmode="lin" valueType="num">
                                      <p:cBhvr additive="base">
                                        <p:cTn id="255" dur="2250"/>
                                        <p:tgtEl>
                                          <p:spTgt spid="33"/>
                                        </p:tgtEl>
                                        <p:attrNameLst>
                                          <p:attrName>ppt_x</p:attrName>
                                        </p:attrNameLst>
                                      </p:cBhvr>
                                      <p:tavLst>
                                        <p:tav tm="0">
                                          <p:val>
                                            <p:strVal val="ppt_x"/>
                                          </p:val>
                                        </p:tav>
                                        <p:tav tm="100000">
                                          <p:val>
                                            <p:strVal val="1+ppt_w/2"/>
                                          </p:val>
                                        </p:tav>
                                      </p:tavLst>
                                    </p:anim>
                                    <p:anim calcmode="lin" valueType="num">
                                      <p:cBhvr additive="base">
                                        <p:cTn id="256" dur="2250"/>
                                        <p:tgtEl>
                                          <p:spTgt spid="33"/>
                                        </p:tgtEl>
                                        <p:attrNameLst>
                                          <p:attrName>ppt_y</p:attrName>
                                        </p:attrNameLst>
                                      </p:cBhvr>
                                      <p:tavLst>
                                        <p:tav tm="0">
                                          <p:val>
                                            <p:strVal val="ppt_y"/>
                                          </p:val>
                                        </p:tav>
                                        <p:tav tm="100000">
                                          <p:val>
                                            <p:strVal val="ppt_y"/>
                                          </p:val>
                                        </p:tav>
                                      </p:tavLst>
                                    </p:anim>
                                    <p:set>
                                      <p:cBhvr>
                                        <p:cTn id="257" dur="1" fill="hold">
                                          <p:stCondLst>
                                            <p:cond delay="2249"/>
                                          </p:stCondLst>
                                        </p:cTn>
                                        <p:tgtEl>
                                          <p:spTgt spid="33"/>
                                        </p:tgtEl>
                                        <p:attrNameLst>
                                          <p:attrName>style.visibility</p:attrName>
                                        </p:attrNameLst>
                                      </p:cBhvr>
                                      <p:to>
                                        <p:strVal val="hidden"/>
                                      </p:to>
                                    </p:set>
                                  </p:childTnLst>
                                </p:cTn>
                              </p:par>
                              <p:par>
                                <p:cTn id="258" presetID="3" presetClass="exit" presetSubtype="5" fill="hold" grpId="3" nodeType="withEffect">
                                  <p:stCondLst>
                                    <p:cond delay="0"/>
                                  </p:stCondLst>
                                  <p:childTnLst>
                                    <p:animEffect transition="out" filter="blinds(vertical)">
                                      <p:cBhvr>
                                        <p:cTn id="259" dur="2250"/>
                                        <p:tgtEl>
                                          <p:spTgt spid="33"/>
                                        </p:tgtEl>
                                      </p:cBhvr>
                                    </p:animEffect>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2"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3" presetClass="exit" presetSubtype="5" fill="hold" grpId="3" nodeType="withEffect">
                                  <p:stCondLst>
                                    <p:cond delay="0"/>
                                  </p:stCondLst>
                                  <p:childTnLst>
                                    <p:animEffect transition="out" filter="blinds(vertical)">
                                      <p:cBhvr>
                                        <p:cTn id="266" dur="2250"/>
                                        <p:tgtEl>
                                          <p:spTgt spid="34"/>
                                        </p:tgtEl>
                                      </p:cBhvr>
                                    </p:animEffect>
                                    <p:set>
                                      <p:cBhvr>
                                        <p:cTn id="267" dur="1" fill="hold">
                                          <p:stCondLst>
                                            <p:cond delay="2249"/>
                                          </p:stCondLst>
                                        </p:cTn>
                                        <p:tgtEl>
                                          <p:spTgt spid="34"/>
                                        </p:tgtEl>
                                        <p:attrNameLst>
                                          <p:attrName>style.visibility</p:attrName>
                                        </p:attrNameLst>
                                      </p:cBhvr>
                                      <p:to>
                                        <p:strVal val="hidden"/>
                                      </p:to>
                                    </p:set>
                                  </p:childTnLst>
                                </p:cTn>
                              </p:par>
                              <p:par>
                                <p:cTn id="268" presetID="2" presetClass="exit" presetSubtype="2" fill="hold" grpId="2" nodeType="withEffect">
                                  <p:stCondLst>
                                    <p:cond delay="0"/>
                                  </p:stCondLst>
                                  <p:childTnLst>
                                    <p:anim calcmode="lin" valueType="num">
                                      <p:cBhvr additive="base">
                                        <p:cTn id="269" dur="2250"/>
                                        <p:tgtEl>
                                          <p:spTgt spid="35"/>
                                        </p:tgtEl>
                                        <p:attrNameLst>
                                          <p:attrName>ppt_x</p:attrName>
                                        </p:attrNameLst>
                                      </p:cBhvr>
                                      <p:tavLst>
                                        <p:tav tm="0">
                                          <p:val>
                                            <p:strVal val="ppt_x"/>
                                          </p:val>
                                        </p:tav>
                                        <p:tav tm="100000">
                                          <p:val>
                                            <p:strVal val="1+ppt_w/2"/>
                                          </p:val>
                                        </p:tav>
                                      </p:tavLst>
                                    </p:anim>
                                    <p:anim calcmode="lin" valueType="num">
                                      <p:cBhvr additive="base">
                                        <p:cTn id="270" dur="2250"/>
                                        <p:tgtEl>
                                          <p:spTgt spid="35"/>
                                        </p:tgtEl>
                                        <p:attrNameLst>
                                          <p:attrName>ppt_y</p:attrName>
                                        </p:attrNameLst>
                                      </p:cBhvr>
                                      <p:tavLst>
                                        <p:tav tm="0">
                                          <p:val>
                                            <p:strVal val="ppt_y"/>
                                          </p:val>
                                        </p:tav>
                                        <p:tav tm="100000">
                                          <p:val>
                                            <p:strVal val="ppt_y"/>
                                          </p:val>
                                        </p:tav>
                                      </p:tavLst>
                                    </p:anim>
                                    <p:set>
                                      <p:cBhvr>
                                        <p:cTn id="271" dur="1" fill="hold">
                                          <p:stCondLst>
                                            <p:cond delay="2249"/>
                                          </p:stCondLst>
                                        </p:cTn>
                                        <p:tgtEl>
                                          <p:spTgt spid="35"/>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2250"/>
                                        <p:tgtEl>
                                          <p:spTgt spid="35"/>
                                        </p:tgtEl>
                                      </p:cBhvr>
                                    </p:animEffect>
                                    <p:set>
                                      <p:cBhvr>
                                        <p:cTn id="274" dur="1" fill="hold">
                                          <p:stCondLst>
                                            <p:cond delay="2249"/>
                                          </p:stCondLst>
                                        </p:cTn>
                                        <p:tgtEl>
                                          <p:spTgt spid="35"/>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250"/>
                                        <p:tgtEl>
                                          <p:spTgt spid="36"/>
                                        </p:tgtEl>
                                        <p:attrNameLst>
                                          <p:attrName>ppt_x</p:attrName>
                                        </p:attrNameLst>
                                      </p:cBhvr>
                                      <p:tavLst>
                                        <p:tav tm="0">
                                          <p:val>
                                            <p:strVal val="ppt_x"/>
                                          </p:val>
                                        </p:tav>
                                        <p:tav tm="100000">
                                          <p:val>
                                            <p:strVal val="1+ppt_w/2"/>
                                          </p:val>
                                        </p:tav>
                                      </p:tavLst>
                                    </p:anim>
                                    <p:anim calcmode="lin" valueType="num">
                                      <p:cBhvr additive="base">
                                        <p:cTn id="277" dur="2250"/>
                                        <p:tgtEl>
                                          <p:spTgt spid="36"/>
                                        </p:tgtEl>
                                        <p:attrNameLst>
                                          <p:attrName>ppt_y</p:attrName>
                                        </p:attrNameLst>
                                      </p:cBhvr>
                                      <p:tavLst>
                                        <p:tav tm="0">
                                          <p:val>
                                            <p:strVal val="ppt_y"/>
                                          </p:val>
                                        </p:tav>
                                        <p:tav tm="100000">
                                          <p:val>
                                            <p:strVal val="ppt_y"/>
                                          </p:val>
                                        </p:tav>
                                      </p:tavLst>
                                    </p:anim>
                                    <p:set>
                                      <p:cBhvr>
                                        <p:cTn id="278" dur="1" fill="hold">
                                          <p:stCondLst>
                                            <p:cond delay="2249"/>
                                          </p:stCondLst>
                                        </p:cTn>
                                        <p:tgtEl>
                                          <p:spTgt spid="36"/>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250"/>
                                        <p:tgtEl>
                                          <p:spTgt spid="36"/>
                                        </p:tgtEl>
                                      </p:cBhvr>
                                    </p:animEffect>
                                    <p:set>
                                      <p:cBhvr>
                                        <p:cTn id="281" dur="1" fill="hold">
                                          <p:stCondLst>
                                            <p:cond delay="2249"/>
                                          </p:stCondLst>
                                        </p:cTn>
                                        <p:tgtEl>
                                          <p:spTgt spid="36"/>
                                        </p:tgtEl>
                                        <p:attrNameLst>
                                          <p:attrName>style.visibility</p:attrName>
                                        </p:attrNameLst>
                                      </p:cBhvr>
                                      <p:to>
                                        <p:strVal val="hidden"/>
                                      </p:to>
                                    </p:set>
                                  </p:childTnLst>
                                </p:cTn>
                              </p:par>
                              <p:par>
                                <p:cTn id="282" presetID="2" presetClass="exit" presetSubtype="2" fill="hold" grpId="2" nodeType="withEffect">
                                  <p:stCondLst>
                                    <p:cond delay="0"/>
                                  </p:stCondLst>
                                  <p:childTnLst>
                                    <p:anim calcmode="lin" valueType="num">
                                      <p:cBhvr additive="base">
                                        <p:cTn id="283" dur="2250"/>
                                        <p:tgtEl>
                                          <p:spTgt spid="37"/>
                                        </p:tgtEl>
                                        <p:attrNameLst>
                                          <p:attrName>ppt_x</p:attrName>
                                        </p:attrNameLst>
                                      </p:cBhvr>
                                      <p:tavLst>
                                        <p:tav tm="0">
                                          <p:val>
                                            <p:strVal val="ppt_x"/>
                                          </p:val>
                                        </p:tav>
                                        <p:tav tm="100000">
                                          <p:val>
                                            <p:strVal val="1+ppt_w/2"/>
                                          </p:val>
                                        </p:tav>
                                      </p:tavLst>
                                    </p:anim>
                                    <p:anim calcmode="lin" valueType="num">
                                      <p:cBhvr additive="base">
                                        <p:cTn id="284" dur="2250"/>
                                        <p:tgtEl>
                                          <p:spTgt spid="37"/>
                                        </p:tgtEl>
                                        <p:attrNameLst>
                                          <p:attrName>ppt_y</p:attrName>
                                        </p:attrNameLst>
                                      </p:cBhvr>
                                      <p:tavLst>
                                        <p:tav tm="0">
                                          <p:val>
                                            <p:strVal val="ppt_y"/>
                                          </p:val>
                                        </p:tav>
                                        <p:tav tm="100000">
                                          <p:val>
                                            <p:strVal val="ppt_y"/>
                                          </p:val>
                                        </p:tav>
                                      </p:tavLst>
                                    </p:anim>
                                    <p:set>
                                      <p:cBhvr>
                                        <p:cTn id="285" dur="1" fill="hold">
                                          <p:stCondLst>
                                            <p:cond delay="2249"/>
                                          </p:stCondLst>
                                        </p:cTn>
                                        <p:tgtEl>
                                          <p:spTgt spid="37"/>
                                        </p:tgtEl>
                                        <p:attrNameLst>
                                          <p:attrName>style.visibility</p:attrName>
                                        </p:attrNameLst>
                                      </p:cBhvr>
                                      <p:to>
                                        <p:strVal val="hidden"/>
                                      </p:to>
                                    </p:set>
                                  </p:childTnLst>
                                </p:cTn>
                              </p:par>
                              <p:par>
                                <p:cTn id="286" presetID="3" presetClass="exit" presetSubtype="5" fill="hold" grpId="3" nodeType="withEffect">
                                  <p:stCondLst>
                                    <p:cond delay="0"/>
                                  </p:stCondLst>
                                  <p:childTnLst>
                                    <p:animEffect transition="out" filter="blinds(vertical)">
                                      <p:cBhvr>
                                        <p:cTn id="287" dur="2250"/>
                                        <p:tgtEl>
                                          <p:spTgt spid="37"/>
                                        </p:tgtEl>
                                      </p:cBhvr>
                                    </p:animEffect>
                                    <p:set>
                                      <p:cBhvr>
                                        <p:cTn id="288" dur="1" fill="hold">
                                          <p:stCondLst>
                                            <p:cond delay="2249"/>
                                          </p:stCondLst>
                                        </p:cTn>
                                        <p:tgtEl>
                                          <p:spTgt spid="3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2250"/>
                                        <p:tgtEl>
                                          <p:spTgt spid="21"/>
                                        </p:tgtEl>
                                        <p:attrNameLst>
                                          <p:attrName>ppt_x</p:attrName>
                                        </p:attrNameLst>
                                      </p:cBhvr>
                                      <p:tavLst>
                                        <p:tav tm="0">
                                          <p:val>
                                            <p:strVal val="ppt_x"/>
                                          </p:val>
                                        </p:tav>
                                        <p:tav tm="100000">
                                          <p:val>
                                            <p:strVal val="1+ppt_w/2"/>
                                          </p:val>
                                        </p:tav>
                                      </p:tavLst>
                                    </p:anim>
                                    <p:anim calcmode="lin" valueType="num">
                                      <p:cBhvr additive="base">
                                        <p:cTn id="291" dur="2250"/>
                                        <p:tgtEl>
                                          <p:spTgt spid="21"/>
                                        </p:tgtEl>
                                        <p:attrNameLst>
                                          <p:attrName>ppt_y</p:attrName>
                                        </p:attrNameLst>
                                      </p:cBhvr>
                                      <p:tavLst>
                                        <p:tav tm="0">
                                          <p:val>
                                            <p:strVal val="ppt_y"/>
                                          </p:val>
                                        </p:tav>
                                        <p:tav tm="100000">
                                          <p:val>
                                            <p:strVal val="ppt_y"/>
                                          </p:val>
                                        </p:tav>
                                      </p:tavLst>
                                    </p:anim>
                                    <p:set>
                                      <p:cBhvr>
                                        <p:cTn id="292" dur="1" fill="hold">
                                          <p:stCondLst>
                                            <p:cond delay="2249"/>
                                          </p:stCondLst>
                                        </p:cTn>
                                        <p:tgtEl>
                                          <p:spTgt spid="21"/>
                                        </p:tgtEl>
                                        <p:attrNameLst>
                                          <p:attrName>style.visibility</p:attrName>
                                        </p:attrNameLst>
                                      </p:cBhvr>
                                      <p:to>
                                        <p:strVal val="hidden"/>
                                      </p:to>
                                    </p:set>
                                  </p:childTnLst>
                                </p:cTn>
                              </p:par>
                              <p:par>
                                <p:cTn id="293" presetID="3" presetClass="exit" presetSubtype="5" fill="hold" grpId="3" nodeType="withEffect">
                                  <p:stCondLst>
                                    <p:cond delay="0"/>
                                  </p:stCondLst>
                                  <p:childTnLst>
                                    <p:animEffect transition="out" filter="blinds(vertical)">
                                      <p:cBhvr>
                                        <p:cTn id="294" dur="2250"/>
                                        <p:tgtEl>
                                          <p:spTgt spid="21"/>
                                        </p:tgtEl>
                                      </p:cBhvr>
                                    </p:animEffect>
                                    <p:set>
                                      <p:cBhvr>
                                        <p:cTn id="295" dur="1" fill="hold">
                                          <p:stCondLst>
                                            <p:cond delay="2249"/>
                                          </p:stCondLst>
                                        </p:cTn>
                                        <p:tgtEl>
                                          <p:spTgt spid="21"/>
                                        </p:tgtEl>
                                        <p:attrNameLst>
                                          <p:attrName>style.visibility</p:attrName>
                                        </p:attrNameLst>
                                      </p:cBhvr>
                                      <p:to>
                                        <p:strVal val="hidden"/>
                                      </p:to>
                                    </p:set>
                                  </p:childTnLst>
                                </p:cTn>
                              </p:par>
                              <p:par>
                                <p:cTn id="296" presetID="2" presetClass="exit" presetSubtype="2" fill="hold" grpId="1" nodeType="withEffect">
                                  <p:stCondLst>
                                    <p:cond delay="0"/>
                                  </p:stCondLst>
                                  <p:childTnLst>
                                    <p:anim calcmode="lin" valueType="num">
                                      <p:cBhvr additive="base">
                                        <p:cTn id="297" dur="2250"/>
                                        <p:tgtEl>
                                          <p:spTgt spid="3"/>
                                        </p:tgtEl>
                                        <p:attrNameLst>
                                          <p:attrName>ppt_x</p:attrName>
                                        </p:attrNameLst>
                                      </p:cBhvr>
                                      <p:tavLst>
                                        <p:tav tm="0">
                                          <p:val>
                                            <p:strVal val="ppt_x"/>
                                          </p:val>
                                        </p:tav>
                                        <p:tav tm="100000">
                                          <p:val>
                                            <p:strVal val="1+ppt_w/2"/>
                                          </p:val>
                                        </p:tav>
                                      </p:tavLst>
                                    </p:anim>
                                    <p:anim calcmode="lin" valueType="num">
                                      <p:cBhvr additive="base">
                                        <p:cTn id="298" dur="2250"/>
                                        <p:tgtEl>
                                          <p:spTgt spid="3"/>
                                        </p:tgtEl>
                                        <p:attrNameLst>
                                          <p:attrName>ppt_y</p:attrName>
                                        </p:attrNameLst>
                                      </p:cBhvr>
                                      <p:tavLst>
                                        <p:tav tm="0">
                                          <p:val>
                                            <p:strVal val="ppt_y"/>
                                          </p:val>
                                        </p:tav>
                                        <p:tav tm="100000">
                                          <p:val>
                                            <p:strVal val="ppt_y"/>
                                          </p:val>
                                        </p:tav>
                                      </p:tavLst>
                                    </p:anim>
                                    <p:set>
                                      <p:cBhvr>
                                        <p:cTn id="299" dur="1" fill="hold">
                                          <p:stCondLst>
                                            <p:cond delay="2249"/>
                                          </p:stCondLst>
                                        </p:cTn>
                                        <p:tgtEl>
                                          <p:spTgt spid="3"/>
                                        </p:tgtEl>
                                        <p:attrNameLst>
                                          <p:attrName>style.visibility</p:attrName>
                                        </p:attrNameLst>
                                      </p:cBhvr>
                                      <p:to>
                                        <p:strVal val="hidden"/>
                                      </p:to>
                                    </p:set>
                                  </p:childTnLst>
                                </p:cTn>
                              </p:par>
                              <p:par>
                                <p:cTn id="300" presetID="2" presetClass="exit" presetSubtype="2" fill="hold" grpId="1" nodeType="withEffect">
                                  <p:stCondLst>
                                    <p:cond delay="0"/>
                                  </p:stCondLst>
                                  <p:childTnLst>
                                    <p:anim calcmode="lin" valueType="num">
                                      <p:cBhvr additive="base">
                                        <p:cTn id="301" dur="2250"/>
                                        <p:tgtEl>
                                          <p:spTgt spid="4"/>
                                        </p:tgtEl>
                                        <p:attrNameLst>
                                          <p:attrName>ppt_x</p:attrName>
                                        </p:attrNameLst>
                                      </p:cBhvr>
                                      <p:tavLst>
                                        <p:tav tm="0">
                                          <p:val>
                                            <p:strVal val="ppt_x"/>
                                          </p:val>
                                        </p:tav>
                                        <p:tav tm="100000">
                                          <p:val>
                                            <p:strVal val="1+ppt_w/2"/>
                                          </p:val>
                                        </p:tav>
                                      </p:tavLst>
                                    </p:anim>
                                    <p:anim calcmode="lin" valueType="num">
                                      <p:cBhvr additive="base">
                                        <p:cTn id="302" dur="2250"/>
                                        <p:tgtEl>
                                          <p:spTgt spid="4"/>
                                        </p:tgtEl>
                                        <p:attrNameLst>
                                          <p:attrName>ppt_y</p:attrName>
                                        </p:attrNameLst>
                                      </p:cBhvr>
                                      <p:tavLst>
                                        <p:tav tm="0">
                                          <p:val>
                                            <p:strVal val="ppt_y"/>
                                          </p:val>
                                        </p:tav>
                                        <p:tav tm="100000">
                                          <p:val>
                                            <p:strVal val="ppt_y"/>
                                          </p:val>
                                        </p:tav>
                                      </p:tavLst>
                                    </p:anim>
                                    <p:set>
                                      <p:cBhvr>
                                        <p:cTn id="303" dur="1" fill="hold">
                                          <p:stCondLst>
                                            <p:cond delay="2249"/>
                                          </p:stCondLst>
                                        </p:cTn>
                                        <p:tgtEl>
                                          <p:spTgt spid="4"/>
                                        </p:tgtEl>
                                        <p:attrNameLst>
                                          <p:attrName>style.visibility</p:attrName>
                                        </p:attrNameLst>
                                      </p:cBhvr>
                                      <p:to>
                                        <p:strVal val="hidden"/>
                                      </p:to>
                                    </p:set>
                                  </p:childTnLst>
                                </p:cTn>
                              </p:par>
                              <p:par>
                                <p:cTn id="304" presetID="2" presetClass="exit" presetSubtype="2" fill="hold" grpId="1" nodeType="withEffect">
                                  <p:stCondLst>
                                    <p:cond delay="0"/>
                                  </p:stCondLst>
                                  <p:childTnLst>
                                    <p:anim calcmode="lin" valueType="num">
                                      <p:cBhvr additive="base">
                                        <p:cTn id="305" dur="2250"/>
                                        <p:tgtEl>
                                          <p:spTgt spid="5"/>
                                        </p:tgtEl>
                                        <p:attrNameLst>
                                          <p:attrName>ppt_x</p:attrName>
                                        </p:attrNameLst>
                                      </p:cBhvr>
                                      <p:tavLst>
                                        <p:tav tm="0">
                                          <p:val>
                                            <p:strVal val="ppt_x"/>
                                          </p:val>
                                        </p:tav>
                                        <p:tav tm="100000">
                                          <p:val>
                                            <p:strVal val="1+ppt_w/2"/>
                                          </p:val>
                                        </p:tav>
                                      </p:tavLst>
                                    </p:anim>
                                    <p:anim calcmode="lin" valueType="num">
                                      <p:cBhvr additive="base">
                                        <p:cTn id="306" dur="2250"/>
                                        <p:tgtEl>
                                          <p:spTgt spid="5"/>
                                        </p:tgtEl>
                                        <p:attrNameLst>
                                          <p:attrName>ppt_y</p:attrName>
                                        </p:attrNameLst>
                                      </p:cBhvr>
                                      <p:tavLst>
                                        <p:tav tm="0">
                                          <p:val>
                                            <p:strVal val="ppt_y"/>
                                          </p:val>
                                        </p:tav>
                                        <p:tav tm="100000">
                                          <p:val>
                                            <p:strVal val="ppt_y"/>
                                          </p:val>
                                        </p:tav>
                                      </p:tavLst>
                                    </p:anim>
                                    <p:set>
                                      <p:cBhvr>
                                        <p:cTn id="307" dur="1" fill="hold">
                                          <p:stCondLst>
                                            <p:cond delay="2249"/>
                                          </p:stCondLst>
                                        </p:cTn>
                                        <p:tgtEl>
                                          <p:spTgt spid="5"/>
                                        </p:tgtEl>
                                        <p:attrNameLst>
                                          <p:attrName>style.visibility</p:attrName>
                                        </p:attrNameLst>
                                      </p:cBhvr>
                                      <p:to>
                                        <p:strVal val="hidden"/>
                                      </p:to>
                                    </p:set>
                                  </p:childTnLst>
                                </p:cTn>
                              </p:par>
                              <p:par>
                                <p:cTn id="308" presetID="2" presetClass="exit" presetSubtype="2" fill="hold" grpId="1" nodeType="withEffect">
                                  <p:stCondLst>
                                    <p:cond delay="0"/>
                                  </p:stCondLst>
                                  <p:childTnLst>
                                    <p:anim calcmode="lin" valueType="num">
                                      <p:cBhvr additive="base">
                                        <p:cTn id="309" dur="2250"/>
                                        <p:tgtEl>
                                          <p:spTgt spid="6"/>
                                        </p:tgtEl>
                                        <p:attrNameLst>
                                          <p:attrName>ppt_x</p:attrName>
                                        </p:attrNameLst>
                                      </p:cBhvr>
                                      <p:tavLst>
                                        <p:tav tm="0">
                                          <p:val>
                                            <p:strVal val="ppt_x"/>
                                          </p:val>
                                        </p:tav>
                                        <p:tav tm="100000">
                                          <p:val>
                                            <p:strVal val="1+ppt_w/2"/>
                                          </p:val>
                                        </p:tav>
                                      </p:tavLst>
                                    </p:anim>
                                    <p:anim calcmode="lin" valueType="num">
                                      <p:cBhvr additive="base">
                                        <p:cTn id="310" dur="2250"/>
                                        <p:tgtEl>
                                          <p:spTgt spid="6"/>
                                        </p:tgtEl>
                                        <p:attrNameLst>
                                          <p:attrName>ppt_y</p:attrName>
                                        </p:attrNameLst>
                                      </p:cBhvr>
                                      <p:tavLst>
                                        <p:tav tm="0">
                                          <p:val>
                                            <p:strVal val="ppt_y"/>
                                          </p:val>
                                        </p:tav>
                                        <p:tav tm="100000">
                                          <p:val>
                                            <p:strVal val="ppt_y"/>
                                          </p:val>
                                        </p:tav>
                                      </p:tavLst>
                                    </p:anim>
                                    <p:set>
                                      <p:cBhvr>
                                        <p:cTn id="311" dur="1" fill="hold">
                                          <p:stCondLst>
                                            <p:cond delay="2249"/>
                                          </p:stCondLst>
                                        </p:cTn>
                                        <p:tgtEl>
                                          <p:spTgt spid="6"/>
                                        </p:tgtEl>
                                        <p:attrNameLst>
                                          <p:attrName>style.visibility</p:attrName>
                                        </p:attrNameLst>
                                      </p:cBhvr>
                                      <p:to>
                                        <p:strVal val="hidden"/>
                                      </p:to>
                                    </p:set>
                                  </p:childTnLst>
                                </p:cTn>
                              </p:par>
                              <p:par>
                                <p:cTn id="312" presetID="2" presetClass="exit" presetSubtype="2" fill="hold" grpId="1" nodeType="withEffect">
                                  <p:stCondLst>
                                    <p:cond delay="0"/>
                                  </p:stCondLst>
                                  <p:childTnLst>
                                    <p:anim calcmode="lin" valueType="num">
                                      <p:cBhvr additive="base">
                                        <p:cTn id="313" dur="2250"/>
                                        <p:tgtEl>
                                          <p:spTgt spid="7"/>
                                        </p:tgtEl>
                                        <p:attrNameLst>
                                          <p:attrName>ppt_x</p:attrName>
                                        </p:attrNameLst>
                                      </p:cBhvr>
                                      <p:tavLst>
                                        <p:tav tm="0">
                                          <p:val>
                                            <p:strVal val="ppt_x"/>
                                          </p:val>
                                        </p:tav>
                                        <p:tav tm="100000">
                                          <p:val>
                                            <p:strVal val="1+ppt_w/2"/>
                                          </p:val>
                                        </p:tav>
                                      </p:tavLst>
                                    </p:anim>
                                    <p:anim calcmode="lin" valueType="num">
                                      <p:cBhvr additive="base">
                                        <p:cTn id="314" dur="2250"/>
                                        <p:tgtEl>
                                          <p:spTgt spid="7"/>
                                        </p:tgtEl>
                                        <p:attrNameLst>
                                          <p:attrName>ppt_y</p:attrName>
                                        </p:attrNameLst>
                                      </p:cBhvr>
                                      <p:tavLst>
                                        <p:tav tm="0">
                                          <p:val>
                                            <p:strVal val="ppt_y"/>
                                          </p:val>
                                        </p:tav>
                                        <p:tav tm="100000">
                                          <p:val>
                                            <p:strVal val="ppt_y"/>
                                          </p:val>
                                        </p:tav>
                                      </p:tavLst>
                                    </p:anim>
                                    <p:set>
                                      <p:cBhvr>
                                        <p:cTn id="315" dur="1" fill="hold">
                                          <p:stCondLst>
                                            <p:cond delay="2249"/>
                                          </p:stCondLst>
                                        </p:cTn>
                                        <p:tgtEl>
                                          <p:spTgt spid="7"/>
                                        </p:tgtEl>
                                        <p:attrNameLst>
                                          <p:attrName>style.visibility</p:attrName>
                                        </p:attrNameLst>
                                      </p:cBhvr>
                                      <p:to>
                                        <p:strVal val="hidden"/>
                                      </p:to>
                                    </p:set>
                                  </p:childTnLst>
                                </p:cTn>
                              </p:par>
                              <p:par>
                                <p:cTn id="316" presetID="2" presetClass="exit" presetSubtype="2" fill="hold" grpId="1" nodeType="withEffect">
                                  <p:stCondLst>
                                    <p:cond delay="0"/>
                                  </p:stCondLst>
                                  <p:childTnLst>
                                    <p:anim calcmode="lin" valueType="num">
                                      <p:cBhvr additive="base">
                                        <p:cTn id="317" dur="2250"/>
                                        <p:tgtEl>
                                          <p:spTgt spid="8"/>
                                        </p:tgtEl>
                                        <p:attrNameLst>
                                          <p:attrName>ppt_x</p:attrName>
                                        </p:attrNameLst>
                                      </p:cBhvr>
                                      <p:tavLst>
                                        <p:tav tm="0">
                                          <p:val>
                                            <p:strVal val="ppt_x"/>
                                          </p:val>
                                        </p:tav>
                                        <p:tav tm="100000">
                                          <p:val>
                                            <p:strVal val="1+ppt_w/2"/>
                                          </p:val>
                                        </p:tav>
                                      </p:tavLst>
                                    </p:anim>
                                    <p:anim calcmode="lin" valueType="num">
                                      <p:cBhvr additive="base">
                                        <p:cTn id="318" dur="2250"/>
                                        <p:tgtEl>
                                          <p:spTgt spid="8"/>
                                        </p:tgtEl>
                                        <p:attrNameLst>
                                          <p:attrName>ppt_y</p:attrName>
                                        </p:attrNameLst>
                                      </p:cBhvr>
                                      <p:tavLst>
                                        <p:tav tm="0">
                                          <p:val>
                                            <p:strVal val="ppt_y"/>
                                          </p:val>
                                        </p:tav>
                                        <p:tav tm="100000">
                                          <p:val>
                                            <p:strVal val="ppt_y"/>
                                          </p:val>
                                        </p:tav>
                                      </p:tavLst>
                                    </p:anim>
                                    <p:set>
                                      <p:cBhvr>
                                        <p:cTn id="319" dur="1" fill="hold">
                                          <p:stCondLst>
                                            <p:cond delay="2249"/>
                                          </p:stCondLst>
                                        </p:cTn>
                                        <p:tgtEl>
                                          <p:spTgt spid="8"/>
                                        </p:tgtEl>
                                        <p:attrNameLst>
                                          <p:attrName>style.visibility</p:attrName>
                                        </p:attrNameLst>
                                      </p:cBhvr>
                                      <p:to>
                                        <p:strVal val="hidden"/>
                                      </p:to>
                                    </p:set>
                                  </p:childTnLst>
                                </p:cTn>
                              </p:par>
                              <p:par>
                                <p:cTn id="320" presetID="2" presetClass="exit" presetSubtype="2" fill="hold" grpId="1" nodeType="withEffect">
                                  <p:stCondLst>
                                    <p:cond delay="0"/>
                                  </p:stCondLst>
                                  <p:childTnLst>
                                    <p:anim calcmode="lin" valueType="num">
                                      <p:cBhvr additive="base">
                                        <p:cTn id="321" dur="2250"/>
                                        <p:tgtEl>
                                          <p:spTgt spid="9"/>
                                        </p:tgtEl>
                                        <p:attrNameLst>
                                          <p:attrName>ppt_x</p:attrName>
                                        </p:attrNameLst>
                                      </p:cBhvr>
                                      <p:tavLst>
                                        <p:tav tm="0">
                                          <p:val>
                                            <p:strVal val="ppt_x"/>
                                          </p:val>
                                        </p:tav>
                                        <p:tav tm="100000">
                                          <p:val>
                                            <p:strVal val="1+ppt_w/2"/>
                                          </p:val>
                                        </p:tav>
                                      </p:tavLst>
                                    </p:anim>
                                    <p:anim calcmode="lin" valueType="num">
                                      <p:cBhvr additive="base">
                                        <p:cTn id="322" dur="2250"/>
                                        <p:tgtEl>
                                          <p:spTgt spid="9"/>
                                        </p:tgtEl>
                                        <p:attrNameLst>
                                          <p:attrName>ppt_y</p:attrName>
                                        </p:attrNameLst>
                                      </p:cBhvr>
                                      <p:tavLst>
                                        <p:tav tm="0">
                                          <p:val>
                                            <p:strVal val="ppt_y"/>
                                          </p:val>
                                        </p:tav>
                                        <p:tav tm="100000">
                                          <p:val>
                                            <p:strVal val="ppt_y"/>
                                          </p:val>
                                        </p:tav>
                                      </p:tavLst>
                                    </p:anim>
                                    <p:set>
                                      <p:cBhvr>
                                        <p:cTn id="323" dur="1" fill="hold">
                                          <p:stCondLst>
                                            <p:cond delay="2249"/>
                                          </p:stCondLst>
                                        </p:cTn>
                                        <p:tgtEl>
                                          <p:spTgt spid="9"/>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2250"/>
                                        <p:tgtEl>
                                          <p:spTgt spid="3"/>
                                        </p:tgtEl>
                                      </p:cBhvr>
                                    </p:animEffect>
                                    <p:set>
                                      <p:cBhvr>
                                        <p:cTn id="326" dur="1" fill="hold">
                                          <p:stCondLst>
                                            <p:cond delay="2249"/>
                                          </p:stCondLst>
                                        </p:cTn>
                                        <p:tgtEl>
                                          <p:spTgt spid="3"/>
                                        </p:tgtEl>
                                        <p:attrNameLst>
                                          <p:attrName>style.visibility</p:attrName>
                                        </p:attrNameLst>
                                      </p:cBhvr>
                                      <p:to>
                                        <p:strVal val="hidden"/>
                                      </p:to>
                                    </p:set>
                                  </p:childTnLst>
                                </p:cTn>
                              </p:par>
                              <p:par>
                                <p:cTn id="327" presetID="3" presetClass="exit" presetSubtype="5" fill="hold" grpId="2" nodeType="withEffect">
                                  <p:stCondLst>
                                    <p:cond delay="0"/>
                                  </p:stCondLst>
                                  <p:childTnLst>
                                    <p:animEffect transition="out" filter="blinds(vertical)">
                                      <p:cBhvr>
                                        <p:cTn id="328" dur="2250"/>
                                        <p:tgtEl>
                                          <p:spTgt spid="4"/>
                                        </p:tgtEl>
                                      </p:cBhvr>
                                    </p:animEffect>
                                    <p:set>
                                      <p:cBhvr>
                                        <p:cTn id="329" dur="1" fill="hold">
                                          <p:stCondLst>
                                            <p:cond delay="2249"/>
                                          </p:stCondLst>
                                        </p:cTn>
                                        <p:tgtEl>
                                          <p:spTgt spid="4"/>
                                        </p:tgtEl>
                                        <p:attrNameLst>
                                          <p:attrName>style.visibility</p:attrName>
                                        </p:attrNameLst>
                                      </p:cBhvr>
                                      <p:to>
                                        <p:strVal val="hidden"/>
                                      </p:to>
                                    </p:set>
                                  </p:childTnLst>
                                </p:cTn>
                              </p:par>
                              <p:par>
                                <p:cTn id="330" presetID="3" presetClass="exit" presetSubtype="5" fill="hold" grpId="2" nodeType="withEffect">
                                  <p:stCondLst>
                                    <p:cond delay="0"/>
                                  </p:stCondLst>
                                  <p:childTnLst>
                                    <p:animEffect transition="out" filter="blinds(vertical)">
                                      <p:cBhvr>
                                        <p:cTn id="331" dur="2250"/>
                                        <p:tgtEl>
                                          <p:spTgt spid="5"/>
                                        </p:tgtEl>
                                      </p:cBhvr>
                                    </p:animEffect>
                                    <p:set>
                                      <p:cBhvr>
                                        <p:cTn id="332" dur="1" fill="hold">
                                          <p:stCondLst>
                                            <p:cond delay="2249"/>
                                          </p:stCondLst>
                                        </p:cTn>
                                        <p:tgtEl>
                                          <p:spTgt spid="5"/>
                                        </p:tgtEl>
                                        <p:attrNameLst>
                                          <p:attrName>style.visibility</p:attrName>
                                        </p:attrNameLst>
                                      </p:cBhvr>
                                      <p:to>
                                        <p:strVal val="hidden"/>
                                      </p:to>
                                    </p:set>
                                  </p:childTnLst>
                                </p:cTn>
                              </p:par>
                              <p:par>
                                <p:cTn id="333" presetID="3" presetClass="exit" presetSubtype="5" fill="hold" grpId="2" nodeType="withEffect">
                                  <p:stCondLst>
                                    <p:cond delay="0"/>
                                  </p:stCondLst>
                                  <p:childTnLst>
                                    <p:animEffect transition="out" filter="blinds(vertical)">
                                      <p:cBhvr>
                                        <p:cTn id="334" dur="2250"/>
                                        <p:tgtEl>
                                          <p:spTgt spid="6"/>
                                        </p:tgtEl>
                                      </p:cBhvr>
                                    </p:animEffect>
                                    <p:set>
                                      <p:cBhvr>
                                        <p:cTn id="335" dur="1" fill="hold">
                                          <p:stCondLst>
                                            <p:cond delay="2249"/>
                                          </p:stCondLst>
                                        </p:cTn>
                                        <p:tgtEl>
                                          <p:spTgt spid="6"/>
                                        </p:tgtEl>
                                        <p:attrNameLst>
                                          <p:attrName>style.visibility</p:attrName>
                                        </p:attrNameLst>
                                      </p:cBhvr>
                                      <p:to>
                                        <p:strVal val="hidden"/>
                                      </p:to>
                                    </p:set>
                                  </p:childTnLst>
                                </p:cTn>
                              </p:par>
                              <p:par>
                                <p:cTn id="336" presetID="3" presetClass="exit" presetSubtype="5" fill="hold" grpId="2" nodeType="withEffect">
                                  <p:stCondLst>
                                    <p:cond delay="0"/>
                                  </p:stCondLst>
                                  <p:childTnLst>
                                    <p:animEffect transition="out" filter="blinds(vertical)">
                                      <p:cBhvr>
                                        <p:cTn id="337" dur="2250"/>
                                        <p:tgtEl>
                                          <p:spTgt spid="7"/>
                                        </p:tgtEl>
                                      </p:cBhvr>
                                    </p:animEffect>
                                    <p:set>
                                      <p:cBhvr>
                                        <p:cTn id="338" dur="1" fill="hold">
                                          <p:stCondLst>
                                            <p:cond delay="2249"/>
                                          </p:stCondLst>
                                        </p:cTn>
                                        <p:tgtEl>
                                          <p:spTgt spid="7"/>
                                        </p:tgtEl>
                                        <p:attrNameLst>
                                          <p:attrName>style.visibility</p:attrName>
                                        </p:attrNameLst>
                                      </p:cBhvr>
                                      <p:to>
                                        <p:strVal val="hidden"/>
                                      </p:to>
                                    </p:set>
                                  </p:childTnLst>
                                </p:cTn>
                              </p:par>
                              <p:par>
                                <p:cTn id="339" presetID="3" presetClass="exit" presetSubtype="5" fill="hold" grpId="2" nodeType="withEffect">
                                  <p:stCondLst>
                                    <p:cond delay="0"/>
                                  </p:stCondLst>
                                  <p:childTnLst>
                                    <p:animEffect transition="out" filter="blinds(vertical)">
                                      <p:cBhvr>
                                        <p:cTn id="340" dur="2250"/>
                                        <p:tgtEl>
                                          <p:spTgt spid="8"/>
                                        </p:tgtEl>
                                      </p:cBhvr>
                                    </p:animEffect>
                                    <p:set>
                                      <p:cBhvr>
                                        <p:cTn id="341" dur="1" fill="hold">
                                          <p:stCondLst>
                                            <p:cond delay="2249"/>
                                          </p:stCondLst>
                                        </p:cTn>
                                        <p:tgtEl>
                                          <p:spTgt spid="8"/>
                                        </p:tgtEl>
                                        <p:attrNameLst>
                                          <p:attrName>style.visibility</p:attrName>
                                        </p:attrNameLst>
                                      </p:cBhvr>
                                      <p:to>
                                        <p:strVal val="hidden"/>
                                      </p:to>
                                    </p:set>
                                  </p:childTnLst>
                                </p:cTn>
                              </p:par>
                              <p:par>
                                <p:cTn id="342" presetID="3" presetClass="exit" presetSubtype="5" fill="hold" grpId="2" nodeType="withEffect">
                                  <p:stCondLst>
                                    <p:cond delay="0"/>
                                  </p:stCondLst>
                                  <p:childTnLst>
                                    <p:animEffect transition="out" filter="blinds(vertical)">
                                      <p:cBhvr>
                                        <p:cTn id="343" dur="2250"/>
                                        <p:tgtEl>
                                          <p:spTgt spid="9"/>
                                        </p:tgtEl>
                                      </p:cBhvr>
                                    </p:animEffect>
                                    <p:set>
                                      <p:cBhvr>
                                        <p:cTn id="344" dur="1" fill="hold">
                                          <p:stCondLst>
                                            <p:cond delay="2249"/>
                                          </p:stCondLst>
                                        </p:cTn>
                                        <p:tgtEl>
                                          <p:spTgt spid="9"/>
                                        </p:tgtEl>
                                        <p:attrNameLst>
                                          <p:attrName>style.visibility</p:attrName>
                                        </p:attrNameLst>
                                      </p:cBhvr>
                                      <p:to>
                                        <p:strVal val="hidden"/>
                                      </p:to>
                                    </p:set>
                                  </p:childTnLst>
                                </p:cTn>
                              </p:par>
                              <p:par>
                                <p:cTn id="345" presetID="2" presetClass="exit" presetSubtype="8" fill="hold" grpId="2" nodeType="withEffect">
                                  <p:stCondLst>
                                    <p:cond delay="0"/>
                                  </p:stCondLst>
                                  <p:childTnLst>
                                    <p:anim calcmode="lin" valueType="num">
                                      <p:cBhvr additive="base">
                                        <p:cTn id="346" dur="2250"/>
                                        <p:tgtEl>
                                          <p:spTgt spid="29"/>
                                        </p:tgtEl>
                                        <p:attrNameLst>
                                          <p:attrName>ppt_x</p:attrName>
                                        </p:attrNameLst>
                                      </p:cBhvr>
                                      <p:tavLst>
                                        <p:tav tm="0">
                                          <p:val>
                                            <p:strVal val="ppt_x"/>
                                          </p:val>
                                        </p:tav>
                                        <p:tav tm="100000">
                                          <p:val>
                                            <p:strVal val="0-ppt_w/2"/>
                                          </p:val>
                                        </p:tav>
                                      </p:tavLst>
                                    </p:anim>
                                    <p:anim calcmode="lin" valueType="num">
                                      <p:cBhvr additive="base">
                                        <p:cTn id="347" dur="2250"/>
                                        <p:tgtEl>
                                          <p:spTgt spid="29"/>
                                        </p:tgtEl>
                                        <p:attrNameLst>
                                          <p:attrName>ppt_y</p:attrName>
                                        </p:attrNameLst>
                                      </p:cBhvr>
                                      <p:tavLst>
                                        <p:tav tm="0">
                                          <p:val>
                                            <p:strVal val="ppt_y"/>
                                          </p:val>
                                        </p:tav>
                                        <p:tav tm="100000">
                                          <p:val>
                                            <p:strVal val="ppt_y"/>
                                          </p:val>
                                        </p:tav>
                                      </p:tavLst>
                                    </p:anim>
                                    <p:set>
                                      <p:cBhvr>
                                        <p:cTn id="348" dur="1" fill="hold">
                                          <p:stCondLst>
                                            <p:cond delay="2249"/>
                                          </p:stCondLst>
                                        </p:cTn>
                                        <p:tgtEl>
                                          <p:spTgt spid="29"/>
                                        </p:tgtEl>
                                        <p:attrNameLst>
                                          <p:attrName>style.visibility</p:attrName>
                                        </p:attrNameLst>
                                      </p:cBhvr>
                                      <p:to>
                                        <p:strVal val="hidden"/>
                                      </p:to>
                                    </p:set>
                                  </p:childTnLst>
                                </p:cTn>
                              </p:par>
                              <p:par>
                                <p:cTn id="349" presetID="3" presetClass="exit" presetSubtype="5" fill="hold" grpId="3" nodeType="withEffect">
                                  <p:stCondLst>
                                    <p:cond delay="0"/>
                                  </p:stCondLst>
                                  <p:childTnLst>
                                    <p:animEffect transition="out" filter="blinds(vertical)">
                                      <p:cBhvr>
                                        <p:cTn id="350" dur="2250"/>
                                        <p:tgtEl>
                                          <p:spTgt spid="29"/>
                                        </p:tgtEl>
                                      </p:cBhvr>
                                    </p:animEffect>
                                    <p:set>
                                      <p:cBhvr>
                                        <p:cTn id="351" dur="1" fill="hold">
                                          <p:stCondLst>
                                            <p:cond delay="2249"/>
                                          </p:stCondLst>
                                        </p:cTn>
                                        <p:tgtEl>
                                          <p:spTgt spid="29"/>
                                        </p:tgtEl>
                                        <p:attrNameLst>
                                          <p:attrName>style.visibility</p:attrName>
                                        </p:attrNameLst>
                                      </p:cBhvr>
                                      <p:to>
                                        <p:strVal val="hidden"/>
                                      </p:to>
                                    </p:set>
                                  </p:childTnLst>
                                </p:cTn>
                              </p:par>
                              <p:par>
                                <p:cTn id="352" presetID="2" presetClass="exit" presetSubtype="8" fill="hold" grpId="2" nodeType="withEffect">
                                  <p:stCondLst>
                                    <p:cond delay="0"/>
                                  </p:stCondLst>
                                  <p:childTnLst>
                                    <p:anim calcmode="lin" valueType="num">
                                      <p:cBhvr additive="base">
                                        <p:cTn id="353" dur="2250"/>
                                        <p:tgtEl>
                                          <p:spTgt spid="38"/>
                                        </p:tgtEl>
                                        <p:attrNameLst>
                                          <p:attrName>ppt_x</p:attrName>
                                        </p:attrNameLst>
                                      </p:cBhvr>
                                      <p:tavLst>
                                        <p:tav tm="0">
                                          <p:val>
                                            <p:strVal val="ppt_x"/>
                                          </p:val>
                                        </p:tav>
                                        <p:tav tm="100000">
                                          <p:val>
                                            <p:strVal val="0-ppt_w/2"/>
                                          </p:val>
                                        </p:tav>
                                      </p:tavLst>
                                    </p:anim>
                                    <p:anim calcmode="lin" valueType="num">
                                      <p:cBhvr additive="base">
                                        <p:cTn id="354" dur="2250"/>
                                        <p:tgtEl>
                                          <p:spTgt spid="38"/>
                                        </p:tgtEl>
                                        <p:attrNameLst>
                                          <p:attrName>ppt_y</p:attrName>
                                        </p:attrNameLst>
                                      </p:cBhvr>
                                      <p:tavLst>
                                        <p:tav tm="0">
                                          <p:val>
                                            <p:strVal val="ppt_y"/>
                                          </p:val>
                                        </p:tav>
                                        <p:tav tm="100000">
                                          <p:val>
                                            <p:strVal val="ppt_y"/>
                                          </p:val>
                                        </p:tav>
                                      </p:tavLst>
                                    </p:anim>
                                    <p:set>
                                      <p:cBhvr>
                                        <p:cTn id="355" dur="1" fill="hold">
                                          <p:stCondLst>
                                            <p:cond delay="2249"/>
                                          </p:stCondLst>
                                        </p:cTn>
                                        <p:tgtEl>
                                          <p:spTgt spid="38"/>
                                        </p:tgtEl>
                                        <p:attrNameLst>
                                          <p:attrName>style.visibility</p:attrName>
                                        </p:attrNameLst>
                                      </p:cBhvr>
                                      <p:to>
                                        <p:strVal val="hidden"/>
                                      </p:to>
                                    </p:set>
                                  </p:childTnLst>
                                </p:cTn>
                              </p:par>
                              <p:par>
                                <p:cTn id="356" presetID="3" presetClass="exit" presetSubtype="5" fill="hold" grpId="3" nodeType="withEffect">
                                  <p:stCondLst>
                                    <p:cond delay="0"/>
                                  </p:stCondLst>
                                  <p:childTnLst>
                                    <p:animEffect transition="out" filter="blinds(vertical)">
                                      <p:cBhvr>
                                        <p:cTn id="357" dur="2250"/>
                                        <p:tgtEl>
                                          <p:spTgt spid="38"/>
                                        </p:tgtEl>
                                      </p:cBhvr>
                                    </p:animEffect>
                                    <p:set>
                                      <p:cBhvr>
                                        <p:cTn id="358" dur="1" fill="hold">
                                          <p:stCondLst>
                                            <p:cond delay="2249"/>
                                          </p:stCondLst>
                                        </p:cTn>
                                        <p:tgtEl>
                                          <p:spTgt spid="38"/>
                                        </p:tgtEl>
                                        <p:attrNameLst>
                                          <p:attrName>style.visibility</p:attrName>
                                        </p:attrNameLst>
                                      </p:cBhvr>
                                      <p:to>
                                        <p:strVal val="hidden"/>
                                      </p:to>
                                    </p:set>
                                  </p:childTnLst>
                                </p:cTn>
                              </p:par>
                              <p:par>
                                <p:cTn id="359" presetID="2" presetClass="exit" presetSubtype="8" fill="hold" grpId="2" nodeType="withEffect">
                                  <p:stCondLst>
                                    <p:cond delay="0"/>
                                  </p:stCondLst>
                                  <p:childTnLst>
                                    <p:anim calcmode="lin" valueType="num">
                                      <p:cBhvr additive="base">
                                        <p:cTn id="360" dur="2250"/>
                                        <p:tgtEl>
                                          <p:spTgt spid="39"/>
                                        </p:tgtEl>
                                        <p:attrNameLst>
                                          <p:attrName>ppt_x</p:attrName>
                                        </p:attrNameLst>
                                      </p:cBhvr>
                                      <p:tavLst>
                                        <p:tav tm="0">
                                          <p:val>
                                            <p:strVal val="ppt_x"/>
                                          </p:val>
                                        </p:tav>
                                        <p:tav tm="100000">
                                          <p:val>
                                            <p:strVal val="0-ppt_w/2"/>
                                          </p:val>
                                        </p:tav>
                                      </p:tavLst>
                                    </p:anim>
                                    <p:anim calcmode="lin" valueType="num">
                                      <p:cBhvr additive="base">
                                        <p:cTn id="361" dur="2250"/>
                                        <p:tgtEl>
                                          <p:spTgt spid="39"/>
                                        </p:tgtEl>
                                        <p:attrNameLst>
                                          <p:attrName>ppt_y</p:attrName>
                                        </p:attrNameLst>
                                      </p:cBhvr>
                                      <p:tavLst>
                                        <p:tav tm="0">
                                          <p:val>
                                            <p:strVal val="ppt_y"/>
                                          </p:val>
                                        </p:tav>
                                        <p:tav tm="100000">
                                          <p:val>
                                            <p:strVal val="ppt_y"/>
                                          </p:val>
                                        </p:tav>
                                      </p:tavLst>
                                    </p:anim>
                                    <p:set>
                                      <p:cBhvr>
                                        <p:cTn id="362" dur="1" fill="hold">
                                          <p:stCondLst>
                                            <p:cond delay="2249"/>
                                          </p:stCondLst>
                                        </p:cTn>
                                        <p:tgtEl>
                                          <p:spTgt spid="39"/>
                                        </p:tgtEl>
                                        <p:attrNameLst>
                                          <p:attrName>style.visibility</p:attrName>
                                        </p:attrNameLst>
                                      </p:cBhvr>
                                      <p:to>
                                        <p:strVal val="hidden"/>
                                      </p:to>
                                    </p:set>
                                  </p:childTnLst>
                                </p:cTn>
                              </p:par>
                              <p:par>
                                <p:cTn id="363" presetID="3" presetClass="exit" presetSubtype="5" fill="hold" grpId="3" nodeType="withEffect">
                                  <p:stCondLst>
                                    <p:cond delay="0"/>
                                  </p:stCondLst>
                                  <p:childTnLst>
                                    <p:animEffect transition="out" filter="blinds(vertical)">
                                      <p:cBhvr>
                                        <p:cTn id="364" dur="2250"/>
                                        <p:tgtEl>
                                          <p:spTgt spid="39"/>
                                        </p:tgtEl>
                                      </p:cBhvr>
                                    </p:animEffect>
                                    <p:set>
                                      <p:cBhvr>
                                        <p:cTn id="365" dur="1" fill="hold">
                                          <p:stCondLst>
                                            <p:cond delay="2249"/>
                                          </p:stCondLst>
                                        </p:cTn>
                                        <p:tgtEl>
                                          <p:spTgt spid="39"/>
                                        </p:tgtEl>
                                        <p:attrNameLst>
                                          <p:attrName>style.visibility</p:attrName>
                                        </p:attrNameLst>
                                      </p:cBhvr>
                                      <p:to>
                                        <p:strVal val="hidden"/>
                                      </p:to>
                                    </p:set>
                                  </p:childTnLst>
                                </p:cTn>
                              </p:par>
                              <p:par>
                                <p:cTn id="366" presetID="2" presetClass="exit" presetSubtype="8" fill="hold" grpId="2" nodeType="withEffect">
                                  <p:stCondLst>
                                    <p:cond delay="0"/>
                                  </p:stCondLst>
                                  <p:childTnLst>
                                    <p:anim calcmode="lin" valueType="num">
                                      <p:cBhvr additive="base">
                                        <p:cTn id="367" dur="2250"/>
                                        <p:tgtEl>
                                          <p:spTgt spid="40"/>
                                        </p:tgtEl>
                                        <p:attrNameLst>
                                          <p:attrName>ppt_x</p:attrName>
                                        </p:attrNameLst>
                                      </p:cBhvr>
                                      <p:tavLst>
                                        <p:tav tm="0">
                                          <p:val>
                                            <p:strVal val="ppt_x"/>
                                          </p:val>
                                        </p:tav>
                                        <p:tav tm="100000">
                                          <p:val>
                                            <p:strVal val="0-ppt_w/2"/>
                                          </p:val>
                                        </p:tav>
                                      </p:tavLst>
                                    </p:anim>
                                    <p:anim calcmode="lin" valueType="num">
                                      <p:cBhvr additive="base">
                                        <p:cTn id="368" dur="2250"/>
                                        <p:tgtEl>
                                          <p:spTgt spid="40"/>
                                        </p:tgtEl>
                                        <p:attrNameLst>
                                          <p:attrName>ppt_y</p:attrName>
                                        </p:attrNameLst>
                                      </p:cBhvr>
                                      <p:tavLst>
                                        <p:tav tm="0">
                                          <p:val>
                                            <p:strVal val="ppt_y"/>
                                          </p:val>
                                        </p:tav>
                                        <p:tav tm="100000">
                                          <p:val>
                                            <p:strVal val="ppt_y"/>
                                          </p:val>
                                        </p:tav>
                                      </p:tavLst>
                                    </p:anim>
                                    <p:set>
                                      <p:cBhvr>
                                        <p:cTn id="369" dur="1" fill="hold">
                                          <p:stCondLst>
                                            <p:cond delay="2249"/>
                                          </p:stCondLst>
                                        </p:cTn>
                                        <p:tgtEl>
                                          <p:spTgt spid="40"/>
                                        </p:tgtEl>
                                        <p:attrNameLst>
                                          <p:attrName>style.visibility</p:attrName>
                                        </p:attrNameLst>
                                      </p:cBhvr>
                                      <p:to>
                                        <p:strVal val="hidden"/>
                                      </p:to>
                                    </p:set>
                                  </p:childTnLst>
                                </p:cTn>
                              </p:par>
                              <p:par>
                                <p:cTn id="370" presetID="3" presetClass="exit" presetSubtype="5" fill="hold" grpId="3" nodeType="withEffect">
                                  <p:stCondLst>
                                    <p:cond delay="0"/>
                                  </p:stCondLst>
                                  <p:childTnLst>
                                    <p:animEffect transition="out" filter="blinds(vertical)">
                                      <p:cBhvr>
                                        <p:cTn id="371" dur="2250"/>
                                        <p:tgtEl>
                                          <p:spTgt spid="40"/>
                                        </p:tgtEl>
                                      </p:cBhvr>
                                    </p:animEffect>
                                    <p:set>
                                      <p:cBhvr>
                                        <p:cTn id="372" dur="1" fill="hold">
                                          <p:stCondLst>
                                            <p:cond delay="2249"/>
                                          </p:stCondLst>
                                        </p:cTn>
                                        <p:tgtEl>
                                          <p:spTgt spid="40"/>
                                        </p:tgtEl>
                                        <p:attrNameLst>
                                          <p:attrName>style.visibility</p:attrName>
                                        </p:attrNameLst>
                                      </p:cBhvr>
                                      <p:to>
                                        <p:strVal val="hidden"/>
                                      </p:to>
                                    </p:set>
                                  </p:childTnLst>
                                </p:cTn>
                              </p:par>
                              <p:par>
                                <p:cTn id="373" presetID="2" presetClass="exit" presetSubtype="8" fill="hold" grpId="2" nodeType="withEffect">
                                  <p:stCondLst>
                                    <p:cond delay="0"/>
                                  </p:stCondLst>
                                  <p:childTnLst>
                                    <p:anim calcmode="lin" valueType="num">
                                      <p:cBhvr additive="base">
                                        <p:cTn id="374" dur="2250"/>
                                        <p:tgtEl>
                                          <p:spTgt spid="41"/>
                                        </p:tgtEl>
                                        <p:attrNameLst>
                                          <p:attrName>ppt_x</p:attrName>
                                        </p:attrNameLst>
                                      </p:cBhvr>
                                      <p:tavLst>
                                        <p:tav tm="0">
                                          <p:val>
                                            <p:strVal val="ppt_x"/>
                                          </p:val>
                                        </p:tav>
                                        <p:tav tm="100000">
                                          <p:val>
                                            <p:strVal val="0-ppt_w/2"/>
                                          </p:val>
                                        </p:tav>
                                      </p:tavLst>
                                    </p:anim>
                                    <p:anim calcmode="lin" valueType="num">
                                      <p:cBhvr additive="base">
                                        <p:cTn id="375" dur="2250"/>
                                        <p:tgtEl>
                                          <p:spTgt spid="41"/>
                                        </p:tgtEl>
                                        <p:attrNameLst>
                                          <p:attrName>ppt_y</p:attrName>
                                        </p:attrNameLst>
                                      </p:cBhvr>
                                      <p:tavLst>
                                        <p:tav tm="0">
                                          <p:val>
                                            <p:strVal val="ppt_y"/>
                                          </p:val>
                                        </p:tav>
                                        <p:tav tm="100000">
                                          <p:val>
                                            <p:strVal val="ppt_y"/>
                                          </p:val>
                                        </p:tav>
                                      </p:tavLst>
                                    </p:anim>
                                    <p:set>
                                      <p:cBhvr>
                                        <p:cTn id="376" dur="1" fill="hold">
                                          <p:stCondLst>
                                            <p:cond delay="2249"/>
                                          </p:stCondLst>
                                        </p:cTn>
                                        <p:tgtEl>
                                          <p:spTgt spid="4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2250"/>
                                        <p:tgtEl>
                                          <p:spTgt spid="41"/>
                                        </p:tgtEl>
                                      </p:cBhvr>
                                    </p:animEffect>
                                    <p:set>
                                      <p:cBhvr>
                                        <p:cTn id="379" dur="1" fill="hold">
                                          <p:stCondLst>
                                            <p:cond delay="2249"/>
                                          </p:stCondLst>
                                        </p:cTn>
                                        <p:tgtEl>
                                          <p:spTgt spid="41"/>
                                        </p:tgtEl>
                                        <p:attrNameLst>
                                          <p:attrName>style.visibility</p:attrName>
                                        </p:attrNameLst>
                                      </p:cBhvr>
                                      <p:to>
                                        <p:strVal val="hidden"/>
                                      </p:to>
                                    </p:set>
                                  </p:childTnLst>
                                </p:cTn>
                              </p:par>
                              <p:par>
                                <p:cTn id="380" presetID="2" presetClass="exit" presetSubtype="8" fill="hold" grpId="2" nodeType="withEffect">
                                  <p:stCondLst>
                                    <p:cond delay="0"/>
                                  </p:stCondLst>
                                  <p:childTnLst>
                                    <p:anim calcmode="lin" valueType="num">
                                      <p:cBhvr additive="base">
                                        <p:cTn id="381" dur="2250"/>
                                        <p:tgtEl>
                                          <p:spTgt spid="42"/>
                                        </p:tgtEl>
                                        <p:attrNameLst>
                                          <p:attrName>ppt_x</p:attrName>
                                        </p:attrNameLst>
                                      </p:cBhvr>
                                      <p:tavLst>
                                        <p:tav tm="0">
                                          <p:val>
                                            <p:strVal val="ppt_x"/>
                                          </p:val>
                                        </p:tav>
                                        <p:tav tm="100000">
                                          <p:val>
                                            <p:strVal val="0-ppt_w/2"/>
                                          </p:val>
                                        </p:tav>
                                      </p:tavLst>
                                    </p:anim>
                                    <p:anim calcmode="lin" valueType="num">
                                      <p:cBhvr additive="base">
                                        <p:cTn id="382" dur="2250"/>
                                        <p:tgtEl>
                                          <p:spTgt spid="42"/>
                                        </p:tgtEl>
                                        <p:attrNameLst>
                                          <p:attrName>ppt_y</p:attrName>
                                        </p:attrNameLst>
                                      </p:cBhvr>
                                      <p:tavLst>
                                        <p:tav tm="0">
                                          <p:val>
                                            <p:strVal val="ppt_y"/>
                                          </p:val>
                                        </p:tav>
                                        <p:tav tm="100000">
                                          <p:val>
                                            <p:strVal val="ppt_y"/>
                                          </p:val>
                                        </p:tav>
                                      </p:tavLst>
                                    </p:anim>
                                    <p:set>
                                      <p:cBhvr>
                                        <p:cTn id="383" dur="1" fill="hold">
                                          <p:stCondLst>
                                            <p:cond delay="2249"/>
                                          </p:stCondLst>
                                        </p:cTn>
                                        <p:tgtEl>
                                          <p:spTgt spid="42"/>
                                        </p:tgtEl>
                                        <p:attrNameLst>
                                          <p:attrName>style.visibility</p:attrName>
                                        </p:attrNameLst>
                                      </p:cBhvr>
                                      <p:to>
                                        <p:strVal val="hidden"/>
                                      </p:to>
                                    </p:set>
                                  </p:childTnLst>
                                </p:cTn>
                              </p:par>
                              <p:par>
                                <p:cTn id="384" presetID="3" presetClass="exit" presetSubtype="5" fill="hold" grpId="3" nodeType="withEffect">
                                  <p:stCondLst>
                                    <p:cond delay="0"/>
                                  </p:stCondLst>
                                  <p:childTnLst>
                                    <p:animEffect transition="out" filter="blinds(vertical)">
                                      <p:cBhvr>
                                        <p:cTn id="385" dur="2250"/>
                                        <p:tgtEl>
                                          <p:spTgt spid="42"/>
                                        </p:tgtEl>
                                      </p:cBhvr>
                                    </p:animEffect>
                                    <p:set>
                                      <p:cBhvr>
                                        <p:cTn id="386" dur="1" fill="hold">
                                          <p:stCondLst>
                                            <p:cond delay="2249"/>
                                          </p:stCondLst>
                                        </p:cTn>
                                        <p:tgtEl>
                                          <p:spTgt spid="42"/>
                                        </p:tgtEl>
                                        <p:attrNameLst>
                                          <p:attrName>style.visibility</p:attrName>
                                        </p:attrNameLst>
                                      </p:cBhvr>
                                      <p:to>
                                        <p:strVal val="hidden"/>
                                      </p:to>
                                    </p:set>
                                  </p:childTnLst>
                                </p:cTn>
                              </p:par>
                              <p:par>
                                <p:cTn id="387" presetID="2" presetClass="exit" presetSubtype="8" fill="hold" grpId="2" nodeType="withEffect">
                                  <p:stCondLst>
                                    <p:cond delay="0"/>
                                  </p:stCondLst>
                                  <p:childTnLst>
                                    <p:anim calcmode="lin" valueType="num">
                                      <p:cBhvr additive="base">
                                        <p:cTn id="388" dur="2250"/>
                                        <p:tgtEl>
                                          <p:spTgt spid="43"/>
                                        </p:tgtEl>
                                        <p:attrNameLst>
                                          <p:attrName>ppt_x</p:attrName>
                                        </p:attrNameLst>
                                      </p:cBhvr>
                                      <p:tavLst>
                                        <p:tav tm="0">
                                          <p:val>
                                            <p:strVal val="ppt_x"/>
                                          </p:val>
                                        </p:tav>
                                        <p:tav tm="100000">
                                          <p:val>
                                            <p:strVal val="0-ppt_w/2"/>
                                          </p:val>
                                        </p:tav>
                                      </p:tavLst>
                                    </p:anim>
                                    <p:anim calcmode="lin" valueType="num">
                                      <p:cBhvr additive="base">
                                        <p:cTn id="389" dur="2250"/>
                                        <p:tgtEl>
                                          <p:spTgt spid="43"/>
                                        </p:tgtEl>
                                        <p:attrNameLst>
                                          <p:attrName>ppt_y</p:attrName>
                                        </p:attrNameLst>
                                      </p:cBhvr>
                                      <p:tavLst>
                                        <p:tav tm="0">
                                          <p:val>
                                            <p:strVal val="ppt_y"/>
                                          </p:val>
                                        </p:tav>
                                        <p:tav tm="100000">
                                          <p:val>
                                            <p:strVal val="ppt_y"/>
                                          </p:val>
                                        </p:tav>
                                      </p:tavLst>
                                    </p:anim>
                                    <p:set>
                                      <p:cBhvr>
                                        <p:cTn id="390" dur="1" fill="hold">
                                          <p:stCondLst>
                                            <p:cond delay="2249"/>
                                          </p:stCondLst>
                                        </p:cTn>
                                        <p:tgtEl>
                                          <p:spTgt spid="43"/>
                                        </p:tgtEl>
                                        <p:attrNameLst>
                                          <p:attrName>style.visibility</p:attrName>
                                        </p:attrNameLst>
                                      </p:cBhvr>
                                      <p:to>
                                        <p:strVal val="hidden"/>
                                      </p:to>
                                    </p:set>
                                  </p:childTnLst>
                                </p:cTn>
                              </p:par>
                              <p:par>
                                <p:cTn id="391" presetID="3" presetClass="exit" presetSubtype="5" fill="hold" grpId="3" nodeType="withEffect">
                                  <p:stCondLst>
                                    <p:cond delay="0"/>
                                  </p:stCondLst>
                                  <p:childTnLst>
                                    <p:animEffect transition="out" filter="blinds(vertical)">
                                      <p:cBhvr>
                                        <p:cTn id="392" dur="2250"/>
                                        <p:tgtEl>
                                          <p:spTgt spid="43"/>
                                        </p:tgtEl>
                                      </p:cBhvr>
                                    </p:animEffect>
                                    <p:set>
                                      <p:cBhvr>
                                        <p:cTn id="393" dur="1" fill="hold">
                                          <p:stCondLst>
                                            <p:cond delay="2249"/>
                                          </p:stCondLst>
                                        </p:cTn>
                                        <p:tgtEl>
                                          <p:spTgt spid="43"/>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2250"/>
                                        <p:tgtEl>
                                          <p:spTgt spid="44"/>
                                        </p:tgtEl>
                                        <p:attrNameLst>
                                          <p:attrName>ppt_x</p:attrName>
                                        </p:attrNameLst>
                                      </p:cBhvr>
                                      <p:tavLst>
                                        <p:tav tm="0">
                                          <p:val>
                                            <p:strVal val="ppt_x"/>
                                          </p:val>
                                        </p:tav>
                                        <p:tav tm="100000">
                                          <p:val>
                                            <p:strVal val="0-ppt_w/2"/>
                                          </p:val>
                                        </p:tav>
                                      </p:tavLst>
                                    </p:anim>
                                    <p:anim calcmode="lin" valueType="num">
                                      <p:cBhvr additive="base">
                                        <p:cTn id="396" dur="2250"/>
                                        <p:tgtEl>
                                          <p:spTgt spid="44"/>
                                        </p:tgtEl>
                                        <p:attrNameLst>
                                          <p:attrName>ppt_y</p:attrName>
                                        </p:attrNameLst>
                                      </p:cBhvr>
                                      <p:tavLst>
                                        <p:tav tm="0">
                                          <p:val>
                                            <p:strVal val="ppt_y"/>
                                          </p:val>
                                        </p:tav>
                                        <p:tav tm="100000">
                                          <p:val>
                                            <p:strVal val="ppt_y"/>
                                          </p:val>
                                        </p:tav>
                                      </p:tavLst>
                                    </p:anim>
                                    <p:set>
                                      <p:cBhvr>
                                        <p:cTn id="397" dur="1" fill="hold">
                                          <p:stCondLst>
                                            <p:cond delay="2249"/>
                                          </p:stCondLst>
                                        </p:cTn>
                                        <p:tgtEl>
                                          <p:spTgt spid="44"/>
                                        </p:tgtEl>
                                        <p:attrNameLst>
                                          <p:attrName>style.visibility</p:attrName>
                                        </p:attrNameLst>
                                      </p:cBhvr>
                                      <p:to>
                                        <p:strVal val="hidden"/>
                                      </p:to>
                                    </p:set>
                                  </p:childTnLst>
                                </p:cTn>
                              </p:par>
                              <p:par>
                                <p:cTn id="398" presetID="3" presetClass="exit" presetSubtype="5" fill="hold" grpId="3" nodeType="withEffect">
                                  <p:stCondLst>
                                    <p:cond delay="0"/>
                                  </p:stCondLst>
                                  <p:childTnLst>
                                    <p:animEffect transition="out" filter="blinds(vertical)">
                                      <p:cBhvr>
                                        <p:cTn id="399" dur="2250"/>
                                        <p:tgtEl>
                                          <p:spTgt spid="44"/>
                                        </p:tgtEl>
                                      </p:cBhvr>
                                    </p:animEffect>
                                    <p:set>
                                      <p:cBhvr>
                                        <p:cTn id="400" dur="1" fill="hold">
                                          <p:stCondLst>
                                            <p:cond delay="2249"/>
                                          </p:stCondLst>
                                        </p:cTn>
                                        <p:tgtEl>
                                          <p:spTgt spid="44"/>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28"/>
                                        </p:tgtEl>
                                        <p:attrNameLst>
                                          <p:attrName>ppt_x</p:attrName>
                                        </p:attrNameLst>
                                      </p:cBhvr>
                                      <p:tavLst>
                                        <p:tav tm="0">
                                          <p:val>
                                            <p:strVal val="ppt_x"/>
                                          </p:val>
                                        </p:tav>
                                        <p:tav tm="100000">
                                          <p:val>
                                            <p:strVal val="0-ppt_w/2"/>
                                          </p:val>
                                        </p:tav>
                                      </p:tavLst>
                                    </p:anim>
                                    <p:anim calcmode="lin" valueType="num">
                                      <p:cBhvr additive="base">
                                        <p:cTn id="403" dur="2250"/>
                                        <p:tgtEl>
                                          <p:spTgt spid="28"/>
                                        </p:tgtEl>
                                        <p:attrNameLst>
                                          <p:attrName>ppt_y</p:attrName>
                                        </p:attrNameLst>
                                      </p:cBhvr>
                                      <p:tavLst>
                                        <p:tav tm="0">
                                          <p:val>
                                            <p:strVal val="ppt_y"/>
                                          </p:val>
                                        </p:tav>
                                        <p:tav tm="100000">
                                          <p:val>
                                            <p:strVal val="ppt_y"/>
                                          </p:val>
                                        </p:tav>
                                      </p:tavLst>
                                    </p:anim>
                                    <p:set>
                                      <p:cBhvr>
                                        <p:cTn id="404" dur="1" fill="hold">
                                          <p:stCondLst>
                                            <p:cond delay="2249"/>
                                          </p:stCondLst>
                                        </p:cTn>
                                        <p:tgtEl>
                                          <p:spTgt spid="28"/>
                                        </p:tgtEl>
                                        <p:attrNameLst>
                                          <p:attrName>style.visibility</p:attrName>
                                        </p:attrNameLst>
                                      </p:cBhvr>
                                      <p:to>
                                        <p:strVal val="hidden"/>
                                      </p:to>
                                    </p:set>
                                  </p:childTnLst>
                                </p:cTn>
                              </p:par>
                              <p:par>
                                <p:cTn id="405" presetID="3" presetClass="exit" presetSubtype="5" fill="hold" grpId="3" nodeType="withEffect">
                                  <p:stCondLst>
                                    <p:cond delay="0"/>
                                  </p:stCondLst>
                                  <p:childTnLst>
                                    <p:animEffect transition="out" filter="blinds(vertical)">
                                      <p:cBhvr>
                                        <p:cTn id="406" dur="2250"/>
                                        <p:tgtEl>
                                          <p:spTgt spid="28"/>
                                        </p:tgtEl>
                                      </p:cBhvr>
                                    </p:animEffect>
                                    <p:set>
                                      <p:cBhvr>
                                        <p:cTn id="407" dur="1" fill="hold">
                                          <p:stCondLst>
                                            <p:cond delay="2249"/>
                                          </p:stCondLst>
                                        </p:cTn>
                                        <p:tgtEl>
                                          <p:spTgt spid="28"/>
                                        </p:tgtEl>
                                        <p:attrNameLst>
                                          <p:attrName>style.visibility</p:attrName>
                                        </p:attrNameLst>
                                      </p:cBhvr>
                                      <p:to>
                                        <p:strVal val="hidden"/>
                                      </p:to>
                                    </p:set>
                                  </p:childTnLst>
                                </p:cTn>
                              </p:par>
                              <p:par>
                                <p:cTn id="408" presetID="2" presetClass="exit" presetSubtype="8" fill="hold" grpId="1" nodeType="withEffect">
                                  <p:stCondLst>
                                    <p:cond delay="0"/>
                                  </p:stCondLst>
                                  <p:childTnLst>
                                    <p:anim calcmode="lin" valueType="num">
                                      <p:cBhvr additive="base">
                                        <p:cTn id="409" dur="2250"/>
                                        <p:tgtEl>
                                          <p:spTgt spid="20"/>
                                        </p:tgtEl>
                                        <p:attrNameLst>
                                          <p:attrName>ppt_x</p:attrName>
                                        </p:attrNameLst>
                                      </p:cBhvr>
                                      <p:tavLst>
                                        <p:tav tm="0">
                                          <p:val>
                                            <p:strVal val="ppt_x"/>
                                          </p:val>
                                        </p:tav>
                                        <p:tav tm="100000">
                                          <p:val>
                                            <p:strVal val="0-ppt_w/2"/>
                                          </p:val>
                                        </p:tav>
                                      </p:tavLst>
                                    </p:anim>
                                    <p:anim calcmode="lin" valueType="num">
                                      <p:cBhvr additive="base">
                                        <p:cTn id="410" dur="2250"/>
                                        <p:tgtEl>
                                          <p:spTgt spid="20"/>
                                        </p:tgtEl>
                                        <p:attrNameLst>
                                          <p:attrName>ppt_y</p:attrName>
                                        </p:attrNameLst>
                                      </p:cBhvr>
                                      <p:tavLst>
                                        <p:tav tm="0">
                                          <p:val>
                                            <p:strVal val="ppt_y"/>
                                          </p:val>
                                        </p:tav>
                                        <p:tav tm="100000">
                                          <p:val>
                                            <p:strVal val="ppt_y"/>
                                          </p:val>
                                        </p:tav>
                                      </p:tavLst>
                                    </p:anim>
                                    <p:set>
                                      <p:cBhvr>
                                        <p:cTn id="411" dur="1" fill="hold">
                                          <p:stCondLst>
                                            <p:cond delay="2249"/>
                                          </p:stCondLst>
                                        </p:cTn>
                                        <p:tgtEl>
                                          <p:spTgt spid="20"/>
                                        </p:tgtEl>
                                        <p:attrNameLst>
                                          <p:attrName>style.visibility</p:attrName>
                                        </p:attrNameLst>
                                      </p:cBhvr>
                                      <p:to>
                                        <p:strVal val="hidden"/>
                                      </p:to>
                                    </p:set>
                                  </p:childTnLst>
                                </p:cTn>
                              </p:par>
                              <p:par>
                                <p:cTn id="412" presetID="2" presetClass="exit" presetSubtype="8" fill="hold" grpId="1" nodeType="withEffect">
                                  <p:stCondLst>
                                    <p:cond delay="0"/>
                                  </p:stCondLst>
                                  <p:childTnLst>
                                    <p:anim calcmode="lin" valueType="num">
                                      <p:cBhvr additive="base">
                                        <p:cTn id="413" dur="2250"/>
                                        <p:tgtEl>
                                          <p:spTgt spid="22"/>
                                        </p:tgtEl>
                                        <p:attrNameLst>
                                          <p:attrName>ppt_x</p:attrName>
                                        </p:attrNameLst>
                                      </p:cBhvr>
                                      <p:tavLst>
                                        <p:tav tm="0">
                                          <p:val>
                                            <p:strVal val="ppt_x"/>
                                          </p:val>
                                        </p:tav>
                                        <p:tav tm="100000">
                                          <p:val>
                                            <p:strVal val="0-ppt_w/2"/>
                                          </p:val>
                                        </p:tav>
                                      </p:tavLst>
                                    </p:anim>
                                    <p:anim calcmode="lin" valueType="num">
                                      <p:cBhvr additive="base">
                                        <p:cTn id="414" dur="2250"/>
                                        <p:tgtEl>
                                          <p:spTgt spid="22"/>
                                        </p:tgtEl>
                                        <p:attrNameLst>
                                          <p:attrName>ppt_y</p:attrName>
                                        </p:attrNameLst>
                                      </p:cBhvr>
                                      <p:tavLst>
                                        <p:tav tm="0">
                                          <p:val>
                                            <p:strVal val="ppt_y"/>
                                          </p:val>
                                        </p:tav>
                                        <p:tav tm="100000">
                                          <p:val>
                                            <p:strVal val="ppt_y"/>
                                          </p:val>
                                        </p:tav>
                                      </p:tavLst>
                                    </p:anim>
                                    <p:set>
                                      <p:cBhvr>
                                        <p:cTn id="415" dur="1" fill="hold">
                                          <p:stCondLst>
                                            <p:cond delay="2249"/>
                                          </p:stCondLst>
                                        </p:cTn>
                                        <p:tgtEl>
                                          <p:spTgt spid="22"/>
                                        </p:tgtEl>
                                        <p:attrNameLst>
                                          <p:attrName>style.visibility</p:attrName>
                                        </p:attrNameLst>
                                      </p:cBhvr>
                                      <p:to>
                                        <p:strVal val="hidden"/>
                                      </p:to>
                                    </p:set>
                                  </p:childTnLst>
                                </p:cTn>
                              </p:par>
                              <p:par>
                                <p:cTn id="416" presetID="2" presetClass="exit" presetSubtype="8" fill="hold" grpId="1" nodeType="withEffect">
                                  <p:stCondLst>
                                    <p:cond delay="0"/>
                                  </p:stCondLst>
                                  <p:childTnLst>
                                    <p:anim calcmode="lin" valueType="num">
                                      <p:cBhvr additive="base">
                                        <p:cTn id="417" dur="2250"/>
                                        <p:tgtEl>
                                          <p:spTgt spid="23"/>
                                        </p:tgtEl>
                                        <p:attrNameLst>
                                          <p:attrName>ppt_x</p:attrName>
                                        </p:attrNameLst>
                                      </p:cBhvr>
                                      <p:tavLst>
                                        <p:tav tm="0">
                                          <p:val>
                                            <p:strVal val="ppt_x"/>
                                          </p:val>
                                        </p:tav>
                                        <p:tav tm="100000">
                                          <p:val>
                                            <p:strVal val="0-ppt_w/2"/>
                                          </p:val>
                                        </p:tav>
                                      </p:tavLst>
                                    </p:anim>
                                    <p:anim calcmode="lin" valueType="num">
                                      <p:cBhvr additive="base">
                                        <p:cTn id="418" dur="2250"/>
                                        <p:tgtEl>
                                          <p:spTgt spid="23"/>
                                        </p:tgtEl>
                                        <p:attrNameLst>
                                          <p:attrName>ppt_y</p:attrName>
                                        </p:attrNameLst>
                                      </p:cBhvr>
                                      <p:tavLst>
                                        <p:tav tm="0">
                                          <p:val>
                                            <p:strVal val="ppt_y"/>
                                          </p:val>
                                        </p:tav>
                                        <p:tav tm="100000">
                                          <p:val>
                                            <p:strVal val="ppt_y"/>
                                          </p:val>
                                        </p:tav>
                                      </p:tavLst>
                                    </p:anim>
                                    <p:set>
                                      <p:cBhvr>
                                        <p:cTn id="419" dur="1" fill="hold">
                                          <p:stCondLst>
                                            <p:cond delay="2249"/>
                                          </p:stCondLst>
                                        </p:cTn>
                                        <p:tgtEl>
                                          <p:spTgt spid="23"/>
                                        </p:tgtEl>
                                        <p:attrNameLst>
                                          <p:attrName>style.visibility</p:attrName>
                                        </p:attrNameLst>
                                      </p:cBhvr>
                                      <p:to>
                                        <p:strVal val="hidden"/>
                                      </p:to>
                                    </p:set>
                                  </p:childTnLst>
                                </p:cTn>
                              </p:par>
                              <p:par>
                                <p:cTn id="420" presetID="2" presetClass="exit" presetSubtype="8" fill="hold" grpId="1" nodeType="withEffect">
                                  <p:stCondLst>
                                    <p:cond delay="0"/>
                                  </p:stCondLst>
                                  <p:childTnLst>
                                    <p:anim calcmode="lin" valueType="num">
                                      <p:cBhvr additive="base">
                                        <p:cTn id="421" dur="2250"/>
                                        <p:tgtEl>
                                          <p:spTgt spid="24"/>
                                        </p:tgtEl>
                                        <p:attrNameLst>
                                          <p:attrName>ppt_x</p:attrName>
                                        </p:attrNameLst>
                                      </p:cBhvr>
                                      <p:tavLst>
                                        <p:tav tm="0">
                                          <p:val>
                                            <p:strVal val="ppt_x"/>
                                          </p:val>
                                        </p:tav>
                                        <p:tav tm="100000">
                                          <p:val>
                                            <p:strVal val="0-ppt_w/2"/>
                                          </p:val>
                                        </p:tav>
                                      </p:tavLst>
                                    </p:anim>
                                    <p:anim calcmode="lin" valueType="num">
                                      <p:cBhvr additive="base">
                                        <p:cTn id="422" dur="2250"/>
                                        <p:tgtEl>
                                          <p:spTgt spid="24"/>
                                        </p:tgtEl>
                                        <p:attrNameLst>
                                          <p:attrName>ppt_y</p:attrName>
                                        </p:attrNameLst>
                                      </p:cBhvr>
                                      <p:tavLst>
                                        <p:tav tm="0">
                                          <p:val>
                                            <p:strVal val="ppt_y"/>
                                          </p:val>
                                        </p:tav>
                                        <p:tav tm="100000">
                                          <p:val>
                                            <p:strVal val="ppt_y"/>
                                          </p:val>
                                        </p:tav>
                                      </p:tavLst>
                                    </p:anim>
                                    <p:set>
                                      <p:cBhvr>
                                        <p:cTn id="423" dur="1" fill="hold">
                                          <p:stCondLst>
                                            <p:cond delay="2249"/>
                                          </p:stCondLst>
                                        </p:cTn>
                                        <p:tgtEl>
                                          <p:spTgt spid="24"/>
                                        </p:tgtEl>
                                        <p:attrNameLst>
                                          <p:attrName>style.visibility</p:attrName>
                                        </p:attrNameLst>
                                      </p:cBhvr>
                                      <p:to>
                                        <p:strVal val="hidden"/>
                                      </p:to>
                                    </p:set>
                                  </p:childTnLst>
                                </p:cTn>
                              </p:par>
                              <p:par>
                                <p:cTn id="424" presetID="2" presetClass="exit" presetSubtype="8" fill="hold" grpId="1" nodeType="withEffect">
                                  <p:stCondLst>
                                    <p:cond delay="0"/>
                                  </p:stCondLst>
                                  <p:childTnLst>
                                    <p:anim calcmode="lin" valueType="num">
                                      <p:cBhvr additive="base">
                                        <p:cTn id="425" dur="2250"/>
                                        <p:tgtEl>
                                          <p:spTgt spid="25"/>
                                        </p:tgtEl>
                                        <p:attrNameLst>
                                          <p:attrName>ppt_x</p:attrName>
                                        </p:attrNameLst>
                                      </p:cBhvr>
                                      <p:tavLst>
                                        <p:tav tm="0">
                                          <p:val>
                                            <p:strVal val="ppt_x"/>
                                          </p:val>
                                        </p:tav>
                                        <p:tav tm="100000">
                                          <p:val>
                                            <p:strVal val="0-ppt_w/2"/>
                                          </p:val>
                                        </p:tav>
                                      </p:tavLst>
                                    </p:anim>
                                    <p:anim calcmode="lin" valueType="num">
                                      <p:cBhvr additive="base">
                                        <p:cTn id="426" dur="2250"/>
                                        <p:tgtEl>
                                          <p:spTgt spid="25"/>
                                        </p:tgtEl>
                                        <p:attrNameLst>
                                          <p:attrName>ppt_y</p:attrName>
                                        </p:attrNameLst>
                                      </p:cBhvr>
                                      <p:tavLst>
                                        <p:tav tm="0">
                                          <p:val>
                                            <p:strVal val="ppt_y"/>
                                          </p:val>
                                        </p:tav>
                                        <p:tav tm="100000">
                                          <p:val>
                                            <p:strVal val="ppt_y"/>
                                          </p:val>
                                        </p:tav>
                                      </p:tavLst>
                                    </p:anim>
                                    <p:set>
                                      <p:cBhvr>
                                        <p:cTn id="427" dur="1" fill="hold">
                                          <p:stCondLst>
                                            <p:cond delay="2249"/>
                                          </p:stCondLst>
                                        </p:cTn>
                                        <p:tgtEl>
                                          <p:spTgt spid="25"/>
                                        </p:tgtEl>
                                        <p:attrNameLst>
                                          <p:attrName>style.visibility</p:attrName>
                                        </p:attrNameLst>
                                      </p:cBhvr>
                                      <p:to>
                                        <p:strVal val="hidden"/>
                                      </p:to>
                                    </p:set>
                                  </p:childTnLst>
                                </p:cTn>
                              </p:par>
                              <p:par>
                                <p:cTn id="428" presetID="2" presetClass="exit" presetSubtype="8" fill="hold" grpId="1" nodeType="withEffect">
                                  <p:stCondLst>
                                    <p:cond delay="0"/>
                                  </p:stCondLst>
                                  <p:childTnLst>
                                    <p:anim calcmode="lin" valueType="num">
                                      <p:cBhvr additive="base">
                                        <p:cTn id="429" dur="2250"/>
                                        <p:tgtEl>
                                          <p:spTgt spid="26"/>
                                        </p:tgtEl>
                                        <p:attrNameLst>
                                          <p:attrName>ppt_x</p:attrName>
                                        </p:attrNameLst>
                                      </p:cBhvr>
                                      <p:tavLst>
                                        <p:tav tm="0">
                                          <p:val>
                                            <p:strVal val="ppt_x"/>
                                          </p:val>
                                        </p:tav>
                                        <p:tav tm="100000">
                                          <p:val>
                                            <p:strVal val="0-ppt_w/2"/>
                                          </p:val>
                                        </p:tav>
                                      </p:tavLst>
                                    </p:anim>
                                    <p:anim calcmode="lin" valueType="num">
                                      <p:cBhvr additive="base">
                                        <p:cTn id="430" dur="2250"/>
                                        <p:tgtEl>
                                          <p:spTgt spid="26"/>
                                        </p:tgtEl>
                                        <p:attrNameLst>
                                          <p:attrName>ppt_y</p:attrName>
                                        </p:attrNameLst>
                                      </p:cBhvr>
                                      <p:tavLst>
                                        <p:tav tm="0">
                                          <p:val>
                                            <p:strVal val="ppt_y"/>
                                          </p:val>
                                        </p:tav>
                                        <p:tav tm="100000">
                                          <p:val>
                                            <p:strVal val="ppt_y"/>
                                          </p:val>
                                        </p:tav>
                                      </p:tavLst>
                                    </p:anim>
                                    <p:set>
                                      <p:cBhvr>
                                        <p:cTn id="431" dur="1" fill="hold">
                                          <p:stCondLst>
                                            <p:cond delay="2249"/>
                                          </p:stCondLst>
                                        </p:cTn>
                                        <p:tgtEl>
                                          <p:spTgt spid="26"/>
                                        </p:tgtEl>
                                        <p:attrNameLst>
                                          <p:attrName>style.visibility</p:attrName>
                                        </p:attrNameLst>
                                      </p:cBhvr>
                                      <p:to>
                                        <p:strVal val="hidden"/>
                                      </p:to>
                                    </p:set>
                                  </p:childTnLst>
                                </p:cTn>
                              </p:par>
                              <p:par>
                                <p:cTn id="432" presetID="2" presetClass="exit" presetSubtype="8" fill="hold" grpId="1" nodeType="withEffect">
                                  <p:stCondLst>
                                    <p:cond delay="0"/>
                                  </p:stCondLst>
                                  <p:childTnLst>
                                    <p:anim calcmode="lin" valueType="num">
                                      <p:cBhvr additive="base">
                                        <p:cTn id="433" dur="2250"/>
                                        <p:tgtEl>
                                          <p:spTgt spid="27"/>
                                        </p:tgtEl>
                                        <p:attrNameLst>
                                          <p:attrName>ppt_x</p:attrName>
                                        </p:attrNameLst>
                                      </p:cBhvr>
                                      <p:tavLst>
                                        <p:tav tm="0">
                                          <p:val>
                                            <p:strVal val="ppt_x"/>
                                          </p:val>
                                        </p:tav>
                                        <p:tav tm="100000">
                                          <p:val>
                                            <p:strVal val="0-ppt_w/2"/>
                                          </p:val>
                                        </p:tav>
                                      </p:tavLst>
                                    </p:anim>
                                    <p:anim calcmode="lin" valueType="num">
                                      <p:cBhvr additive="base">
                                        <p:cTn id="434" dur="2250"/>
                                        <p:tgtEl>
                                          <p:spTgt spid="27"/>
                                        </p:tgtEl>
                                        <p:attrNameLst>
                                          <p:attrName>ppt_y</p:attrName>
                                        </p:attrNameLst>
                                      </p:cBhvr>
                                      <p:tavLst>
                                        <p:tav tm="0">
                                          <p:val>
                                            <p:strVal val="ppt_y"/>
                                          </p:val>
                                        </p:tav>
                                        <p:tav tm="100000">
                                          <p:val>
                                            <p:strVal val="ppt_y"/>
                                          </p:val>
                                        </p:tav>
                                      </p:tavLst>
                                    </p:anim>
                                    <p:set>
                                      <p:cBhvr>
                                        <p:cTn id="435" dur="1" fill="hold">
                                          <p:stCondLst>
                                            <p:cond delay="2249"/>
                                          </p:stCondLst>
                                        </p:cTn>
                                        <p:tgtEl>
                                          <p:spTgt spid="27"/>
                                        </p:tgtEl>
                                        <p:attrNameLst>
                                          <p:attrName>style.visibility</p:attrName>
                                        </p:attrNameLst>
                                      </p:cBhvr>
                                      <p:to>
                                        <p:strVal val="hidden"/>
                                      </p:to>
                                    </p:set>
                                  </p:childTnLst>
                                </p:cTn>
                              </p:par>
                              <p:par>
                                <p:cTn id="436" presetID="3" presetClass="exit" presetSubtype="5" fill="hold" grpId="2" nodeType="withEffect">
                                  <p:stCondLst>
                                    <p:cond delay="0"/>
                                  </p:stCondLst>
                                  <p:childTnLst>
                                    <p:animEffect transition="out" filter="blinds(vertical)">
                                      <p:cBhvr>
                                        <p:cTn id="437" dur="2250"/>
                                        <p:tgtEl>
                                          <p:spTgt spid="20"/>
                                        </p:tgtEl>
                                      </p:cBhvr>
                                    </p:animEffect>
                                    <p:set>
                                      <p:cBhvr>
                                        <p:cTn id="438" dur="1" fill="hold">
                                          <p:stCondLst>
                                            <p:cond delay="2249"/>
                                          </p:stCondLst>
                                        </p:cTn>
                                        <p:tgtEl>
                                          <p:spTgt spid="20"/>
                                        </p:tgtEl>
                                        <p:attrNameLst>
                                          <p:attrName>style.visibility</p:attrName>
                                        </p:attrNameLst>
                                      </p:cBhvr>
                                      <p:to>
                                        <p:strVal val="hidden"/>
                                      </p:to>
                                    </p:set>
                                  </p:childTnLst>
                                </p:cTn>
                              </p:par>
                              <p:par>
                                <p:cTn id="439" presetID="3" presetClass="exit" presetSubtype="5" fill="hold" grpId="2" nodeType="withEffect">
                                  <p:stCondLst>
                                    <p:cond delay="0"/>
                                  </p:stCondLst>
                                  <p:childTnLst>
                                    <p:animEffect transition="out" filter="blinds(vertical)">
                                      <p:cBhvr>
                                        <p:cTn id="440" dur="2250"/>
                                        <p:tgtEl>
                                          <p:spTgt spid="22"/>
                                        </p:tgtEl>
                                      </p:cBhvr>
                                    </p:animEffect>
                                    <p:set>
                                      <p:cBhvr>
                                        <p:cTn id="441" dur="1" fill="hold">
                                          <p:stCondLst>
                                            <p:cond delay="2249"/>
                                          </p:stCondLst>
                                        </p:cTn>
                                        <p:tgtEl>
                                          <p:spTgt spid="22"/>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2250"/>
                                        <p:tgtEl>
                                          <p:spTgt spid="23"/>
                                        </p:tgtEl>
                                      </p:cBhvr>
                                    </p:animEffect>
                                    <p:set>
                                      <p:cBhvr>
                                        <p:cTn id="444" dur="1" fill="hold">
                                          <p:stCondLst>
                                            <p:cond delay="2249"/>
                                          </p:stCondLst>
                                        </p:cTn>
                                        <p:tgtEl>
                                          <p:spTgt spid="23"/>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2250"/>
                                        <p:tgtEl>
                                          <p:spTgt spid="24"/>
                                        </p:tgtEl>
                                      </p:cBhvr>
                                    </p:animEffect>
                                    <p:set>
                                      <p:cBhvr>
                                        <p:cTn id="447" dur="1" fill="hold">
                                          <p:stCondLst>
                                            <p:cond delay="2249"/>
                                          </p:stCondLst>
                                        </p:cTn>
                                        <p:tgtEl>
                                          <p:spTgt spid="24"/>
                                        </p:tgtEl>
                                        <p:attrNameLst>
                                          <p:attrName>style.visibility</p:attrName>
                                        </p:attrNameLst>
                                      </p:cBhvr>
                                      <p:to>
                                        <p:strVal val="hidden"/>
                                      </p:to>
                                    </p:set>
                                  </p:childTnLst>
                                </p:cTn>
                              </p:par>
                              <p:par>
                                <p:cTn id="448" presetID="3" presetClass="exit" presetSubtype="5" fill="hold" grpId="2" nodeType="withEffect">
                                  <p:stCondLst>
                                    <p:cond delay="0"/>
                                  </p:stCondLst>
                                  <p:childTnLst>
                                    <p:animEffect transition="out" filter="blinds(vertical)">
                                      <p:cBhvr>
                                        <p:cTn id="449" dur="2250"/>
                                        <p:tgtEl>
                                          <p:spTgt spid="25"/>
                                        </p:tgtEl>
                                      </p:cBhvr>
                                    </p:animEffect>
                                    <p:set>
                                      <p:cBhvr>
                                        <p:cTn id="450" dur="1" fill="hold">
                                          <p:stCondLst>
                                            <p:cond delay="2249"/>
                                          </p:stCondLst>
                                        </p:cTn>
                                        <p:tgtEl>
                                          <p:spTgt spid="25"/>
                                        </p:tgtEl>
                                        <p:attrNameLst>
                                          <p:attrName>style.visibility</p:attrName>
                                        </p:attrNameLst>
                                      </p:cBhvr>
                                      <p:to>
                                        <p:strVal val="hidden"/>
                                      </p:to>
                                    </p:set>
                                  </p:childTnLst>
                                </p:cTn>
                              </p:par>
                              <p:par>
                                <p:cTn id="451" presetID="3" presetClass="exit" presetSubtype="5" fill="hold" grpId="2" nodeType="withEffect">
                                  <p:stCondLst>
                                    <p:cond delay="0"/>
                                  </p:stCondLst>
                                  <p:childTnLst>
                                    <p:animEffect transition="out" filter="blinds(vertical)">
                                      <p:cBhvr>
                                        <p:cTn id="452" dur="2250"/>
                                        <p:tgtEl>
                                          <p:spTgt spid="26"/>
                                        </p:tgtEl>
                                      </p:cBhvr>
                                    </p:animEffect>
                                    <p:set>
                                      <p:cBhvr>
                                        <p:cTn id="453" dur="1" fill="hold">
                                          <p:stCondLst>
                                            <p:cond delay="2249"/>
                                          </p:stCondLst>
                                        </p:cTn>
                                        <p:tgtEl>
                                          <p:spTgt spid="26"/>
                                        </p:tgtEl>
                                        <p:attrNameLst>
                                          <p:attrName>style.visibility</p:attrName>
                                        </p:attrNameLst>
                                      </p:cBhvr>
                                      <p:to>
                                        <p:strVal val="hidden"/>
                                      </p:to>
                                    </p:set>
                                  </p:childTnLst>
                                </p:cTn>
                              </p:par>
                              <p:par>
                                <p:cTn id="454" presetID="3" presetClass="exit" presetSubtype="5" fill="hold" grpId="2" nodeType="withEffect">
                                  <p:stCondLst>
                                    <p:cond delay="0"/>
                                  </p:stCondLst>
                                  <p:childTnLst>
                                    <p:animEffect transition="out" filter="blinds(vertical)">
                                      <p:cBhvr>
                                        <p:cTn id="455" dur="2250"/>
                                        <p:tgtEl>
                                          <p:spTgt spid="27"/>
                                        </p:tgtEl>
                                      </p:cBhvr>
                                    </p:animEffect>
                                    <p:set>
                                      <p:cBhvr>
                                        <p:cTn id="456" dur="1" fill="hold">
                                          <p:stCondLst>
                                            <p:cond delay="2249"/>
                                          </p:stCondLst>
                                        </p:cTn>
                                        <p:tgtEl>
                                          <p:spTgt spid="27"/>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45"/>
                                        </p:tgtEl>
                                        <p:attrNameLst>
                                          <p:attrName>style.visibility</p:attrName>
                                        </p:attrNameLst>
                                      </p:cBhvr>
                                      <p:to>
                                        <p:strVal val="visible"/>
                                      </p:to>
                                    </p:set>
                                    <p:anim calcmode="lin" valueType="num">
                                      <p:cBhvr>
                                        <p:cTn id="459" dur="2250" fill="hold"/>
                                        <p:tgtEl>
                                          <p:spTgt spid="45"/>
                                        </p:tgtEl>
                                        <p:attrNameLst>
                                          <p:attrName>ppt_w</p:attrName>
                                        </p:attrNameLst>
                                      </p:cBhvr>
                                      <p:tavLst>
                                        <p:tav tm="0">
                                          <p:val>
                                            <p:strVal val="4/3*#ppt_w"/>
                                          </p:val>
                                        </p:tav>
                                        <p:tav tm="100000">
                                          <p:val>
                                            <p:strVal val="#ppt_w"/>
                                          </p:val>
                                        </p:tav>
                                      </p:tavLst>
                                    </p:anim>
                                    <p:anim calcmode="lin" valueType="num">
                                      <p:cBhvr>
                                        <p:cTn id="460" dur="2250" fill="hold"/>
                                        <p:tgtEl>
                                          <p:spTgt spid="45"/>
                                        </p:tgtEl>
                                        <p:attrNameLst>
                                          <p:attrName>ppt_h</p:attrName>
                                        </p:attrNameLst>
                                      </p:cBhvr>
                                      <p:tavLst>
                                        <p:tav tm="0">
                                          <p:val>
                                            <p:strVal val="4/3*#ppt_h"/>
                                          </p:val>
                                        </p:tav>
                                        <p:tav tm="100000">
                                          <p:val>
                                            <p:strVal val="#ppt_h"/>
                                          </p:val>
                                        </p:tav>
                                      </p:tavLst>
                                    </p:anim>
                                  </p:childTnLst>
                                </p:cTn>
                              </p:par>
                              <p:par>
                                <p:cTn id="461" presetID="16" presetClass="entr" presetSubtype="37" fill="hold" nodeType="withEffect">
                                  <p:stCondLst>
                                    <p:cond delay="0"/>
                                  </p:stCondLst>
                                  <p:childTnLst>
                                    <p:set>
                                      <p:cBhvr>
                                        <p:cTn id="462" dur="1" fill="hold">
                                          <p:stCondLst>
                                            <p:cond delay="0"/>
                                          </p:stCondLst>
                                        </p:cTn>
                                        <p:tgtEl>
                                          <p:spTgt spid="45"/>
                                        </p:tgtEl>
                                        <p:attrNameLst>
                                          <p:attrName>style.visibility</p:attrName>
                                        </p:attrNameLst>
                                      </p:cBhvr>
                                      <p:to>
                                        <p:strVal val="visible"/>
                                      </p:to>
                                    </p:set>
                                    <p:animEffect transition="in" filter="barn(outVertical)">
                                      <p:cBhvr>
                                        <p:cTn id="463" dur="225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0" grpId="0" animBg="1"/>
      <p:bldP spid="20" grpId="1" animBg="1"/>
      <p:bldP spid="20" grpId="2" animBg="1"/>
      <p:bldP spid="20"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6"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rot="10800000">
            <a:off x="0" y="0"/>
            <a:ext cx="4572000" cy="5143500"/>
          </a:xfrm>
          <a:prstGeom prst="rect">
            <a:avLst/>
          </a:prstGeom>
          <a:gradFill flip="none" rotWithShape="1">
            <a:gsLst>
              <a:gs pos="51000">
                <a:srgbClr val="3F342B">
                  <a:lumMod val="93000"/>
                </a:srgbClr>
              </a:gs>
              <a:gs pos="58000">
                <a:schemeClr val="accent6">
                  <a:lumMod val="19000"/>
                  <a:lumOff val="81000"/>
                  <a:alpha val="93000"/>
                </a:schemeClr>
              </a:gs>
              <a:gs pos="72000">
                <a:srgbClr val="3A3A3A">
                  <a:lumMod val="38000"/>
                </a:srgbClr>
              </a:gs>
              <a:gs pos="25000">
                <a:schemeClr val="accent6">
                  <a:lumMod val="19000"/>
                  <a:lumOff val="81000"/>
                </a:schemeClr>
              </a:gs>
              <a:gs pos="100000">
                <a:schemeClr val="tx1">
                  <a:lumMod val="43000"/>
                </a:schemeClr>
              </a:gs>
              <a:gs pos="33000">
                <a:schemeClr val="bg1">
                  <a:lumMod val="48000"/>
                </a:schemeClr>
              </a:gs>
              <a:gs pos="8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0800000" flipH="1">
            <a:off x="4575328" y="0"/>
            <a:ext cx="4572000" cy="5143500"/>
          </a:xfrm>
          <a:prstGeom prst="rect">
            <a:avLst/>
          </a:prstGeom>
          <a:gradFill flip="none" rotWithShape="1">
            <a:gsLst>
              <a:gs pos="51000">
                <a:srgbClr val="3F342B">
                  <a:lumMod val="93000"/>
                </a:srgbClr>
              </a:gs>
              <a:gs pos="58000">
                <a:schemeClr val="accent6">
                  <a:lumMod val="19000"/>
                  <a:lumOff val="81000"/>
                  <a:alpha val="93000"/>
                </a:schemeClr>
              </a:gs>
              <a:gs pos="72000">
                <a:srgbClr val="3A3A3A">
                  <a:lumMod val="38000"/>
                </a:srgbClr>
              </a:gs>
              <a:gs pos="25000">
                <a:schemeClr val="accent6">
                  <a:lumMod val="19000"/>
                  <a:lumOff val="81000"/>
                </a:schemeClr>
              </a:gs>
              <a:gs pos="100000">
                <a:schemeClr val="tx1">
                  <a:lumMod val="43000"/>
                </a:schemeClr>
              </a:gs>
              <a:gs pos="33000">
                <a:schemeClr val="bg1">
                  <a:lumMod val="48000"/>
                </a:schemeClr>
              </a:gs>
              <a:gs pos="8000">
                <a:schemeClr val="bg1"/>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0" name="59 Imagen"/>
          <p:cNvPicPr>
            <a:picLocks noChangeAspect="1"/>
          </p:cNvPicPr>
          <p:nvPr/>
        </p:nvPicPr>
        <p:blipFill rotWithShape="1">
          <a:blip r:embed="rId2">
            <a:extLst>
              <a:ext uri="{28A0092B-C50C-407E-A947-70E740481C1C}">
                <a14:useLocalDpi xmlns:a14="http://schemas.microsoft.com/office/drawing/2010/main" val="0"/>
              </a:ext>
            </a:extLst>
          </a:blip>
          <a:srcRect t="-101759"/>
          <a:stretch/>
        </p:blipFill>
        <p:spPr>
          <a:xfrm>
            <a:off x="0" y="-5267492"/>
            <a:ext cx="9144000" cy="10410992"/>
          </a:xfrm>
          <a:prstGeom prst="rect">
            <a:avLst/>
          </a:prstGeom>
        </p:spPr>
      </p:pic>
      <p:sp>
        <p:nvSpPr>
          <p:cNvPr id="2" name="1 Anillo"/>
          <p:cNvSpPr/>
          <p:nvPr/>
        </p:nvSpPr>
        <p:spPr>
          <a:xfrm flipH="1">
            <a:off x="7447180" y="26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flipH="1">
            <a:off x="7294780" y="178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flipH="1">
            <a:off x="7142380" y="331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flipH="1">
            <a:off x="6989980" y="483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flipH="1">
            <a:off x="6837580" y="635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flipH="1">
            <a:off x="6685180" y="788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flipH="1">
            <a:off x="6532780" y="940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flipH="1">
            <a:off x="6380380" y="1093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flipH="1">
            <a:off x="6227980" y="12455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flipH="1">
            <a:off x="6075580" y="13979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flipH="1">
            <a:off x="5923180" y="15503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flipH="1">
            <a:off x="5770780" y="17027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flipH="1">
            <a:off x="5618380" y="1855119"/>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flipH="1">
            <a:off x="5467942" y="2028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5315542" y="2180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5163142" y="2333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5010742" y="2485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4858342" y="2638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4705942" y="2790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4553542" y="2942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4401142" y="3095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4248742" y="32477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4096342" y="34001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3943942" y="35525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3791542" y="37049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3639142" y="3857380"/>
            <a:ext cx="1693170" cy="1090634"/>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nillo"/>
          <p:cNvSpPr/>
          <p:nvPr/>
        </p:nvSpPr>
        <p:spPr>
          <a:xfrm>
            <a:off x="27474" y="-129530"/>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nillo"/>
          <p:cNvSpPr/>
          <p:nvPr/>
        </p:nvSpPr>
        <p:spPr>
          <a:xfrm>
            <a:off x="179874" y="22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nillo"/>
          <p:cNvSpPr/>
          <p:nvPr/>
        </p:nvSpPr>
        <p:spPr>
          <a:xfrm>
            <a:off x="332274" y="175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nillo"/>
          <p:cNvSpPr/>
          <p:nvPr/>
        </p:nvSpPr>
        <p:spPr>
          <a:xfrm>
            <a:off x="484674" y="327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nillo"/>
          <p:cNvSpPr/>
          <p:nvPr/>
        </p:nvSpPr>
        <p:spPr>
          <a:xfrm>
            <a:off x="637074" y="480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nillo"/>
          <p:cNvSpPr/>
          <p:nvPr/>
        </p:nvSpPr>
        <p:spPr>
          <a:xfrm>
            <a:off x="789474" y="632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nillo"/>
          <p:cNvSpPr/>
          <p:nvPr/>
        </p:nvSpPr>
        <p:spPr>
          <a:xfrm>
            <a:off x="941874" y="784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nillo"/>
          <p:cNvSpPr/>
          <p:nvPr/>
        </p:nvSpPr>
        <p:spPr>
          <a:xfrm>
            <a:off x="1094274" y="937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nillo"/>
          <p:cNvSpPr/>
          <p:nvPr/>
        </p:nvSpPr>
        <p:spPr>
          <a:xfrm>
            <a:off x="1246674" y="1089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nillo"/>
          <p:cNvSpPr/>
          <p:nvPr/>
        </p:nvSpPr>
        <p:spPr>
          <a:xfrm>
            <a:off x="1399074" y="12420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nillo"/>
          <p:cNvSpPr/>
          <p:nvPr/>
        </p:nvSpPr>
        <p:spPr>
          <a:xfrm>
            <a:off x="1551474" y="13944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nillo"/>
          <p:cNvSpPr/>
          <p:nvPr/>
        </p:nvSpPr>
        <p:spPr>
          <a:xfrm>
            <a:off x="1703874" y="15468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nillo"/>
          <p:cNvSpPr/>
          <p:nvPr/>
        </p:nvSpPr>
        <p:spPr>
          <a:xfrm>
            <a:off x="1856274" y="16992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nillo"/>
          <p:cNvSpPr/>
          <p:nvPr/>
        </p:nvSpPr>
        <p:spPr>
          <a:xfrm>
            <a:off x="2008674" y="185167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nillo"/>
          <p:cNvSpPr/>
          <p:nvPr/>
        </p:nvSpPr>
        <p:spPr>
          <a:xfrm>
            <a:off x="2158752" y="2030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nillo"/>
          <p:cNvSpPr/>
          <p:nvPr/>
        </p:nvSpPr>
        <p:spPr>
          <a:xfrm>
            <a:off x="2311152" y="2183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nillo"/>
          <p:cNvSpPr/>
          <p:nvPr/>
        </p:nvSpPr>
        <p:spPr>
          <a:xfrm>
            <a:off x="2463552" y="2335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nillo"/>
          <p:cNvSpPr/>
          <p:nvPr/>
        </p:nvSpPr>
        <p:spPr>
          <a:xfrm>
            <a:off x="2615952" y="2487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nillo"/>
          <p:cNvSpPr/>
          <p:nvPr/>
        </p:nvSpPr>
        <p:spPr>
          <a:xfrm>
            <a:off x="2768352" y="2640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nillo"/>
          <p:cNvSpPr/>
          <p:nvPr/>
        </p:nvSpPr>
        <p:spPr>
          <a:xfrm>
            <a:off x="2920752" y="2792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nillo"/>
          <p:cNvSpPr/>
          <p:nvPr/>
        </p:nvSpPr>
        <p:spPr>
          <a:xfrm>
            <a:off x="3073152" y="2945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nillo"/>
          <p:cNvSpPr/>
          <p:nvPr/>
        </p:nvSpPr>
        <p:spPr>
          <a:xfrm>
            <a:off x="3225552" y="3097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nillo"/>
          <p:cNvSpPr/>
          <p:nvPr/>
        </p:nvSpPr>
        <p:spPr>
          <a:xfrm>
            <a:off x="3377952" y="3249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nillo"/>
          <p:cNvSpPr/>
          <p:nvPr/>
        </p:nvSpPr>
        <p:spPr>
          <a:xfrm>
            <a:off x="3530352" y="34023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nillo"/>
          <p:cNvSpPr/>
          <p:nvPr/>
        </p:nvSpPr>
        <p:spPr>
          <a:xfrm>
            <a:off x="3682752" y="35547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nillo"/>
          <p:cNvSpPr/>
          <p:nvPr/>
        </p:nvSpPr>
        <p:spPr>
          <a:xfrm>
            <a:off x="3835152" y="37071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nillo"/>
          <p:cNvSpPr/>
          <p:nvPr/>
        </p:nvSpPr>
        <p:spPr>
          <a:xfrm>
            <a:off x="3987552" y="38595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nillo"/>
          <p:cNvSpPr/>
          <p:nvPr/>
        </p:nvSpPr>
        <p:spPr>
          <a:xfrm>
            <a:off x="4139952" y="4011911"/>
            <a:ext cx="1872208" cy="1008112"/>
          </a:xfrm>
          <a:prstGeom prst="donut">
            <a:avLst>
              <a:gd name="adj" fmla="val 10244"/>
            </a:avLst>
          </a:prstGeom>
          <a:noFill/>
          <a:ln w="50800" cmpd="dbl">
            <a:gradFill>
              <a:gsLst>
                <a:gs pos="0">
                  <a:srgbClr val="66FF33"/>
                </a:gs>
                <a:gs pos="100000">
                  <a:srgbClr val="66FF33"/>
                </a:gs>
                <a:gs pos="50000">
                  <a:srgbClr val="CCFF33"/>
                </a:gs>
              </a:gsLst>
              <a:lin ang="5400000" scaled="0"/>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75257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1"/>
                                        </p:tgtEl>
                                        <p:attrNameLst>
                                          <p:attrName>style.opacity</p:attrName>
                                        </p:attrNameLst>
                                      </p:cBhvr>
                                      <p:to>
                                        <p:strVal val="0"/>
                                      </p:to>
                                    </p:set>
                                    <p:animEffect filter="image" prLst="opacity: 0">
                                      <p:cBhvr rctx="IE">
                                        <p:cTn id="7" dur="indefinite"/>
                                        <p:tgtEl>
                                          <p:spTgt spid="61"/>
                                        </p:tgtEl>
                                      </p:cBhvr>
                                    </p:animEffect>
                                  </p:childTnLst>
                                </p:cTn>
                              </p:par>
                              <p:par>
                                <p:cTn id="8" presetID="8" presetClass="emph" presetSubtype="0" repeatCount="indefinite" fill="hold" grpId="0" nodeType="withEffect">
                                  <p:stCondLst>
                                    <p:cond delay="0"/>
                                  </p:stCondLst>
                                  <p:childTnLst>
                                    <p:animRot by="-21600000">
                                      <p:cBhvr>
                                        <p:cTn id="9" dur="3250" fill="hold"/>
                                        <p:tgtEl>
                                          <p:spTgt spid="2"/>
                                        </p:tgtEl>
                                        <p:attrNameLst>
                                          <p:attrName>r</p:attrName>
                                        </p:attrNameLst>
                                      </p:cBhvr>
                                    </p:animRot>
                                  </p:childTnLst>
                                </p:cTn>
                              </p:par>
                              <p:par>
                                <p:cTn id="10" presetID="2" presetClass="exit" presetSubtype="12" fill="hold" grpId="1" nodeType="withEffect">
                                  <p:stCondLst>
                                    <p:cond delay="0"/>
                                  </p:stCondLst>
                                  <p:childTnLst>
                                    <p:anim calcmode="lin" valueType="num">
                                      <p:cBhvr additive="base">
                                        <p:cTn id="11" dur="3250"/>
                                        <p:tgtEl>
                                          <p:spTgt spid="2"/>
                                        </p:tgtEl>
                                        <p:attrNameLst>
                                          <p:attrName>ppt_x</p:attrName>
                                        </p:attrNameLst>
                                      </p:cBhvr>
                                      <p:tavLst>
                                        <p:tav tm="0">
                                          <p:val>
                                            <p:strVal val="ppt_x"/>
                                          </p:val>
                                        </p:tav>
                                        <p:tav tm="100000">
                                          <p:val>
                                            <p:strVal val="0-ppt_w/2"/>
                                          </p:val>
                                        </p:tav>
                                      </p:tavLst>
                                    </p:anim>
                                    <p:anim calcmode="lin" valueType="num">
                                      <p:cBhvr additive="base">
                                        <p:cTn id="12" dur="3250"/>
                                        <p:tgtEl>
                                          <p:spTgt spid="2"/>
                                        </p:tgtEl>
                                        <p:attrNameLst>
                                          <p:attrName>ppt_y</p:attrName>
                                        </p:attrNameLst>
                                      </p:cBhvr>
                                      <p:tavLst>
                                        <p:tav tm="0">
                                          <p:val>
                                            <p:strVal val="ppt_y"/>
                                          </p:val>
                                        </p:tav>
                                        <p:tav tm="100000">
                                          <p:val>
                                            <p:strVal val="1+ppt_h/2"/>
                                          </p:val>
                                        </p:tav>
                                      </p:tavLst>
                                    </p:anim>
                                    <p:set>
                                      <p:cBhvr>
                                        <p:cTn id="13" dur="1" fill="hold">
                                          <p:stCondLst>
                                            <p:cond delay="3249"/>
                                          </p:stCondLst>
                                        </p:cTn>
                                        <p:tgtEl>
                                          <p:spTgt spid="2"/>
                                        </p:tgtEl>
                                        <p:attrNameLst>
                                          <p:attrName>style.visibility</p:attrName>
                                        </p:attrNameLst>
                                      </p:cBhvr>
                                      <p:to>
                                        <p:strVal val="hidden"/>
                                      </p:to>
                                    </p:set>
                                  </p:childTnLst>
                                </p:cTn>
                              </p:par>
                              <p:par>
                                <p:cTn id="14" presetID="8" presetClass="emph" presetSubtype="0" repeatCount="indefinite" fill="hold" grpId="0" nodeType="withEffect">
                                  <p:stCondLst>
                                    <p:cond delay="0"/>
                                  </p:stCondLst>
                                  <p:childTnLst>
                                    <p:animRot by="21600000">
                                      <p:cBhvr>
                                        <p:cTn id="15" dur="3250" fill="hold"/>
                                        <p:tgtEl>
                                          <p:spTgt spid="3"/>
                                        </p:tgtEl>
                                        <p:attrNameLst>
                                          <p:attrName>r</p:attrName>
                                        </p:attrNameLst>
                                      </p:cBhvr>
                                    </p:animRot>
                                  </p:childTnLst>
                                </p:cTn>
                              </p:par>
                              <p:par>
                                <p:cTn id="16" presetID="2" presetClass="exit" presetSubtype="12" fill="hold" grpId="1" nodeType="withEffect">
                                  <p:stCondLst>
                                    <p:cond delay="0"/>
                                  </p:stCondLst>
                                  <p:childTnLst>
                                    <p:anim calcmode="lin" valueType="num">
                                      <p:cBhvr additive="base">
                                        <p:cTn id="17" dur="3250"/>
                                        <p:tgtEl>
                                          <p:spTgt spid="3"/>
                                        </p:tgtEl>
                                        <p:attrNameLst>
                                          <p:attrName>ppt_x</p:attrName>
                                        </p:attrNameLst>
                                      </p:cBhvr>
                                      <p:tavLst>
                                        <p:tav tm="0">
                                          <p:val>
                                            <p:strVal val="ppt_x"/>
                                          </p:val>
                                        </p:tav>
                                        <p:tav tm="100000">
                                          <p:val>
                                            <p:strVal val="0-ppt_w/2"/>
                                          </p:val>
                                        </p:tav>
                                      </p:tavLst>
                                    </p:anim>
                                    <p:anim calcmode="lin" valueType="num">
                                      <p:cBhvr additive="base">
                                        <p:cTn id="18" dur="3250"/>
                                        <p:tgtEl>
                                          <p:spTgt spid="3"/>
                                        </p:tgtEl>
                                        <p:attrNameLst>
                                          <p:attrName>ppt_y</p:attrName>
                                        </p:attrNameLst>
                                      </p:cBhvr>
                                      <p:tavLst>
                                        <p:tav tm="0">
                                          <p:val>
                                            <p:strVal val="ppt_y"/>
                                          </p:val>
                                        </p:tav>
                                        <p:tav tm="100000">
                                          <p:val>
                                            <p:strVal val="1+ppt_h/2"/>
                                          </p:val>
                                        </p:tav>
                                      </p:tavLst>
                                    </p:anim>
                                    <p:set>
                                      <p:cBhvr>
                                        <p:cTn id="19" dur="1" fill="hold">
                                          <p:stCondLst>
                                            <p:cond delay="3249"/>
                                          </p:stCondLst>
                                        </p:cTn>
                                        <p:tgtEl>
                                          <p:spTgt spid="3"/>
                                        </p:tgtEl>
                                        <p:attrNameLst>
                                          <p:attrName>style.visibility</p:attrName>
                                        </p:attrNameLst>
                                      </p:cBhvr>
                                      <p:to>
                                        <p:strVal val="hidden"/>
                                      </p:to>
                                    </p:set>
                                  </p:childTnLst>
                                </p:cTn>
                              </p:par>
                              <p:par>
                                <p:cTn id="20" presetID="8" presetClass="emph" presetSubtype="0" repeatCount="indefinite" fill="hold" grpId="0" nodeType="withEffect">
                                  <p:stCondLst>
                                    <p:cond delay="0"/>
                                  </p:stCondLst>
                                  <p:childTnLst>
                                    <p:animRot by="-21600000">
                                      <p:cBhvr>
                                        <p:cTn id="21" dur="3250" fill="hold"/>
                                        <p:tgtEl>
                                          <p:spTgt spid="4"/>
                                        </p:tgtEl>
                                        <p:attrNameLst>
                                          <p:attrName>r</p:attrName>
                                        </p:attrNameLst>
                                      </p:cBhvr>
                                    </p:animRot>
                                  </p:childTnLst>
                                </p:cTn>
                              </p:par>
                              <p:par>
                                <p:cTn id="22" presetID="2" presetClass="exit" presetSubtype="12" fill="hold" grpId="1" nodeType="withEffect">
                                  <p:stCondLst>
                                    <p:cond delay="0"/>
                                  </p:stCondLst>
                                  <p:childTnLst>
                                    <p:anim calcmode="lin" valueType="num">
                                      <p:cBhvr additive="base">
                                        <p:cTn id="23" dur="3250"/>
                                        <p:tgtEl>
                                          <p:spTgt spid="4"/>
                                        </p:tgtEl>
                                        <p:attrNameLst>
                                          <p:attrName>ppt_x</p:attrName>
                                        </p:attrNameLst>
                                      </p:cBhvr>
                                      <p:tavLst>
                                        <p:tav tm="0">
                                          <p:val>
                                            <p:strVal val="ppt_x"/>
                                          </p:val>
                                        </p:tav>
                                        <p:tav tm="100000">
                                          <p:val>
                                            <p:strVal val="0-ppt_w/2"/>
                                          </p:val>
                                        </p:tav>
                                      </p:tavLst>
                                    </p:anim>
                                    <p:anim calcmode="lin" valueType="num">
                                      <p:cBhvr additive="base">
                                        <p:cTn id="24" dur="3250"/>
                                        <p:tgtEl>
                                          <p:spTgt spid="4"/>
                                        </p:tgtEl>
                                        <p:attrNameLst>
                                          <p:attrName>ppt_y</p:attrName>
                                        </p:attrNameLst>
                                      </p:cBhvr>
                                      <p:tavLst>
                                        <p:tav tm="0">
                                          <p:val>
                                            <p:strVal val="ppt_y"/>
                                          </p:val>
                                        </p:tav>
                                        <p:tav tm="100000">
                                          <p:val>
                                            <p:strVal val="1+ppt_h/2"/>
                                          </p:val>
                                        </p:tav>
                                      </p:tavLst>
                                    </p:anim>
                                    <p:set>
                                      <p:cBhvr>
                                        <p:cTn id="25" dur="1" fill="hold">
                                          <p:stCondLst>
                                            <p:cond delay="3249"/>
                                          </p:stCondLst>
                                        </p:cTn>
                                        <p:tgtEl>
                                          <p:spTgt spid="4"/>
                                        </p:tgtEl>
                                        <p:attrNameLst>
                                          <p:attrName>style.visibility</p:attrName>
                                        </p:attrNameLst>
                                      </p:cBhvr>
                                      <p:to>
                                        <p:strVal val="hidden"/>
                                      </p:to>
                                    </p:set>
                                  </p:childTnLst>
                                </p:cTn>
                              </p:par>
                              <p:par>
                                <p:cTn id="26" presetID="8" presetClass="emph" presetSubtype="0" repeatCount="indefinite" fill="hold" grpId="0" nodeType="withEffect">
                                  <p:stCondLst>
                                    <p:cond delay="0"/>
                                  </p:stCondLst>
                                  <p:childTnLst>
                                    <p:animRot by="21600000">
                                      <p:cBhvr>
                                        <p:cTn id="27" dur="3250" fill="hold"/>
                                        <p:tgtEl>
                                          <p:spTgt spid="5"/>
                                        </p:tgtEl>
                                        <p:attrNameLst>
                                          <p:attrName>r</p:attrName>
                                        </p:attrNameLst>
                                      </p:cBhvr>
                                    </p:animRot>
                                  </p:childTnLst>
                                </p:cTn>
                              </p:par>
                              <p:par>
                                <p:cTn id="28" presetID="2" presetClass="exit" presetSubtype="12" fill="hold" grpId="1" nodeType="withEffect">
                                  <p:stCondLst>
                                    <p:cond delay="0"/>
                                  </p:stCondLst>
                                  <p:childTnLst>
                                    <p:anim calcmode="lin" valueType="num">
                                      <p:cBhvr additive="base">
                                        <p:cTn id="29" dur="3250"/>
                                        <p:tgtEl>
                                          <p:spTgt spid="5"/>
                                        </p:tgtEl>
                                        <p:attrNameLst>
                                          <p:attrName>ppt_x</p:attrName>
                                        </p:attrNameLst>
                                      </p:cBhvr>
                                      <p:tavLst>
                                        <p:tav tm="0">
                                          <p:val>
                                            <p:strVal val="ppt_x"/>
                                          </p:val>
                                        </p:tav>
                                        <p:tav tm="100000">
                                          <p:val>
                                            <p:strVal val="0-ppt_w/2"/>
                                          </p:val>
                                        </p:tav>
                                      </p:tavLst>
                                    </p:anim>
                                    <p:anim calcmode="lin" valueType="num">
                                      <p:cBhvr additive="base">
                                        <p:cTn id="30" dur="3250"/>
                                        <p:tgtEl>
                                          <p:spTgt spid="5"/>
                                        </p:tgtEl>
                                        <p:attrNameLst>
                                          <p:attrName>ppt_y</p:attrName>
                                        </p:attrNameLst>
                                      </p:cBhvr>
                                      <p:tavLst>
                                        <p:tav tm="0">
                                          <p:val>
                                            <p:strVal val="ppt_y"/>
                                          </p:val>
                                        </p:tav>
                                        <p:tav tm="100000">
                                          <p:val>
                                            <p:strVal val="1+ppt_h/2"/>
                                          </p:val>
                                        </p:tav>
                                      </p:tavLst>
                                    </p:anim>
                                    <p:set>
                                      <p:cBhvr>
                                        <p:cTn id="31" dur="1" fill="hold">
                                          <p:stCondLst>
                                            <p:cond delay="3249"/>
                                          </p:stCondLst>
                                        </p:cTn>
                                        <p:tgtEl>
                                          <p:spTgt spid="5"/>
                                        </p:tgtEl>
                                        <p:attrNameLst>
                                          <p:attrName>style.visibility</p:attrName>
                                        </p:attrNameLst>
                                      </p:cBhvr>
                                      <p:to>
                                        <p:strVal val="hidden"/>
                                      </p:to>
                                    </p:set>
                                  </p:childTnLst>
                                </p:cTn>
                              </p:par>
                              <p:par>
                                <p:cTn id="32" presetID="8" presetClass="emph" presetSubtype="0" repeatCount="indefinite" fill="hold" grpId="0" nodeType="withEffect">
                                  <p:stCondLst>
                                    <p:cond delay="0"/>
                                  </p:stCondLst>
                                  <p:childTnLst>
                                    <p:animRot by="-21600000">
                                      <p:cBhvr>
                                        <p:cTn id="33" dur="3250" fill="hold"/>
                                        <p:tgtEl>
                                          <p:spTgt spid="6"/>
                                        </p:tgtEl>
                                        <p:attrNameLst>
                                          <p:attrName>r</p:attrName>
                                        </p:attrNameLst>
                                      </p:cBhvr>
                                    </p:animRot>
                                  </p:childTnLst>
                                </p:cTn>
                              </p:par>
                              <p:par>
                                <p:cTn id="34" presetID="2" presetClass="exit" presetSubtype="12" fill="hold" grpId="1" nodeType="withEffect">
                                  <p:stCondLst>
                                    <p:cond delay="0"/>
                                  </p:stCondLst>
                                  <p:childTnLst>
                                    <p:anim calcmode="lin" valueType="num">
                                      <p:cBhvr additive="base">
                                        <p:cTn id="35" dur="3250"/>
                                        <p:tgtEl>
                                          <p:spTgt spid="6"/>
                                        </p:tgtEl>
                                        <p:attrNameLst>
                                          <p:attrName>ppt_x</p:attrName>
                                        </p:attrNameLst>
                                      </p:cBhvr>
                                      <p:tavLst>
                                        <p:tav tm="0">
                                          <p:val>
                                            <p:strVal val="ppt_x"/>
                                          </p:val>
                                        </p:tav>
                                        <p:tav tm="100000">
                                          <p:val>
                                            <p:strVal val="0-ppt_w/2"/>
                                          </p:val>
                                        </p:tav>
                                      </p:tavLst>
                                    </p:anim>
                                    <p:anim calcmode="lin" valueType="num">
                                      <p:cBhvr additive="base">
                                        <p:cTn id="36" dur="3250"/>
                                        <p:tgtEl>
                                          <p:spTgt spid="6"/>
                                        </p:tgtEl>
                                        <p:attrNameLst>
                                          <p:attrName>ppt_y</p:attrName>
                                        </p:attrNameLst>
                                      </p:cBhvr>
                                      <p:tavLst>
                                        <p:tav tm="0">
                                          <p:val>
                                            <p:strVal val="ppt_y"/>
                                          </p:val>
                                        </p:tav>
                                        <p:tav tm="100000">
                                          <p:val>
                                            <p:strVal val="1+ppt_h/2"/>
                                          </p:val>
                                        </p:tav>
                                      </p:tavLst>
                                    </p:anim>
                                    <p:set>
                                      <p:cBhvr>
                                        <p:cTn id="37" dur="1" fill="hold">
                                          <p:stCondLst>
                                            <p:cond delay="3249"/>
                                          </p:stCondLst>
                                        </p:cTn>
                                        <p:tgtEl>
                                          <p:spTgt spid="6"/>
                                        </p:tgtEl>
                                        <p:attrNameLst>
                                          <p:attrName>style.visibility</p:attrName>
                                        </p:attrNameLst>
                                      </p:cBhvr>
                                      <p:to>
                                        <p:strVal val="hidden"/>
                                      </p:to>
                                    </p:set>
                                  </p:childTnLst>
                                </p:cTn>
                              </p:par>
                              <p:par>
                                <p:cTn id="38" presetID="8" presetClass="emph" presetSubtype="0" repeatCount="indefinite" fill="hold" grpId="0" nodeType="withEffect">
                                  <p:stCondLst>
                                    <p:cond delay="0"/>
                                  </p:stCondLst>
                                  <p:childTnLst>
                                    <p:animRot by="21600000">
                                      <p:cBhvr>
                                        <p:cTn id="39" dur="3250" fill="hold"/>
                                        <p:tgtEl>
                                          <p:spTgt spid="7"/>
                                        </p:tgtEl>
                                        <p:attrNameLst>
                                          <p:attrName>r</p:attrName>
                                        </p:attrNameLst>
                                      </p:cBhvr>
                                    </p:animRot>
                                  </p:childTnLst>
                                </p:cTn>
                              </p:par>
                              <p:par>
                                <p:cTn id="40" presetID="2" presetClass="exit" presetSubtype="12" fill="hold" grpId="1" nodeType="withEffect">
                                  <p:stCondLst>
                                    <p:cond delay="0"/>
                                  </p:stCondLst>
                                  <p:childTnLst>
                                    <p:anim calcmode="lin" valueType="num">
                                      <p:cBhvr additive="base">
                                        <p:cTn id="41" dur="3250"/>
                                        <p:tgtEl>
                                          <p:spTgt spid="7"/>
                                        </p:tgtEl>
                                        <p:attrNameLst>
                                          <p:attrName>ppt_x</p:attrName>
                                        </p:attrNameLst>
                                      </p:cBhvr>
                                      <p:tavLst>
                                        <p:tav tm="0">
                                          <p:val>
                                            <p:strVal val="ppt_x"/>
                                          </p:val>
                                        </p:tav>
                                        <p:tav tm="100000">
                                          <p:val>
                                            <p:strVal val="0-ppt_w/2"/>
                                          </p:val>
                                        </p:tav>
                                      </p:tavLst>
                                    </p:anim>
                                    <p:anim calcmode="lin" valueType="num">
                                      <p:cBhvr additive="base">
                                        <p:cTn id="42" dur="3250"/>
                                        <p:tgtEl>
                                          <p:spTgt spid="7"/>
                                        </p:tgtEl>
                                        <p:attrNameLst>
                                          <p:attrName>ppt_y</p:attrName>
                                        </p:attrNameLst>
                                      </p:cBhvr>
                                      <p:tavLst>
                                        <p:tav tm="0">
                                          <p:val>
                                            <p:strVal val="ppt_y"/>
                                          </p:val>
                                        </p:tav>
                                        <p:tav tm="100000">
                                          <p:val>
                                            <p:strVal val="1+ppt_h/2"/>
                                          </p:val>
                                        </p:tav>
                                      </p:tavLst>
                                    </p:anim>
                                    <p:set>
                                      <p:cBhvr>
                                        <p:cTn id="43" dur="1" fill="hold">
                                          <p:stCondLst>
                                            <p:cond delay="3249"/>
                                          </p:stCondLst>
                                        </p:cTn>
                                        <p:tgtEl>
                                          <p:spTgt spid="7"/>
                                        </p:tgtEl>
                                        <p:attrNameLst>
                                          <p:attrName>style.visibility</p:attrName>
                                        </p:attrNameLst>
                                      </p:cBhvr>
                                      <p:to>
                                        <p:strVal val="hidden"/>
                                      </p:to>
                                    </p:set>
                                  </p:childTnLst>
                                </p:cTn>
                              </p:par>
                              <p:par>
                                <p:cTn id="44" presetID="8" presetClass="emph" presetSubtype="0" repeatCount="indefinite" fill="hold" grpId="0" nodeType="withEffect">
                                  <p:stCondLst>
                                    <p:cond delay="0"/>
                                  </p:stCondLst>
                                  <p:childTnLst>
                                    <p:animRot by="-21600000">
                                      <p:cBhvr>
                                        <p:cTn id="45" dur="3250" fill="hold"/>
                                        <p:tgtEl>
                                          <p:spTgt spid="8"/>
                                        </p:tgtEl>
                                        <p:attrNameLst>
                                          <p:attrName>r</p:attrName>
                                        </p:attrNameLst>
                                      </p:cBhvr>
                                    </p:animRot>
                                  </p:childTnLst>
                                </p:cTn>
                              </p:par>
                              <p:par>
                                <p:cTn id="46" presetID="2" presetClass="exit" presetSubtype="12" fill="hold" grpId="1" nodeType="withEffect">
                                  <p:stCondLst>
                                    <p:cond delay="0"/>
                                  </p:stCondLst>
                                  <p:childTnLst>
                                    <p:anim calcmode="lin" valueType="num">
                                      <p:cBhvr additive="base">
                                        <p:cTn id="47" dur="3250"/>
                                        <p:tgtEl>
                                          <p:spTgt spid="8"/>
                                        </p:tgtEl>
                                        <p:attrNameLst>
                                          <p:attrName>ppt_x</p:attrName>
                                        </p:attrNameLst>
                                      </p:cBhvr>
                                      <p:tavLst>
                                        <p:tav tm="0">
                                          <p:val>
                                            <p:strVal val="ppt_x"/>
                                          </p:val>
                                        </p:tav>
                                        <p:tav tm="100000">
                                          <p:val>
                                            <p:strVal val="0-ppt_w/2"/>
                                          </p:val>
                                        </p:tav>
                                      </p:tavLst>
                                    </p:anim>
                                    <p:anim calcmode="lin" valueType="num">
                                      <p:cBhvr additive="base">
                                        <p:cTn id="48" dur="3250"/>
                                        <p:tgtEl>
                                          <p:spTgt spid="8"/>
                                        </p:tgtEl>
                                        <p:attrNameLst>
                                          <p:attrName>ppt_y</p:attrName>
                                        </p:attrNameLst>
                                      </p:cBhvr>
                                      <p:tavLst>
                                        <p:tav tm="0">
                                          <p:val>
                                            <p:strVal val="ppt_y"/>
                                          </p:val>
                                        </p:tav>
                                        <p:tav tm="100000">
                                          <p:val>
                                            <p:strVal val="1+ppt_h/2"/>
                                          </p:val>
                                        </p:tav>
                                      </p:tavLst>
                                    </p:anim>
                                    <p:set>
                                      <p:cBhvr>
                                        <p:cTn id="49" dur="1" fill="hold">
                                          <p:stCondLst>
                                            <p:cond delay="3249"/>
                                          </p:stCondLst>
                                        </p:cTn>
                                        <p:tgtEl>
                                          <p:spTgt spid="8"/>
                                        </p:tgtEl>
                                        <p:attrNameLst>
                                          <p:attrName>style.visibility</p:attrName>
                                        </p:attrNameLst>
                                      </p:cBhvr>
                                      <p:to>
                                        <p:strVal val="hidden"/>
                                      </p:to>
                                    </p:set>
                                  </p:childTnLst>
                                </p:cTn>
                              </p:par>
                              <p:par>
                                <p:cTn id="50" presetID="8" presetClass="emph" presetSubtype="0" repeatCount="indefinite" fill="hold" grpId="0" nodeType="withEffect">
                                  <p:stCondLst>
                                    <p:cond delay="0"/>
                                  </p:stCondLst>
                                  <p:childTnLst>
                                    <p:animRot by="21600000">
                                      <p:cBhvr>
                                        <p:cTn id="51" dur="3250" fill="hold"/>
                                        <p:tgtEl>
                                          <p:spTgt spid="9"/>
                                        </p:tgtEl>
                                        <p:attrNameLst>
                                          <p:attrName>r</p:attrName>
                                        </p:attrNameLst>
                                      </p:cBhvr>
                                    </p:animRot>
                                  </p:childTnLst>
                                </p:cTn>
                              </p:par>
                              <p:par>
                                <p:cTn id="52" presetID="2" presetClass="exit" presetSubtype="12" fill="hold" grpId="1" nodeType="withEffect">
                                  <p:stCondLst>
                                    <p:cond delay="0"/>
                                  </p:stCondLst>
                                  <p:childTnLst>
                                    <p:anim calcmode="lin" valueType="num">
                                      <p:cBhvr additive="base">
                                        <p:cTn id="53" dur="3250"/>
                                        <p:tgtEl>
                                          <p:spTgt spid="9"/>
                                        </p:tgtEl>
                                        <p:attrNameLst>
                                          <p:attrName>ppt_x</p:attrName>
                                        </p:attrNameLst>
                                      </p:cBhvr>
                                      <p:tavLst>
                                        <p:tav tm="0">
                                          <p:val>
                                            <p:strVal val="ppt_x"/>
                                          </p:val>
                                        </p:tav>
                                        <p:tav tm="100000">
                                          <p:val>
                                            <p:strVal val="0-ppt_w/2"/>
                                          </p:val>
                                        </p:tav>
                                      </p:tavLst>
                                    </p:anim>
                                    <p:anim calcmode="lin" valueType="num">
                                      <p:cBhvr additive="base">
                                        <p:cTn id="54" dur="3250"/>
                                        <p:tgtEl>
                                          <p:spTgt spid="9"/>
                                        </p:tgtEl>
                                        <p:attrNameLst>
                                          <p:attrName>ppt_y</p:attrName>
                                        </p:attrNameLst>
                                      </p:cBhvr>
                                      <p:tavLst>
                                        <p:tav tm="0">
                                          <p:val>
                                            <p:strVal val="ppt_y"/>
                                          </p:val>
                                        </p:tav>
                                        <p:tav tm="100000">
                                          <p:val>
                                            <p:strVal val="1+ppt_h/2"/>
                                          </p:val>
                                        </p:tav>
                                      </p:tavLst>
                                    </p:anim>
                                    <p:set>
                                      <p:cBhvr>
                                        <p:cTn id="55" dur="1" fill="hold">
                                          <p:stCondLst>
                                            <p:cond delay="3249"/>
                                          </p:stCondLst>
                                        </p:cTn>
                                        <p:tgtEl>
                                          <p:spTgt spid="9"/>
                                        </p:tgtEl>
                                        <p:attrNameLst>
                                          <p:attrName>style.visibility</p:attrName>
                                        </p:attrNameLst>
                                      </p:cBhvr>
                                      <p:to>
                                        <p:strVal val="hidden"/>
                                      </p:to>
                                    </p:set>
                                  </p:childTnLst>
                                </p:cTn>
                              </p:par>
                              <p:par>
                                <p:cTn id="56" presetID="8" presetClass="emph" presetSubtype="0" repeatCount="indefinite" fill="hold" grpId="0" nodeType="withEffect">
                                  <p:stCondLst>
                                    <p:cond delay="0"/>
                                  </p:stCondLst>
                                  <p:childTnLst>
                                    <p:animRot by="-21600000">
                                      <p:cBhvr>
                                        <p:cTn id="57" dur="3250" fill="hold"/>
                                        <p:tgtEl>
                                          <p:spTgt spid="10"/>
                                        </p:tgtEl>
                                        <p:attrNameLst>
                                          <p:attrName>r</p:attrName>
                                        </p:attrNameLst>
                                      </p:cBhvr>
                                    </p:animRot>
                                  </p:childTnLst>
                                </p:cTn>
                              </p:par>
                              <p:par>
                                <p:cTn id="58" presetID="2" presetClass="exit" presetSubtype="12" fill="hold" grpId="1" nodeType="withEffect">
                                  <p:stCondLst>
                                    <p:cond delay="0"/>
                                  </p:stCondLst>
                                  <p:childTnLst>
                                    <p:anim calcmode="lin" valueType="num">
                                      <p:cBhvr additive="base">
                                        <p:cTn id="59" dur="3250"/>
                                        <p:tgtEl>
                                          <p:spTgt spid="10"/>
                                        </p:tgtEl>
                                        <p:attrNameLst>
                                          <p:attrName>ppt_x</p:attrName>
                                        </p:attrNameLst>
                                      </p:cBhvr>
                                      <p:tavLst>
                                        <p:tav tm="0">
                                          <p:val>
                                            <p:strVal val="ppt_x"/>
                                          </p:val>
                                        </p:tav>
                                        <p:tav tm="100000">
                                          <p:val>
                                            <p:strVal val="0-ppt_w/2"/>
                                          </p:val>
                                        </p:tav>
                                      </p:tavLst>
                                    </p:anim>
                                    <p:anim calcmode="lin" valueType="num">
                                      <p:cBhvr additive="base">
                                        <p:cTn id="60" dur="3250"/>
                                        <p:tgtEl>
                                          <p:spTgt spid="10"/>
                                        </p:tgtEl>
                                        <p:attrNameLst>
                                          <p:attrName>ppt_y</p:attrName>
                                        </p:attrNameLst>
                                      </p:cBhvr>
                                      <p:tavLst>
                                        <p:tav tm="0">
                                          <p:val>
                                            <p:strVal val="ppt_y"/>
                                          </p:val>
                                        </p:tav>
                                        <p:tav tm="100000">
                                          <p:val>
                                            <p:strVal val="1+ppt_h/2"/>
                                          </p:val>
                                        </p:tav>
                                      </p:tavLst>
                                    </p:anim>
                                    <p:set>
                                      <p:cBhvr>
                                        <p:cTn id="61" dur="1" fill="hold">
                                          <p:stCondLst>
                                            <p:cond delay="3249"/>
                                          </p:stCondLst>
                                        </p:cTn>
                                        <p:tgtEl>
                                          <p:spTgt spid="10"/>
                                        </p:tgtEl>
                                        <p:attrNameLst>
                                          <p:attrName>style.visibility</p:attrName>
                                        </p:attrNameLst>
                                      </p:cBhvr>
                                      <p:to>
                                        <p:strVal val="hidden"/>
                                      </p:to>
                                    </p:set>
                                  </p:childTnLst>
                                </p:cTn>
                              </p:par>
                              <p:par>
                                <p:cTn id="62" presetID="8" presetClass="emph" presetSubtype="0" repeatCount="indefinite" fill="hold" grpId="0" nodeType="withEffect">
                                  <p:stCondLst>
                                    <p:cond delay="0"/>
                                  </p:stCondLst>
                                  <p:childTnLst>
                                    <p:animRot by="21600000">
                                      <p:cBhvr>
                                        <p:cTn id="63" dur="3250" fill="hold"/>
                                        <p:tgtEl>
                                          <p:spTgt spid="11"/>
                                        </p:tgtEl>
                                        <p:attrNameLst>
                                          <p:attrName>r</p:attrName>
                                        </p:attrNameLst>
                                      </p:cBhvr>
                                    </p:animRot>
                                  </p:childTnLst>
                                </p:cTn>
                              </p:par>
                              <p:par>
                                <p:cTn id="64" presetID="2" presetClass="exit" presetSubtype="12" fill="hold" grpId="1" nodeType="withEffect">
                                  <p:stCondLst>
                                    <p:cond delay="0"/>
                                  </p:stCondLst>
                                  <p:childTnLst>
                                    <p:anim calcmode="lin" valueType="num">
                                      <p:cBhvr additive="base">
                                        <p:cTn id="65" dur="3250"/>
                                        <p:tgtEl>
                                          <p:spTgt spid="11"/>
                                        </p:tgtEl>
                                        <p:attrNameLst>
                                          <p:attrName>ppt_x</p:attrName>
                                        </p:attrNameLst>
                                      </p:cBhvr>
                                      <p:tavLst>
                                        <p:tav tm="0">
                                          <p:val>
                                            <p:strVal val="ppt_x"/>
                                          </p:val>
                                        </p:tav>
                                        <p:tav tm="100000">
                                          <p:val>
                                            <p:strVal val="0-ppt_w/2"/>
                                          </p:val>
                                        </p:tav>
                                      </p:tavLst>
                                    </p:anim>
                                    <p:anim calcmode="lin" valueType="num">
                                      <p:cBhvr additive="base">
                                        <p:cTn id="66" dur="3250"/>
                                        <p:tgtEl>
                                          <p:spTgt spid="11"/>
                                        </p:tgtEl>
                                        <p:attrNameLst>
                                          <p:attrName>ppt_y</p:attrName>
                                        </p:attrNameLst>
                                      </p:cBhvr>
                                      <p:tavLst>
                                        <p:tav tm="0">
                                          <p:val>
                                            <p:strVal val="ppt_y"/>
                                          </p:val>
                                        </p:tav>
                                        <p:tav tm="100000">
                                          <p:val>
                                            <p:strVal val="1+ppt_h/2"/>
                                          </p:val>
                                        </p:tav>
                                      </p:tavLst>
                                    </p:anim>
                                    <p:set>
                                      <p:cBhvr>
                                        <p:cTn id="67" dur="1" fill="hold">
                                          <p:stCondLst>
                                            <p:cond delay="3249"/>
                                          </p:stCondLst>
                                        </p:cTn>
                                        <p:tgtEl>
                                          <p:spTgt spid="11"/>
                                        </p:tgtEl>
                                        <p:attrNameLst>
                                          <p:attrName>style.visibility</p:attrName>
                                        </p:attrNameLst>
                                      </p:cBhvr>
                                      <p:to>
                                        <p:strVal val="hidden"/>
                                      </p:to>
                                    </p:set>
                                  </p:childTnLst>
                                </p:cTn>
                              </p:par>
                              <p:par>
                                <p:cTn id="68" presetID="8" presetClass="emph" presetSubtype="0" repeatCount="indefinite" fill="hold" grpId="0" nodeType="withEffect">
                                  <p:stCondLst>
                                    <p:cond delay="0"/>
                                  </p:stCondLst>
                                  <p:childTnLst>
                                    <p:animRot by="-21600000">
                                      <p:cBhvr>
                                        <p:cTn id="69" dur="3250" fill="hold"/>
                                        <p:tgtEl>
                                          <p:spTgt spid="12"/>
                                        </p:tgtEl>
                                        <p:attrNameLst>
                                          <p:attrName>r</p:attrName>
                                        </p:attrNameLst>
                                      </p:cBhvr>
                                    </p:animRot>
                                  </p:childTnLst>
                                </p:cTn>
                              </p:par>
                              <p:par>
                                <p:cTn id="70" presetID="2" presetClass="exit" presetSubtype="12" fill="hold" grpId="1" nodeType="withEffect">
                                  <p:stCondLst>
                                    <p:cond delay="0"/>
                                  </p:stCondLst>
                                  <p:childTnLst>
                                    <p:anim calcmode="lin" valueType="num">
                                      <p:cBhvr additive="base">
                                        <p:cTn id="71" dur="3250"/>
                                        <p:tgtEl>
                                          <p:spTgt spid="12"/>
                                        </p:tgtEl>
                                        <p:attrNameLst>
                                          <p:attrName>ppt_x</p:attrName>
                                        </p:attrNameLst>
                                      </p:cBhvr>
                                      <p:tavLst>
                                        <p:tav tm="0">
                                          <p:val>
                                            <p:strVal val="ppt_x"/>
                                          </p:val>
                                        </p:tav>
                                        <p:tav tm="100000">
                                          <p:val>
                                            <p:strVal val="0-ppt_w/2"/>
                                          </p:val>
                                        </p:tav>
                                      </p:tavLst>
                                    </p:anim>
                                    <p:anim calcmode="lin" valueType="num">
                                      <p:cBhvr additive="base">
                                        <p:cTn id="72" dur="3250"/>
                                        <p:tgtEl>
                                          <p:spTgt spid="12"/>
                                        </p:tgtEl>
                                        <p:attrNameLst>
                                          <p:attrName>ppt_y</p:attrName>
                                        </p:attrNameLst>
                                      </p:cBhvr>
                                      <p:tavLst>
                                        <p:tav tm="0">
                                          <p:val>
                                            <p:strVal val="ppt_y"/>
                                          </p:val>
                                        </p:tav>
                                        <p:tav tm="100000">
                                          <p:val>
                                            <p:strVal val="1+ppt_h/2"/>
                                          </p:val>
                                        </p:tav>
                                      </p:tavLst>
                                    </p:anim>
                                    <p:set>
                                      <p:cBhvr>
                                        <p:cTn id="73" dur="1" fill="hold">
                                          <p:stCondLst>
                                            <p:cond delay="3249"/>
                                          </p:stCondLst>
                                        </p:cTn>
                                        <p:tgtEl>
                                          <p:spTgt spid="12"/>
                                        </p:tgtEl>
                                        <p:attrNameLst>
                                          <p:attrName>style.visibility</p:attrName>
                                        </p:attrNameLst>
                                      </p:cBhvr>
                                      <p:to>
                                        <p:strVal val="hidden"/>
                                      </p:to>
                                    </p:set>
                                  </p:childTnLst>
                                </p:cTn>
                              </p:par>
                              <p:par>
                                <p:cTn id="74" presetID="8" presetClass="emph" presetSubtype="0" repeatCount="indefinite" fill="hold" grpId="0" nodeType="withEffect">
                                  <p:stCondLst>
                                    <p:cond delay="0"/>
                                  </p:stCondLst>
                                  <p:childTnLst>
                                    <p:animRot by="21600000">
                                      <p:cBhvr>
                                        <p:cTn id="75" dur="3250" fill="hold"/>
                                        <p:tgtEl>
                                          <p:spTgt spid="13"/>
                                        </p:tgtEl>
                                        <p:attrNameLst>
                                          <p:attrName>r</p:attrName>
                                        </p:attrNameLst>
                                      </p:cBhvr>
                                    </p:animRot>
                                  </p:childTnLst>
                                </p:cTn>
                              </p:par>
                              <p:par>
                                <p:cTn id="76" presetID="2" presetClass="exit" presetSubtype="12" fill="hold" grpId="1" nodeType="withEffect">
                                  <p:stCondLst>
                                    <p:cond delay="0"/>
                                  </p:stCondLst>
                                  <p:childTnLst>
                                    <p:anim calcmode="lin" valueType="num">
                                      <p:cBhvr additive="base">
                                        <p:cTn id="77" dur="3250"/>
                                        <p:tgtEl>
                                          <p:spTgt spid="13"/>
                                        </p:tgtEl>
                                        <p:attrNameLst>
                                          <p:attrName>ppt_x</p:attrName>
                                        </p:attrNameLst>
                                      </p:cBhvr>
                                      <p:tavLst>
                                        <p:tav tm="0">
                                          <p:val>
                                            <p:strVal val="ppt_x"/>
                                          </p:val>
                                        </p:tav>
                                        <p:tav tm="100000">
                                          <p:val>
                                            <p:strVal val="0-ppt_w/2"/>
                                          </p:val>
                                        </p:tav>
                                      </p:tavLst>
                                    </p:anim>
                                    <p:anim calcmode="lin" valueType="num">
                                      <p:cBhvr additive="base">
                                        <p:cTn id="78" dur="3250"/>
                                        <p:tgtEl>
                                          <p:spTgt spid="13"/>
                                        </p:tgtEl>
                                        <p:attrNameLst>
                                          <p:attrName>ppt_y</p:attrName>
                                        </p:attrNameLst>
                                      </p:cBhvr>
                                      <p:tavLst>
                                        <p:tav tm="0">
                                          <p:val>
                                            <p:strVal val="ppt_y"/>
                                          </p:val>
                                        </p:tav>
                                        <p:tav tm="100000">
                                          <p:val>
                                            <p:strVal val="1+ppt_h/2"/>
                                          </p:val>
                                        </p:tav>
                                      </p:tavLst>
                                    </p:anim>
                                    <p:set>
                                      <p:cBhvr>
                                        <p:cTn id="79" dur="1" fill="hold">
                                          <p:stCondLst>
                                            <p:cond delay="3249"/>
                                          </p:stCondLst>
                                        </p:cTn>
                                        <p:tgtEl>
                                          <p:spTgt spid="13"/>
                                        </p:tgtEl>
                                        <p:attrNameLst>
                                          <p:attrName>style.visibility</p:attrName>
                                        </p:attrNameLst>
                                      </p:cBhvr>
                                      <p:to>
                                        <p:strVal val="hidden"/>
                                      </p:to>
                                    </p:set>
                                  </p:childTnLst>
                                </p:cTn>
                              </p:par>
                              <p:par>
                                <p:cTn id="80" presetID="8" presetClass="emph" presetSubtype="0" repeatCount="indefinite" fill="hold" grpId="0" nodeType="withEffect">
                                  <p:stCondLst>
                                    <p:cond delay="0"/>
                                  </p:stCondLst>
                                  <p:childTnLst>
                                    <p:animRot by="-21600000">
                                      <p:cBhvr>
                                        <p:cTn id="81" dur="3250" fill="hold"/>
                                        <p:tgtEl>
                                          <p:spTgt spid="14"/>
                                        </p:tgtEl>
                                        <p:attrNameLst>
                                          <p:attrName>r</p:attrName>
                                        </p:attrNameLst>
                                      </p:cBhvr>
                                    </p:animRot>
                                  </p:childTnLst>
                                </p:cTn>
                              </p:par>
                              <p:par>
                                <p:cTn id="82" presetID="2" presetClass="exit" presetSubtype="12" fill="hold" grpId="1" nodeType="withEffect">
                                  <p:stCondLst>
                                    <p:cond delay="0"/>
                                  </p:stCondLst>
                                  <p:childTnLst>
                                    <p:anim calcmode="lin" valueType="num">
                                      <p:cBhvr additive="base">
                                        <p:cTn id="83" dur="3250"/>
                                        <p:tgtEl>
                                          <p:spTgt spid="14"/>
                                        </p:tgtEl>
                                        <p:attrNameLst>
                                          <p:attrName>ppt_x</p:attrName>
                                        </p:attrNameLst>
                                      </p:cBhvr>
                                      <p:tavLst>
                                        <p:tav tm="0">
                                          <p:val>
                                            <p:strVal val="ppt_x"/>
                                          </p:val>
                                        </p:tav>
                                        <p:tav tm="100000">
                                          <p:val>
                                            <p:strVal val="0-ppt_w/2"/>
                                          </p:val>
                                        </p:tav>
                                      </p:tavLst>
                                    </p:anim>
                                    <p:anim calcmode="lin" valueType="num">
                                      <p:cBhvr additive="base">
                                        <p:cTn id="84" dur="3250"/>
                                        <p:tgtEl>
                                          <p:spTgt spid="14"/>
                                        </p:tgtEl>
                                        <p:attrNameLst>
                                          <p:attrName>ppt_y</p:attrName>
                                        </p:attrNameLst>
                                      </p:cBhvr>
                                      <p:tavLst>
                                        <p:tav tm="0">
                                          <p:val>
                                            <p:strVal val="ppt_y"/>
                                          </p:val>
                                        </p:tav>
                                        <p:tav tm="100000">
                                          <p:val>
                                            <p:strVal val="1+ppt_h/2"/>
                                          </p:val>
                                        </p:tav>
                                      </p:tavLst>
                                    </p:anim>
                                    <p:set>
                                      <p:cBhvr>
                                        <p:cTn id="85" dur="1" fill="hold">
                                          <p:stCondLst>
                                            <p:cond delay="3249"/>
                                          </p:stCondLst>
                                        </p:cTn>
                                        <p:tgtEl>
                                          <p:spTgt spid="14"/>
                                        </p:tgtEl>
                                        <p:attrNameLst>
                                          <p:attrName>style.visibility</p:attrName>
                                        </p:attrNameLst>
                                      </p:cBhvr>
                                      <p:to>
                                        <p:strVal val="hidden"/>
                                      </p:to>
                                    </p:set>
                                  </p:childTnLst>
                                </p:cTn>
                              </p:par>
                              <p:par>
                                <p:cTn id="86" presetID="8" presetClass="emph" presetSubtype="0" repeatCount="indefinite" fill="hold" grpId="0" nodeType="withEffect">
                                  <p:stCondLst>
                                    <p:cond delay="0"/>
                                  </p:stCondLst>
                                  <p:childTnLst>
                                    <p:animRot by="-21600000">
                                      <p:cBhvr>
                                        <p:cTn id="87" dur="3250" fill="hold"/>
                                        <p:tgtEl>
                                          <p:spTgt spid="15"/>
                                        </p:tgtEl>
                                        <p:attrNameLst>
                                          <p:attrName>r</p:attrName>
                                        </p:attrNameLst>
                                      </p:cBhvr>
                                    </p:animRot>
                                  </p:childTnLst>
                                </p:cTn>
                              </p:par>
                              <p:par>
                                <p:cTn id="88" presetID="2" presetClass="exit" presetSubtype="12" fill="hold" grpId="1" nodeType="withEffect">
                                  <p:stCondLst>
                                    <p:cond delay="0"/>
                                  </p:stCondLst>
                                  <p:childTnLst>
                                    <p:anim calcmode="lin" valueType="num">
                                      <p:cBhvr additive="base">
                                        <p:cTn id="89" dur="3250"/>
                                        <p:tgtEl>
                                          <p:spTgt spid="15"/>
                                        </p:tgtEl>
                                        <p:attrNameLst>
                                          <p:attrName>ppt_x</p:attrName>
                                        </p:attrNameLst>
                                      </p:cBhvr>
                                      <p:tavLst>
                                        <p:tav tm="0">
                                          <p:val>
                                            <p:strVal val="ppt_x"/>
                                          </p:val>
                                        </p:tav>
                                        <p:tav tm="100000">
                                          <p:val>
                                            <p:strVal val="0-ppt_w/2"/>
                                          </p:val>
                                        </p:tav>
                                      </p:tavLst>
                                    </p:anim>
                                    <p:anim calcmode="lin" valueType="num">
                                      <p:cBhvr additive="base">
                                        <p:cTn id="90" dur="3250"/>
                                        <p:tgtEl>
                                          <p:spTgt spid="15"/>
                                        </p:tgtEl>
                                        <p:attrNameLst>
                                          <p:attrName>ppt_y</p:attrName>
                                        </p:attrNameLst>
                                      </p:cBhvr>
                                      <p:tavLst>
                                        <p:tav tm="0">
                                          <p:val>
                                            <p:strVal val="ppt_y"/>
                                          </p:val>
                                        </p:tav>
                                        <p:tav tm="100000">
                                          <p:val>
                                            <p:strVal val="1+ppt_h/2"/>
                                          </p:val>
                                        </p:tav>
                                      </p:tavLst>
                                    </p:anim>
                                    <p:set>
                                      <p:cBhvr>
                                        <p:cTn id="91" dur="1" fill="hold">
                                          <p:stCondLst>
                                            <p:cond delay="3249"/>
                                          </p:stCondLst>
                                        </p:cTn>
                                        <p:tgtEl>
                                          <p:spTgt spid="15"/>
                                        </p:tgtEl>
                                        <p:attrNameLst>
                                          <p:attrName>style.visibility</p:attrName>
                                        </p:attrNameLst>
                                      </p:cBhvr>
                                      <p:to>
                                        <p:strVal val="hidden"/>
                                      </p:to>
                                    </p:set>
                                  </p:childTnLst>
                                </p:cTn>
                              </p:par>
                              <p:par>
                                <p:cTn id="92" presetID="8" presetClass="emph" presetSubtype="0" repeatCount="indefinite" fill="hold" grpId="0" nodeType="withEffect">
                                  <p:stCondLst>
                                    <p:cond delay="0"/>
                                  </p:stCondLst>
                                  <p:childTnLst>
                                    <p:animRot by="21600000">
                                      <p:cBhvr>
                                        <p:cTn id="93" dur="3250" fill="hold"/>
                                        <p:tgtEl>
                                          <p:spTgt spid="16"/>
                                        </p:tgtEl>
                                        <p:attrNameLst>
                                          <p:attrName>r</p:attrName>
                                        </p:attrNameLst>
                                      </p:cBhvr>
                                    </p:animRot>
                                  </p:childTnLst>
                                </p:cTn>
                              </p:par>
                              <p:par>
                                <p:cTn id="94" presetID="2" presetClass="exit" presetSubtype="12" fill="hold" grpId="1" nodeType="withEffect">
                                  <p:stCondLst>
                                    <p:cond delay="0"/>
                                  </p:stCondLst>
                                  <p:childTnLst>
                                    <p:anim calcmode="lin" valueType="num">
                                      <p:cBhvr additive="base">
                                        <p:cTn id="95" dur="3250"/>
                                        <p:tgtEl>
                                          <p:spTgt spid="16"/>
                                        </p:tgtEl>
                                        <p:attrNameLst>
                                          <p:attrName>ppt_x</p:attrName>
                                        </p:attrNameLst>
                                      </p:cBhvr>
                                      <p:tavLst>
                                        <p:tav tm="0">
                                          <p:val>
                                            <p:strVal val="ppt_x"/>
                                          </p:val>
                                        </p:tav>
                                        <p:tav tm="100000">
                                          <p:val>
                                            <p:strVal val="0-ppt_w/2"/>
                                          </p:val>
                                        </p:tav>
                                      </p:tavLst>
                                    </p:anim>
                                    <p:anim calcmode="lin" valueType="num">
                                      <p:cBhvr additive="base">
                                        <p:cTn id="96" dur="3250"/>
                                        <p:tgtEl>
                                          <p:spTgt spid="16"/>
                                        </p:tgtEl>
                                        <p:attrNameLst>
                                          <p:attrName>ppt_y</p:attrName>
                                        </p:attrNameLst>
                                      </p:cBhvr>
                                      <p:tavLst>
                                        <p:tav tm="0">
                                          <p:val>
                                            <p:strVal val="ppt_y"/>
                                          </p:val>
                                        </p:tav>
                                        <p:tav tm="100000">
                                          <p:val>
                                            <p:strVal val="1+ppt_h/2"/>
                                          </p:val>
                                        </p:tav>
                                      </p:tavLst>
                                    </p:anim>
                                    <p:set>
                                      <p:cBhvr>
                                        <p:cTn id="97" dur="1" fill="hold">
                                          <p:stCondLst>
                                            <p:cond delay="3249"/>
                                          </p:stCondLst>
                                        </p:cTn>
                                        <p:tgtEl>
                                          <p:spTgt spid="16"/>
                                        </p:tgtEl>
                                        <p:attrNameLst>
                                          <p:attrName>style.visibility</p:attrName>
                                        </p:attrNameLst>
                                      </p:cBhvr>
                                      <p:to>
                                        <p:strVal val="hidden"/>
                                      </p:to>
                                    </p:set>
                                  </p:childTnLst>
                                </p:cTn>
                              </p:par>
                              <p:par>
                                <p:cTn id="98" presetID="8" presetClass="emph" presetSubtype="0" repeatCount="indefinite" fill="hold" grpId="0" nodeType="withEffect">
                                  <p:stCondLst>
                                    <p:cond delay="0"/>
                                  </p:stCondLst>
                                  <p:childTnLst>
                                    <p:animRot by="-21600000">
                                      <p:cBhvr>
                                        <p:cTn id="99" dur="3250" fill="hold"/>
                                        <p:tgtEl>
                                          <p:spTgt spid="17"/>
                                        </p:tgtEl>
                                        <p:attrNameLst>
                                          <p:attrName>r</p:attrName>
                                        </p:attrNameLst>
                                      </p:cBhvr>
                                    </p:animRot>
                                  </p:childTnLst>
                                </p:cTn>
                              </p:par>
                              <p:par>
                                <p:cTn id="100" presetID="2" presetClass="exit" presetSubtype="12" fill="hold" grpId="1" nodeType="withEffect">
                                  <p:stCondLst>
                                    <p:cond delay="0"/>
                                  </p:stCondLst>
                                  <p:childTnLst>
                                    <p:anim calcmode="lin" valueType="num">
                                      <p:cBhvr additive="base">
                                        <p:cTn id="101" dur="3250"/>
                                        <p:tgtEl>
                                          <p:spTgt spid="17"/>
                                        </p:tgtEl>
                                        <p:attrNameLst>
                                          <p:attrName>ppt_x</p:attrName>
                                        </p:attrNameLst>
                                      </p:cBhvr>
                                      <p:tavLst>
                                        <p:tav tm="0">
                                          <p:val>
                                            <p:strVal val="ppt_x"/>
                                          </p:val>
                                        </p:tav>
                                        <p:tav tm="100000">
                                          <p:val>
                                            <p:strVal val="0-ppt_w/2"/>
                                          </p:val>
                                        </p:tav>
                                      </p:tavLst>
                                    </p:anim>
                                    <p:anim calcmode="lin" valueType="num">
                                      <p:cBhvr additive="base">
                                        <p:cTn id="102" dur="3250"/>
                                        <p:tgtEl>
                                          <p:spTgt spid="17"/>
                                        </p:tgtEl>
                                        <p:attrNameLst>
                                          <p:attrName>ppt_y</p:attrName>
                                        </p:attrNameLst>
                                      </p:cBhvr>
                                      <p:tavLst>
                                        <p:tav tm="0">
                                          <p:val>
                                            <p:strVal val="ppt_y"/>
                                          </p:val>
                                        </p:tav>
                                        <p:tav tm="100000">
                                          <p:val>
                                            <p:strVal val="1+ppt_h/2"/>
                                          </p:val>
                                        </p:tav>
                                      </p:tavLst>
                                    </p:anim>
                                    <p:set>
                                      <p:cBhvr>
                                        <p:cTn id="103" dur="1" fill="hold">
                                          <p:stCondLst>
                                            <p:cond delay="3249"/>
                                          </p:stCondLst>
                                        </p:cTn>
                                        <p:tgtEl>
                                          <p:spTgt spid="17"/>
                                        </p:tgtEl>
                                        <p:attrNameLst>
                                          <p:attrName>style.visibility</p:attrName>
                                        </p:attrNameLst>
                                      </p:cBhvr>
                                      <p:to>
                                        <p:strVal val="hidden"/>
                                      </p:to>
                                    </p:set>
                                  </p:childTnLst>
                                </p:cTn>
                              </p:par>
                              <p:par>
                                <p:cTn id="104" presetID="8" presetClass="emph" presetSubtype="0" repeatCount="indefinite" fill="hold" grpId="0" nodeType="withEffect">
                                  <p:stCondLst>
                                    <p:cond delay="0"/>
                                  </p:stCondLst>
                                  <p:childTnLst>
                                    <p:animRot by="21600000">
                                      <p:cBhvr>
                                        <p:cTn id="105" dur="3250" fill="hold"/>
                                        <p:tgtEl>
                                          <p:spTgt spid="18"/>
                                        </p:tgtEl>
                                        <p:attrNameLst>
                                          <p:attrName>r</p:attrName>
                                        </p:attrNameLst>
                                      </p:cBhvr>
                                    </p:animRot>
                                  </p:childTnLst>
                                </p:cTn>
                              </p:par>
                              <p:par>
                                <p:cTn id="106" presetID="2" presetClass="exit" presetSubtype="12" fill="hold" grpId="1" nodeType="withEffect">
                                  <p:stCondLst>
                                    <p:cond delay="0"/>
                                  </p:stCondLst>
                                  <p:childTnLst>
                                    <p:anim calcmode="lin" valueType="num">
                                      <p:cBhvr additive="base">
                                        <p:cTn id="107" dur="3250"/>
                                        <p:tgtEl>
                                          <p:spTgt spid="18"/>
                                        </p:tgtEl>
                                        <p:attrNameLst>
                                          <p:attrName>ppt_x</p:attrName>
                                        </p:attrNameLst>
                                      </p:cBhvr>
                                      <p:tavLst>
                                        <p:tav tm="0">
                                          <p:val>
                                            <p:strVal val="ppt_x"/>
                                          </p:val>
                                        </p:tav>
                                        <p:tav tm="100000">
                                          <p:val>
                                            <p:strVal val="0-ppt_w/2"/>
                                          </p:val>
                                        </p:tav>
                                      </p:tavLst>
                                    </p:anim>
                                    <p:anim calcmode="lin" valueType="num">
                                      <p:cBhvr additive="base">
                                        <p:cTn id="108" dur="3250"/>
                                        <p:tgtEl>
                                          <p:spTgt spid="18"/>
                                        </p:tgtEl>
                                        <p:attrNameLst>
                                          <p:attrName>ppt_y</p:attrName>
                                        </p:attrNameLst>
                                      </p:cBhvr>
                                      <p:tavLst>
                                        <p:tav tm="0">
                                          <p:val>
                                            <p:strVal val="ppt_y"/>
                                          </p:val>
                                        </p:tav>
                                        <p:tav tm="100000">
                                          <p:val>
                                            <p:strVal val="1+ppt_h/2"/>
                                          </p:val>
                                        </p:tav>
                                      </p:tavLst>
                                    </p:anim>
                                    <p:set>
                                      <p:cBhvr>
                                        <p:cTn id="109" dur="1" fill="hold">
                                          <p:stCondLst>
                                            <p:cond delay="3249"/>
                                          </p:stCondLst>
                                        </p:cTn>
                                        <p:tgtEl>
                                          <p:spTgt spid="18"/>
                                        </p:tgtEl>
                                        <p:attrNameLst>
                                          <p:attrName>style.visibility</p:attrName>
                                        </p:attrNameLst>
                                      </p:cBhvr>
                                      <p:to>
                                        <p:strVal val="hidden"/>
                                      </p:to>
                                    </p:set>
                                  </p:childTnLst>
                                </p:cTn>
                              </p:par>
                              <p:par>
                                <p:cTn id="110" presetID="8" presetClass="emph" presetSubtype="0" repeatCount="indefinite" fill="hold" grpId="0" nodeType="withEffect">
                                  <p:stCondLst>
                                    <p:cond delay="0"/>
                                  </p:stCondLst>
                                  <p:childTnLst>
                                    <p:animRot by="-21600000">
                                      <p:cBhvr>
                                        <p:cTn id="111" dur="3250" fill="hold"/>
                                        <p:tgtEl>
                                          <p:spTgt spid="19"/>
                                        </p:tgtEl>
                                        <p:attrNameLst>
                                          <p:attrName>r</p:attrName>
                                        </p:attrNameLst>
                                      </p:cBhvr>
                                    </p:animRot>
                                  </p:childTnLst>
                                </p:cTn>
                              </p:par>
                              <p:par>
                                <p:cTn id="112" presetID="2" presetClass="exit" presetSubtype="12" fill="hold" grpId="1" nodeType="withEffect">
                                  <p:stCondLst>
                                    <p:cond delay="0"/>
                                  </p:stCondLst>
                                  <p:childTnLst>
                                    <p:anim calcmode="lin" valueType="num">
                                      <p:cBhvr additive="base">
                                        <p:cTn id="113" dur="3250"/>
                                        <p:tgtEl>
                                          <p:spTgt spid="19"/>
                                        </p:tgtEl>
                                        <p:attrNameLst>
                                          <p:attrName>ppt_x</p:attrName>
                                        </p:attrNameLst>
                                      </p:cBhvr>
                                      <p:tavLst>
                                        <p:tav tm="0">
                                          <p:val>
                                            <p:strVal val="ppt_x"/>
                                          </p:val>
                                        </p:tav>
                                        <p:tav tm="100000">
                                          <p:val>
                                            <p:strVal val="0-ppt_w/2"/>
                                          </p:val>
                                        </p:tav>
                                      </p:tavLst>
                                    </p:anim>
                                    <p:anim calcmode="lin" valueType="num">
                                      <p:cBhvr additive="base">
                                        <p:cTn id="114" dur="3250"/>
                                        <p:tgtEl>
                                          <p:spTgt spid="19"/>
                                        </p:tgtEl>
                                        <p:attrNameLst>
                                          <p:attrName>ppt_y</p:attrName>
                                        </p:attrNameLst>
                                      </p:cBhvr>
                                      <p:tavLst>
                                        <p:tav tm="0">
                                          <p:val>
                                            <p:strVal val="ppt_y"/>
                                          </p:val>
                                        </p:tav>
                                        <p:tav tm="100000">
                                          <p:val>
                                            <p:strVal val="1+ppt_h/2"/>
                                          </p:val>
                                        </p:tav>
                                      </p:tavLst>
                                    </p:anim>
                                    <p:set>
                                      <p:cBhvr>
                                        <p:cTn id="115" dur="1" fill="hold">
                                          <p:stCondLst>
                                            <p:cond delay="3249"/>
                                          </p:stCondLst>
                                        </p:cTn>
                                        <p:tgtEl>
                                          <p:spTgt spid="19"/>
                                        </p:tgtEl>
                                        <p:attrNameLst>
                                          <p:attrName>style.visibility</p:attrName>
                                        </p:attrNameLst>
                                      </p:cBhvr>
                                      <p:to>
                                        <p:strVal val="hidden"/>
                                      </p:to>
                                    </p:set>
                                  </p:childTnLst>
                                </p:cTn>
                              </p:par>
                              <p:par>
                                <p:cTn id="116" presetID="8" presetClass="emph" presetSubtype="0" repeatCount="indefinite" fill="hold" grpId="0" nodeType="withEffect">
                                  <p:stCondLst>
                                    <p:cond delay="0"/>
                                  </p:stCondLst>
                                  <p:childTnLst>
                                    <p:animRot by="21600000">
                                      <p:cBhvr>
                                        <p:cTn id="117" dur="3250" fill="hold"/>
                                        <p:tgtEl>
                                          <p:spTgt spid="20"/>
                                        </p:tgtEl>
                                        <p:attrNameLst>
                                          <p:attrName>r</p:attrName>
                                        </p:attrNameLst>
                                      </p:cBhvr>
                                    </p:animRot>
                                  </p:childTnLst>
                                </p:cTn>
                              </p:par>
                              <p:par>
                                <p:cTn id="118" presetID="2" presetClass="exit" presetSubtype="12" fill="hold" grpId="1" nodeType="withEffect">
                                  <p:stCondLst>
                                    <p:cond delay="0"/>
                                  </p:stCondLst>
                                  <p:childTnLst>
                                    <p:anim calcmode="lin" valueType="num">
                                      <p:cBhvr additive="base">
                                        <p:cTn id="119" dur="3250"/>
                                        <p:tgtEl>
                                          <p:spTgt spid="20"/>
                                        </p:tgtEl>
                                        <p:attrNameLst>
                                          <p:attrName>ppt_x</p:attrName>
                                        </p:attrNameLst>
                                      </p:cBhvr>
                                      <p:tavLst>
                                        <p:tav tm="0">
                                          <p:val>
                                            <p:strVal val="ppt_x"/>
                                          </p:val>
                                        </p:tav>
                                        <p:tav tm="100000">
                                          <p:val>
                                            <p:strVal val="0-ppt_w/2"/>
                                          </p:val>
                                        </p:tav>
                                      </p:tavLst>
                                    </p:anim>
                                    <p:anim calcmode="lin" valueType="num">
                                      <p:cBhvr additive="base">
                                        <p:cTn id="120" dur="3250"/>
                                        <p:tgtEl>
                                          <p:spTgt spid="20"/>
                                        </p:tgtEl>
                                        <p:attrNameLst>
                                          <p:attrName>ppt_y</p:attrName>
                                        </p:attrNameLst>
                                      </p:cBhvr>
                                      <p:tavLst>
                                        <p:tav tm="0">
                                          <p:val>
                                            <p:strVal val="ppt_y"/>
                                          </p:val>
                                        </p:tav>
                                        <p:tav tm="100000">
                                          <p:val>
                                            <p:strVal val="1+ppt_h/2"/>
                                          </p:val>
                                        </p:tav>
                                      </p:tavLst>
                                    </p:anim>
                                    <p:set>
                                      <p:cBhvr>
                                        <p:cTn id="121" dur="1" fill="hold">
                                          <p:stCondLst>
                                            <p:cond delay="3249"/>
                                          </p:stCondLst>
                                        </p:cTn>
                                        <p:tgtEl>
                                          <p:spTgt spid="20"/>
                                        </p:tgtEl>
                                        <p:attrNameLst>
                                          <p:attrName>style.visibility</p:attrName>
                                        </p:attrNameLst>
                                      </p:cBhvr>
                                      <p:to>
                                        <p:strVal val="hidden"/>
                                      </p:to>
                                    </p:set>
                                  </p:childTnLst>
                                </p:cTn>
                              </p:par>
                              <p:par>
                                <p:cTn id="122" presetID="8" presetClass="emph" presetSubtype="0" repeatCount="indefinite" fill="hold" grpId="0" nodeType="withEffect">
                                  <p:stCondLst>
                                    <p:cond delay="0"/>
                                  </p:stCondLst>
                                  <p:childTnLst>
                                    <p:animRot by="-21600000">
                                      <p:cBhvr>
                                        <p:cTn id="123" dur="3250" fill="hold"/>
                                        <p:tgtEl>
                                          <p:spTgt spid="21"/>
                                        </p:tgtEl>
                                        <p:attrNameLst>
                                          <p:attrName>r</p:attrName>
                                        </p:attrNameLst>
                                      </p:cBhvr>
                                    </p:animRot>
                                  </p:childTnLst>
                                </p:cTn>
                              </p:par>
                              <p:par>
                                <p:cTn id="124" presetID="2" presetClass="exit" presetSubtype="12" fill="hold" grpId="1" nodeType="withEffect">
                                  <p:stCondLst>
                                    <p:cond delay="0"/>
                                  </p:stCondLst>
                                  <p:childTnLst>
                                    <p:anim calcmode="lin" valueType="num">
                                      <p:cBhvr additive="base">
                                        <p:cTn id="125" dur="3250"/>
                                        <p:tgtEl>
                                          <p:spTgt spid="21"/>
                                        </p:tgtEl>
                                        <p:attrNameLst>
                                          <p:attrName>ppt_x</p:attrName>
                                        </p:attrNameLst>
                                      </p:cBhvr>
                                      <p:tavLst>
                                        <p:tav tm="0">
                                          <p:val>
                                            <p:strVal val="ppt_x"/>
                                          </p:val>
                                        </p:tav>
                                        <p:tav tm="100000">
                                          <p:val>
                                            <p:strVal val="0-ppt_w/2"/>
                                          </p:val>
                                        </p:tav>
                                      </p:tavLst>
                                    </p:anim>
                                    <p:anim calcmode="lin" valueType="num">
                                      <p:cBhvr additive="base">
                                        <p:cTn id="126" dur="3250"/>
                                        <p:tgtEl>
                                          <p:spTgt spid="21"/>
                                        </p:tgtEl>
                                        <p:attrNameLst>
                                          <p:attrName>ppt_y</p:attrName>
                                        </p:attrNameLst>
                                      </p:cBhvr>
                                      <p:tavLst>
                                        <p:tav tm="0">
                                          <p:val>
                                            <p:strVal val="ppt_y"/>
                                          </p:val>
                                        </p:tav>
                                        <p:tav tm="100000">
                                          <p:val>
                                            <p:strVal val="1+ppt_h/2"/>
                                          </p:val>
                                        </p:tav>
                                      </p:tavLst>
                                    </p:anim>
                                    <p:set>
                                      <p:cBhvr>
                                        <p:cTn id="127" dur="1" fill="hold">
                                          <p:stCondLst>
                                            <p:cond delay="3249"/>
                                          </p:stCondLst>
                                        </p:cTn>
                                        <p:tgtEl>
                                          <p:spTgt spid="21"/>
                                        </p:tgtEl>
                                        <p:attrNameLst>
                                          <p:attrName>style.visibility</p:attrName>
                                        </p:attrNameLst>
                                      </p:cBhvr>
                                      <p:to>
                                        <p:strVal val="hidden"/>
                                      </p:to>
                                    </p:set>
                                  </p:childTnLst>
                                </p:cTn>
                              </p:par>
                              <p:par>
                                <p:cTn id="128" presetID="8" presetClass="emph" presetSubtype="0" repeatCount="indefinite" fill="hold" grpId="0" nodeType="withEffect">
                                  <p:stCondLst>
                                    <p:cond delay="0"/>
                                  </p:stCondLst>
                                  <p:childTnLst>
                                    <p:animRot by="21600000">
                                      <p:cBhvr>
                                        <p:cTn id="129" dur="3250" fill="hold"/>
                                        <p:tgtEl>
                                          <p:spTgt spid="22"/>
                                        </p:tgtEl>
                                        <p:attrNameLst>
                                          <p:attrName>r</p:attrName>
                                        </p:attrNameLst>
                                      </p:cBhvr>
                                    </p:animRot>
                                  </p:childTnLst>
                                </p:cTn>
                              </p:par>
                              <p:par>
                                <p:cTn id="130" presetID="2" presetClass="exit" presetSubtype="12" fill="hold" grpId="1" nodeType="withEffect">
                                  <p:stCondLst>
                                    <p:cond delay="0"/>
                                  </p:stCondLst>
                                  <p:childTnLst>
                                    <p:anim calcmode="lin" valueType="num">
                                      <p:cBhvr additive="base">
                                        <p:cTn id="131" dur="3250"/>
                                        <p:tgtEl>
                                          <p:spTgt spid="22"/>
                                        </p:tgtEl>
                                        <p:attrNameLst>
                                          <p:attrName>ppt_x</p:attrName>
                                        </p:attrNameLst>
                                      </p:cBhvr>
                                      <p:tavLst>
                                        <p:tav tm="0">
                                          <p:val>
                                            <p:strVal val="ppt_x"/>
                                          </p:val>
                                        </p:tav>
                                        <p:tav tm="100000">
                                          <p:val>
                                            <p:strVal val="0-ppt_w/2"/>
                                          </p:val>
                                        </p:tav>
                                      </p:tavLst>
                                    </p:anim>
                                    <p:anim calcmode="lin" valueType="num">
                                      <p:cBhvr additive="base">
                                        <p:cTn id="132" dur="3250"/>
                                        <p:tgtEl>
                                          <p:spTgt spid="22"/>
                                        </p:tgtEl>
                                        <p:attrNameLst>
                                          <p:attrName>ppt_y</p:attrName>
                                        </p:attrNameLst>
                                      </p:cBhvr>
                                      <p:tavLst>
                                        <p:tav tm="0">
                                          <p:val>
                                            <p:strVal val="ppt_y"/>
                                          </p:val>
                                        </p:tav>
                                        <p:tav tm="100000">
                                          <p:val>
                                            <p:strVal val="1+ppt_h/2"/>
                                          </p:val>
                                        </p:tav>
                                      </p:tavLst>
                                    </p:anim>
                                    <p:set>
                                      <p:cBhvr>
                                        <p:cTn id="133" dur="1" fill="hold">
                                          <p:stCondLst>
                                            <p:cond delay="3249"/>
                                          </p:stCondLst>
                                        </p:cTn>
                                        <p:tgtEl>
                                          <p:spTgt spid="22"/>
                                        </p:tgtEl>
                                        <p:attrNameLst>
                                          <p:attrName>style.visibility</p:attrName>
                                        </p:attrNameLst>
                                      </p:cBhvr>
                                      <p:to>
                                        <p:strVal val="hidden"/>
                                      </p:to>
                                    </p:set>
                                  </p:childTnLst>
                                </p:cTn>
                              </p:par>
                              <p:par>
                                <p:cTn id="134" presetID="8" presetClass="emph" presetSubtype="0" repeatCount="indefinite" fill="hold" grpId="0" nodeType="withEffect">
                                  <p:stCondLst>
                                    <p:cond delay="0"/>
                                  </p:stCondLst>
                                  <p:childTnLst>
                                    <p:animRot by="-21600000">
                                      <p:cBhvr>
                                        <p:cTn id="135" dur="3250" fill="hold"/>
                                        <p:tgtEl>
                                          <p:spTgt spid="23"/>
                                        </p:tgtEl>
                                        <p:attrNameLst>
                                          <p:attrName>r</p:attrName>
                                        </p:attrNameLst>
                                      </p:cBhvr>
                                    </p:animRot>
                                  </p:childTnLst>
                                </p:cTn>
                              </p:par>
                              <p:par>
                                <p:cTn id="136" presetID="2" presetClass="exit" presetSubtype="12" fill="hold" grpId="1" nodeType="withEffect">
                                  <p:stCondLst>
                                    <p:cond delay="0"/>
                                  </p:stCondLst>
                                  <p:childTnLst>
                                    <p:anim calcmode="lin" valueType="num">
                                      <p:cBhvr additive="base">
                                        <p:cTn id="137" dur="3250"/>
                                        <p:tgtEl>
                                          <p:spTgt spid="23"/>
                                        </p:tgtEl>
                                        <p:attrNameLst>
                                          <p:attrName>ppt_x</p:attrName>
                                        </p:attrNameLst>
                                      </p:cBhvr>
                                      <p:tavLst>
                                        <p:tav tm="0">
                                          <p:val>
                                            <p:strVal val="ppt_x"/>
                                          </p:val>
                                        </p:tav>
                                        <p:tav tm="100000">
                                          <p:val>
                                            <p:strVal val="0-ppt_w/2"/>
                                          </p:val>
                                        </p:tav>
                                      </p:tavLst>
                                    </p:anim>
                                    <p:anim calcmode="lin" valueType="num">
                                      <p:cBhvr additive="base">
                                        <p:cTn id="138" dur="3250"/>
                                        <p:tgtEl>
                                          <p:spTgt spid="23"/>
                                        </p:tgtEl>
                                        <p:attrNameLst>
                                          <p:attrName>ppt_y</p:attrName>
                                        </p:attrNameLst>
                                      </p:cBhvr>
                                      <p:tavLst>
                                        <p:tav tm="0">
                                          <p:val>
                                            <p:strVal val="ppt_y"/>
                                          </p:val>
                                        </p:tav>
                                        <p:tav tm="100000">
                                          <p:val>
                                            <p:strVal val="1+ppt_h/2"/>
                                          </p:val>
                                        </p:tav>
                                      </p:tavLst>
                                    </p:anim>
                                    <p:set>
                                      <p:cBhvr>
                                        <p:cTn id="139" dur="1" fill="hold">
                                          <p:stCondLst>
                                            <p:cond delay="3249"/>
                                          </p:stCondLst>
                                        </p:cTn>
                                        <p:tgtEl>
                                          <p:spTgt spid="23"/>
                                        </p:tgtEl>
                                        <p:attrNameLst>
                                          <p:attrName>style.visibility</p:attrName>
                                        </p:attrNameLst>
                                      </p:cBhvr>
                                      <p:to>
                                        <p:strVal val="hidden"/>
                                      </p:to>
                                    </p:set>
                                  </p:childTnLst>
                                </p:cTn>
                              </p:par>
                              <p:par>
                                <p:cTn id="140" presetID="8" presetClass="emph" presetSubtype="0" repeatCount="indefinite" fill="hold" grpId="0" nodeType="withEffect">
                                  <p:stCondLst>
                                    <p:cond delay="0"/>
                                  </p:stCondLst>
                                  <p:childTnLst>
                                    <p:animRot by="21600000">
                                      <p:cBhvr>
                                        <p:cTn id="141" dur="3250" fill="hold"/>
                                        <p:tgtEl>
                                          <p:spTgt spid="24"/>
                                        </p:tgtEl>
                                        <p:attrNameLst>
                                          <p:attrName>r</p:attrName>
                                        </p:attrNameLst>
                                      </p:cBhvr>
                                    </p:animRot>
                                  </p:childTnLst>
                                </p:cTn>
                              </p:par>
                              <p:par>
                                <p:cTn id="142" presetID="2" presetClass="exit" presetSubtype="12" fill="hold" grpId="1" nodeType="withEffect">
                                  <p:stCondLst>
                                    <p:cond delay="0"/>
                                  </p:stCondLst>
                                  <p:childTnLst>
                                    <p:anim calcmode="lin" valueType="num">
                                      <p:cBhvr additive="base">
                                        <p:cTn id="143" dur="3250"/>
                                        <p:tgtEl>
                                          <p:spTgt spid="24"/>
                                        </p:tgtEl>
                                        <p:attrNameLst>
                                          <p:attrName>ppt_x</p:attrName>
                                        </p:attrNameLst>
                                      </p:cBhvr>
                                      <p:tavLst>
                                        <p:tav tm="0">
                                          <p:val>
                                            <p:strVal val="ppt_x"/>
                                          </p:val>
                                        </p:tav>
                                        <p:tav tm="100000">
                                          <p:val>
                                            <p:strVal val="0-ppt_w/2"/>
                                          </p:val>
                                        </p:tav>
                                      </p:tavLst>
                                    </p:anim>
                                    <p:anim calcmode="lin" valueType="num">
                                      <p:cBhvr additive="base">
                                        <p:cTn id="144" dur="3250"/>
                                        <p:tgtEl>
                                          <p:spTgt spid="24"/>
                                        </p:tgtEl>
                                        <p:attrNameLst>
                                          <p:attrName>ppt_y</p:attrName>
                                        </p:attrNameLst>
                                      </p:cBhvr>
                                      <p:tavLst>
                                        <p:tav tm="0">
                                          <p:val>
                                            <p:strVal val="ppt_y"/>
                                          </p:val>
                                        </p:tav>
                                        <p:tav tm="100000">
                                          <p:val>
                                            <p:strVal val="1+ppt_h/2"/>
                                          </p:val>
                                        </p:tav>
                                      </p:tavLst>
                                    </p:anim>
                                    <p:set>
                                      <p:cBhvr>
                                        <p:cTn id="145" dur="1" fill="hold">
                                          <p:stCondLst>
                                            <p:cond delay="3249"/>
                                          </p:stCondLst>
                                        </p:cTn>
                                        <p:tgtEl>
                                          <p:spTgt spid="24"/>
                                        </p:tgtEl>
                                        <p:attrNameLst>
                                          <p:attrName>style.visibility</p:attrName>
                                        </p:attrNameLst>
                                      </p:cBhvr>
                                      <p:to>
                                        <p:strVal val="hidden"/>
                                      </p:to>
                                    </p:set>
                                  </p:childTnLst>
                                </p:cTn>
                              </p:par>
                              <p:par>
                                <p:cTn id="146" presetID="8" presetClass="emph" presetSubtype="0" repeatCount="indefinite" fill="hold" grpId="0" nodeType="withEffect">
                                  <p:stCondLst>
                                    <p:cond delay="0"/>
                                  </p:stCondLst>
                                  <p:childTnLst>
                                    <p:animRot by="-21600000">
                                      <p:cBhvr>
                                        <p:cTn id="147" dur="3250" fill="hold"/>
                                        <p:tgtEl>
                                          <p:spTgt spid="25"/>
                                        </p:tgtEl>
                                        <p:attrNameLst>
                                          <p:attrName>r</p:attrName>
                                        </p:attrNameLst>
                                      </p:cBhvr>
                                    </p:animRot>
                                  </p:childTnLst>
                                </p:cTn>
                              </p:par>
                              <p:par>
                                <p:cTn id="148" presetID="2" presetClass="exit" presetSubtype="12" fill="hold" grpId="1" nodeType="withEffect">
                                  <p:stCondLst>
                                    <p:cond delay="0"/>
                                  </p:stCondLst>
                                  <p:childTnLst>
                                    <p:anim calcmode="lin" valueType="num">
                                      <p:cBhvr additive="base">
                                        <p:cTn id="149" dur="3250"/>
                                        <p:tgtEl>
                                          <p:spTgt spid="25"/>
                                        </p:tgtEl>
                                        <p:attrNameLst>
                                          <p:attrName>ppt_x</p:attrName>
                                        </p:attrNameLst>
                                      </p:cBhvr>
                                      <p:tavLst>
                                        <p:tav tm="0">
                                          <p:val>
                                            <p:strVal val="ppt_x"/>
                                          </p:val>
                                        </p:tav>
                                        <p:tav tm="100000">
                                          <p:val>
                                            <p:strVal val="0-ppt_w/2"/>
                                          </p:val>
                                        </p:tav>
                                      </p:tavLst>
                                    </p:anim>
                                    <p:anim calcmode="lin" valueType="num">
                                      <p:cBhvr additive="base">
                                        <p:cTn id="150" dur="3250"/>
                                        <p:tgtEl>
                                          <p:spTgt spid="25"/>
                                        </p:tgtEl>
                                        <p:attrNameLst>
                                          <p:attrName>ppt_y</p:attrName>
                                        </p:attrNameLst>
                                      </p:cBhvr>
                                      <p:tavLst>
                                        <p:tav tm="0">
                                          <p:val>
                                            <p:strVal val="ppt_y"/>
                                          </p:val>
                                        </p:tav>
                                        <p:tav tm="100000">
                                          <p:val>
                                            <p:strVal val="1+ppt_h/2"/>
                                          </p:val>
                                        </p:tav>
                                      </p:tavLst>
                                    </p:anim>
                                    <p:set>
                                      <p:cBhvr>
                                        <p:cTn id="151" dur="1" fill="hold">
                                          <p:stCondLst>
                                            <p:cond delay="3249"/>
                                          </p:stCondLst>
                                        </p:cTn>
                                        <p:tgtEl>
                                          <p:spTgt spid="25"/>
                                        </p:tgtEl>
                                        <p:attrNameLst>
                                          <p:attrName>style.visibility</p:attrName>
                                        </p:attrNameLst>
                                      </p:cBhvr>
                                      <p:to>
                                        <p:strVal val="hidden"/>
                                      </p:to>
                                    </p:set>
                                  </p:childTnLst>
                                </p:cTn>
                              </p:par>
                              <p:par>
                                <p:cTn id="152" presetID="8" presetClass="emph" presetSubtype="0" repeatCount="indefinite" fill="hold" grpId="0" nodeType="withEffect">
                                  <p:stCondLst>
                                    <p:cond delay="0"/>
                                  </p:stCondLst>
                                  <p:childTnLst>
                                    <p:animRot by="21600000">
                                      <p:cBhvr>
                                        <p:cTn id="153" dur="3250" fill="hold"/>
                                        <p:tgtEl>
                                          <p:spTgt spid="26"/>
                                        </p:tgtEl>
                                        <p:attrNameLst>
                                          <p:attrName>r</p:attrName>
                                        </p:attrNameLst>
                                      </p:cBhvr>
                                    </p:animRot>
                                  </p:childTnLst>
                                </p:cTn>
                              </p:par>
                              <p:par>
                                <p:cTn id="154" presetID="2" presetClass="exit" presetSubtype="12" fill="hold" grpId="1" nodeType="withEffect">
                                  <p:stCondLst>
                                    <p:cond delay="0"/>
                                  </p:stCondLst>
                                  <p:childTnLst>
                                    <p:anim calcmode="lin" valueType="num">
                                      <p:cBhvr additive="base">
                                        <p:cTn id="155" dur="3250"/>
                                        <p:tgtEl>
                                          <p:spTgt spid="26"/>
                                        </p:tgtEl>
                                        <p:attrNameLst>
                                          <p:attrName>ppt_x</p:attrName>
                                        </p:attrNameLst>
                                      </p:cBhvr>
                                      <p:tavLst>
                                        <p:tav tm="0">
                                          <p:val>
                                            <p:strVal val="ppt_x"/>
                                          </p:val>
                                        </p:tav>
                                        <p:tav tm="100000">
                                          <p:val>
                                            <p:strVal val="0-ppt_w/2"/>
                                          </p:val>
                                        </p:tav>
                                      </p:tavLst>
                                    </p:anim>
                                    <p:anim calcmode="lin" valueType="num">
                                      <p:cBhvr additive="base">
                                        <p:cTn id="156" dur="3250"/>
                                        <p:tgtEl>
                                          <p:spTgt spid="26"/>
                                        </p:tgtEl>
                                        <p:attrNameLst>
                                          <p:attrName>ppt_y</p:attrName>
                                        </p:attrNameLst>
                                      </p:cBhvr>
                                      <p:tavLst>
                                        <p:tav tm="0">
                                          <p:val>
                                            <p:strVal val="ppt_y"/>
                                          </p:val>
                                        </p:tav>
                                        <p:tav tm="100000">
                                          <p:val>
                                            <p:strVal val="1+ppt_h/2"/>
                                          </p:val>
                                        </p:tav>
                                      </p:tavLst>
                                    </p:anim>
                                    <p:set>
                                      <p:cBhvr>
                                        <p:cTn id="157" dur="1" fill="hold">
                                          <p:stCondLst>
                                            <p:cond delay="3249"/>
                                          </p:stCondLst>
                                        </p:cTn>
                                        <p:tgtEl>
                                          <p:spTgt spid="26"/>
                                        </p:tgtEl>
                                        <p:attrNameLst>
                                          <p:attrName>style.visibility</p:attrName>
                                        </p:attrNameLst>
                                      </p:cBhvr>
                                      <p:to>
                                        <p:strVal val="hidden"/>
                                      </p:to>
                                    </p:set>
                                  </p:childTnLst>
                                </p:cTn>
                              </p:par>
                              <p:par>
                                <p:cTn id="158" presetID="8" presetClass="emph" presetSubtype="0" repeatCount="indefinite" fill="hold" grpId="0" nodeType="withEffect">
                                  <p:stCondLst>
                                    <p:cond delay="0"/>
                                  </p:stCondLst>
                                  <p:childTnLst>
                                    <p:animRot by="-21600000">
                                      <p:cBhvr>
                                        <p:cTn id="159" dur="3250" fill="hold"/>
                                        <p:tgtEl>
                                          <p:spTgt spid="27"/>
                                        </p:tgtEl>
                                        <p:attrNameLst>
                                          <p:attrName>r</p:attrName>
                                        </p:attrNameLst>
                                      </p:cBhvr>
                                    </p:animRot>
                                  </p:childTnLst>
                                </p:cTn>
                              </p:par>
                              <p:par>
                                <p:cTn id="160" presetID="2" presetClass="exit" presetSubtype="12" fill="hold" grpId="1" nodeType="withEffect">
                                  <p:stCondLst>
                                    <p:cond delay="0"/>
                                  </p:stCondLst>
                                  <p:childTnLst>
                                    <p:anim calcmode="lin" valueType="num">
                                      <p:cBhvr additive="base">
                                        <p:cTn id="161" dur="3250"/>
                                        <p:tgtEl>
                                          <p:spTgt spid="27"/>
                                        </p:tgtEl>
                                        <p:attrNameLst>
                                          <p:attrName>ppt_x</p:attrName>
                                        </p:attrNameLst>
                                      </p:cBhvr>
                                      <p:tavLst>
                                        <p:tav tm="0">
                                          <p:val>
                                            <p:strVal val="ppt_x"/>
                                          </p:val>
                                        </p:tav>
                                        <p:tav tm="100000">
                                          <p:val>
                                            <p:strVal val="0-ppt_w/2"/>
                                          </p:val>
                                        </p:tav>
                                      </p:tavLst>
                                    </p:anim>
                                    <p:anim calcmode="lin" valueType="num">
                                      <p:cBhvr additive="base">
                                        <p:cTn id="162" dur="3250"/>
                                        <p:tgtEl>
                                          <p:spTgt spid="27"/>
                                        </p:tgtEl>
                                        <p:attrNameLst>
                                          <p:attrName>ppt_y</p:attrName>
                                        </p:attrNameLst>
                                      </p:cBhvr>
                                      <p:tavLst>
                                        <p:tav tm="0">
                                          <p:val>
                                            <p:strVal val="ppt_y"/>
                                          </p:val>
                                        </p:tav>
                                        <p:tav tm="100000">
                                          <p:val>
                                            <p:strVal val="1+ppt_h/2"/>
                                          </p:val>
                                        </p:tav>
                                      </p:tavLst>
                                    </p:anim>
                                    <p:set>
                                      <p:cBhvr>
                                        <p:cTn id="163" dur="1" fill="hold">
                                          <p:stCondLst>
                                            <p:cond delay="3249"/>
                                          </p:stCondLst>
                                        </p:cTn>
                                        <p:tgtEl>
                                          <p:spTgt spid="27"/>
                                        </p:tgtEl>
                                        <p:attrNameLst>
                                          <p:attrName>style.visibility</p:attrName>
                                        </p:attrNameLst>
                                      </p:cBhvr>
                                      <p:to>
                                        <p:strVal val="hidden"/>
                                      </p:to>
                                    </p:set>
                                  </p:childTnLst>
                                </p:cTn>
                              </p:par>
                              <p:par>
                                <p:cTn id="164" presetID="8" presetClass="emph" presetSubtype="0" repeatCount="indefinite" fill="hold" grpId="0" nodeType="withEffect">
                                  <p:stCondLst>
                                    <p:cond delay="0"/>
                                  </p:stCondLst>
                                  <p:childTnLst>
                                    <p:animRot by="21600000">
                                      <p:cBhvr>
                                        <p:cTn id="165" dur="3250" fill="hold"/>
                                        <p:tgtEl>
                                          <p:spTgt spid="112"/>
                                        </p:tgtEl>
                                        <p:attrNameLst>
                                          <p:attrName>r</p:attrName>
                                        </p:attrNameLst>
                                      </p:cBhvr>
                                    </p:animRot>
                                  </p:childTnLst>
                                </p:cTn>
                              </p:par>
                              <p:par>
                                <p:cTn id="166" presetID="2" presetClass="exit" presetSubtype="6" fill="hold" grpId="1" nodeType="withEffect">
                                  <p:stCondLst>
                                    <p:cond delay="0"/>
                                  </p:stCondLst>
                                  <p:childTnLst>
                                    <p:anim calcmode="lin" valueType="num">
                                      <p:cBhvr additive="base">
                                        <p:cTn id="167" dur="3250"/>
                                        <p:tgtEl>
                                          <p:spTgt spid="112"/>
                                        </p:tgtEl>
                                        <p:attrNameLst>
                                          <p:attrName>ppt_x</p:attrName>
                                        </p:attrNameLst>
                                      </p:cBhvr>
                                      <p:tavLst>
                                        <p:tav tm="0">
                                          <p:val>
                                            <p:strVal val="ppt_x"/>
                                          </p:val>
                                        </p:tav>
                                        <p:tav tm="100000">
                                          <p:val>
                                            <p:strVal val="1+ppt_w/2"/>
                                          </p:val>
                                        </p:tav>
                                      </p:tavLst>
                                    </p:anim>
                                    <p:anim calcmode="lin" valueType="num">
                                      <p:cBhvr additive="base">
                                        <p:cTn id="168" dur="3250"/>
                                        <p:tgtEl>
                                          <p:spTgt spid="112"/>
                                        </p:tgtEl>
                                        <p:attrNameLst>
                                          <p:attrName>ppt_y</p:attrName>
                                        </p:attrNameLst>
                                      </p:cBhvr>
                                      <p:tavLst>
                                        <p:tav tm="0">
                                          <p:val>
                                            <p:strVal val="ppt_y"/>
                                          </p:val>
                                        </p:tav>
                                        <p:tav tm="100000">
                                          <p:val>
                                            <p:strVal val="1+ppt_h/2"/>
                                          </p:val>
                                        </p:tav>
                                      </p:tavLst>
                                    </p:anim>
                                    <p:set>
                                      <p:cBhvr>
                                        <p:cTn id="169" dur="1" fill="hold">
                                          <p:stCondLst>
                                            <p:cond delay="3249"/>
                                          </p:stCondLst>
                                        </p:cTn>
                                        <p:tgtEl>
                                          <p:spTgt spid="112"/>
                                        </p:tgtEl>
                                        <p:attrNameLst>
                                          <p:attrName>style.visibility</p:attrName>
                                        </p:attrNameLst>
                                      </p:cBhvr>
                                      <p:to>
                                        <p:strVal val="hidden"/>
                                      </p:to>
                                    </p:set>
                                  </p:childTnLst>
                                </p:cTn>
                              </p:par>
                              <p:par>
                                <p:cTn id="170" presetID="8" presetClass="emph" presetSubtype="0" repeatCount="indefinite" fill="hold" grpId="0" nodeType="withEffect">
                                  <p:stCondLst>
                                    <p:cond delay="0"/>
                                  </p:stCondLst>
                                  <p:childTnLst>
                                    <p:animRot by="-21600000">
                                      <p:cBhvr>
                                        <p:cTn id="171" dur="3250" fill="hold"/>
                                        <p:tgtEl>
                                          <p:spTgt spid="113"/>
                                        </p:tgtEl>
                                        <p:attrNameLst>
                                          <p:attrName>r</p:attrName>
                                        </p:attrNameLst>
                                      </p:cBhvr>
                                    </p:animRot>
                                  </p:childTnLst>
                                </p:cTn>
                              </p:par>
                              <p:par>
                                <p:cTn id="172" presetID="2" presetClass="exit" presetSubtype="6" fill="hold" grpId="1" nodeType="withEffect">
                                  <p:stCondLst>
                                    <p:cond delay="0"/>
                                  </p:stCondLst>
                                  <p:childTnLst>
                                    <p:anim calcmode="lin" valueType="num">
                                      <p:cBhvr additive="base">
                                        <p:cTn id="173" dur="3250"/>
                                        <p:tgtEl>
                                          <p:spTgt spid="113"/>
                                        </p:tgtEl>
                                        <p:attrNameLst>
                                          <p:attrName>ppt_x</p:attrName>
                                        </p:attrNameLst>
                                      </p:cBhvr>
                                      <p:tavLst>
                                        <p:tav tm="0">
                                          <p:val>
                                            <p:strVal val="ppt_x"/>
                                          </p:val>
                                        </p:tav>
                                        <p:tav tm="100000">
                                          <p:val>
                                            <p:strVal val="1+ppt_w/2"/>
                                          </p:val>
                                        </p:tav>
                                      </p:tavLst>
                                    </p:anim>
                                    <p:anim calcmode="lin" valueType="num">
                                      <p:cBhvr additive="base">
                                        <p:cTn id="174" dur="3250"/>
                                        <p:tgtEl>
                                          <p:spTgt spid="113"/>
                                        </p:tgtEl>
                                        <p:attrNameLst>
                                          <p:attrName>ppt_y</p:attrName>
                                        </p:attrNameLst>
                                      </p:cBhvr>
                                      <p:tavLst>
                                        <p:tav tm="0">
                                          <p:val>
                                            <p:strVal val="ppt_y"/>
                                          </p:val>
                                        </p:tav>
                                        <p:tav tm="100000">
                                          <p:val>
                                            <p:strVal val="1+ppt_h/2"/>
                                          </p:val>
                                        </p:tav>
                                      </p:tavLst>
                                    </p:anim>
                                    <p:set>
                                      <p:cBhvr>
                                        <p:cTn id="175" dur="1" fill="hold">
                                          <p:stCondLst>
                                            <p:cond delay="3249"/>
                                          </p:stCondLst>
                                        </p:cTn>
                                        <p:tgtEl>
                                          <p:spTgt spid="113"/>
                                        </p:tgtEl>
                                        <p:attrNameLst>
                                          <p:attrName>style.visibility</p:attrName>
                                        </p:attrNameLst>
                                      </p:cBhvr>
                                      <p:to>
                                        <p:strVal val="hidden"/>
                                      </p:to>
                                    </p:set>
                                  </p:childTnLst>
                                </p:cTn>
                              </p:par>
                              <p:par>
                                <p:cTn id="176" presetID="8" presetClass="emph" presetSubtype="0" repeatCount="indefinite" fill="hold" grpId="0" nodeType="withEffect">
                                  <p:stCondLst>
                                    <p:cond delay="0"/>
                                  </p:stCondLst>
                                  <p:childTnLst>
                                    <p:animRot by="21600000">
                                      <p:cBhvr>
                                        <p:cTn id="177" dur="3250" fill="hold"/>
                                        <p:tgtEl>
                                          <p:spTgt spid="114"/>
                                        </p:tgtEl>
                                        <p:attrNameLst>
                                          <p:attrName>r</p:attrName>
                                        </p:attrNameLst>
                                      </p:cBhvr>
                                    </p:animRot>
                                  </p:childTnLst>
                                </p:cTn>
                              </p:par>
                              <p:par>
                                <p:cTn id="178" presetID="2" presetClass="exit" presetSubtype="6" fill="hold" grpId="1" nodeType="withEffect">
                                  <p:stCondLst>
                                    <p:cond delay="0"/>
                                  </p:stCondLst>
                                  <p:childTnLst>
                                    <p:anim calcmode="lin" valueType="num">
                                      <p:cBhvr additive="base">
                                        <p:cTn id="179" dur="3250"/>
                                        <p:tgtEl>
                                          <p:spTgt spid="114"/>
                                        </p:tgtEl>
                                        <p:attrNameLst>
                                          <p:attrName>ppt_x</p:attrName>
                                        </p:attrNameLst>
                                      </p:cBhvr>
                                      <p:tavLst>
                                        <p:tav tm="0">
                                          <p:val>
                                            <p:strVal val="ppt_x"/>
                                          </p:val>
                                        </p:tav>
                                        <p:tav tm="100000">
                                          <p:val>
                                            <p:strVal val="1+ppt_w/2"/>
                                          </p:val>
                                        </p:tav>
                                      </p:tavLst>
                                    </p:anim>
                                    <p:anim calcmode="lin" valueType="num">
                                      <p:cBhvr additive="base">
                                        <p:cTn id="180" dur="3250"/>
                                        <p:tgtEl>
                                          <p:spTgt spid="114"/>
                                        </p:tgtEl>
                                        <p:attrNameLst>
                                          <p:attrName>ppt_y</p:attrName>
                                        </p:attrNameLst>
                                      </p:cBhvr>
                                      <p:tavLst>
                                        <p:tav tm="0">
                                          <p:val>
                                            <p:strVal val="ppt_y"/>
                                          </p:val>
                                        </p:tav>
                                        <p:tav tm="100000">
                                          <p:val>
                                            <p:strVal val="1+ppt_h/2"/>
                                          </p:val>
                                        </p:tav>
                                      </p:tavLst>
                                    </p:anim>
                                    <p:set>
                                      <p:cBhvr>
                                        <p:cTn id="181" dur="1" fill="hold">
                                          <p:stCondLst>
                                            <p:cond delay="3249"/>
                                          </p:stCondLst>
                                        </p:cTn>
                                        <p:tgtEl>
                                          <p:spTgt spid="114"/>
                                        </p:tgtEl>
                                        <p:attrNameLst>
                                          <p:attrName>style.visibility</p:attrName>
                                        </p:attrNameLst>
                                      </p:cBhvr>
                                      <p:to>
                                        <p:strVal val="hidden"/>
                                      </p:to>
                                    </p:set>
                                  </p:childTnLst>
                                </p:cTn>
                              </p:par>
                              <p:par>
                                <p:cTn id="182" presetID="8" presetClass="emph" presetSubtype="0" repeatCount="indefinite" fill="hold" grpId="0" nodeType="withEffect">
                                  <p:stCondLst>
                                    <p:cond delay="0"/>
                                  </p:stCondLst>
                                  <p:childTnLst>
                                    <p:animRot by="-21600000">
                                      <p:cBhvr>
                                        <p:cTn id="183" dur="3250" fill="hold"/>
                                        <p:tgtEl>
                                          <p:spTgt spid="115"/>
                                        </p:tgtEl>
                                        <p:attrNameLst>
                                          <p:attrName>r</p:attrName>
                                        </p:attrNameLst>
                                      </p:cBhvr>
                                    </p:animRot>
                                  </p:childTnLst>
                                </p:cTn>
                              </p:par>
                              <p:par>
                                <p:cTn id="184" presetID="2" presetClass="exit" presetSubtype="6" fill="hold" grpId="1" nodeType="withEffect">
                                  <p:stCondLst>
                                    <p:cond delay="0"/>
                                  </p:stCondLst>
                                  <p:childTnLst>
                                    <p:anim calcmode="lin" valueType="num">
                                      <p:cBhvr additive="base">
                                        <p:cTn id="185" dur="3250"/>
                                        <p:tgtEl>
                                          <p:spTgt spid="115"/>
                                        </p:tgtEl>
                                        <p:attrNameLst>
                                          <p:attrName>ppt_x</p:attrName>
                                        </p:attrNameLst>
                                      </p:cBhvr>
                                      <p:tavLst>
                                        <p:tav tm="0">
                                          <p:val>
                                            <p:strVal val="ppt_x"/>
                                          </p:val>
                                        </p:tav>
                                        <p:tav tm="100000">
                                          <p:val>
                                            <p:strVal val="1+ppt_w/2"/>
                                          </p:val>
                                        </p:tav>
                                      </p:tavLst>
                                    </p:anim>
                                    <p:anim calcmode="lin" valueType="num">
                                      <p:cBhvr additive="base">
                                        <p:cTn id="186" dur="3250"/>
                                        <p:tgtEl>
                                          <p:spTgt spid="115"/>
                                        </p:tgtEl>
                                        <p:attrNameLst>
                                          <p:attrName>ppt_y</p:attrName>
                                        </p:attrNameLst>
                                      </p:cBhvr>
                                      <p:tavLst>
                                        <p:tav tm="0">
                                          <p:val>
                                            <p:strVal val="ppt_y"/>
                                          </p:val>
                                        </p:tav>
                                        <p:tav tm="100000">
                                          <p:val>
                                            <p:strVal val="1+ppt_h/2"/>
                                          </p:val>
                                        </p:tav>
                                      </p:tavLst>
                                    </p:anim>
                                    <p:set>
                                      <p:cBhvr>
                                        <p:cTn id="187" dur="1" fill="hold">
                                          <p:stCondLst>
                                            <p:cond delay="3249"/>
                                          </p:stCondLst>
                                        </p:cTn>
                                        <p:tgtEl>
                                          <p:spTgt spid="115"/>
                                        </p:tgtEl>
                                        <p:attrNameLst>
                                          <p:attrName>style.visibility</p:attrName>
                                        </p:attrNameLst>
                                      </p:cBhvr>
                                      <p:to>
                                        <p:strVal val="hidden"/>
                                      </p:to>
                                    </p:set>
                                  </p:childTnLst>
                                </p:cTn>
                              </p:par>
                              <p:par>
                                <p:cTn id="188" presetID="8" presetClass="emph" presetSubtype="0" repeatCount="indefinite" fill="hold" grpId="0" nodeType="withEffect">
                                  <p:stCondLst>
                                    <p:cond delay="0"/>
                                  </p:stCondLst>
                                  <p:childTnLst>
                                    <p:animRot by="21600000">
                                      <p:cBhvr>
                                        <p:cTn id="189" dur="3250" fill="hold"/>
                                        <p:tgtEl>
                                          <p:spTgt spid="116"/>
                                        </p:tgtEl>
                                        <p:attrNameLst>
                                          <p:attrName>r</p:attrName>
                                        </p:attrNameLst>
                                      </p:cBhvr>
                                    </p:animRot>
                                  </p:childTnLst>
                                </p:cTn>
                              </p:par>
                              <p:par>
                                <p:cTn id="190" presetID="2" presetClass="exit" presetSubtype="6" fill="hold" grpId="1" nodeType="withEffect">
                                  <p:stCondLst>
                                    <p:cond delay="0"/>
                                  </p:stCondLst>
                                  <p:childTnLst>
                                    <p:anim calcmode="lin" valueType="num">
                                      <p:cBhvr additive="base">
                                        <p:cTn id="191" dur="3250"/>
                                        <p:tgtEl>
                                          <p:spTgt spid="116"/>
                                        </p:tgtEl>
                                        <p:attrNameLst>
                                          <p:attrName>ppt_x</p:attrName>
                                        </p:attrNameLst>
                                      </p:cBhvr>
                                      <p:tavLst>
                                        <p:tav tm="0">
                                          <p:val>
                                            <p:strVal val="ppt_x"/>
                                          </p:val>
                                        </p:tav>
                                        <p:tav tm="100000">
                                          <p:val>
                                            <p:strVal val="1+ppt_w/2"/>
                                          </p:val>
                                        </p:tav>
                                      </p:tavLst>
                                    </p:anim>
                                    <p:anim calcmode="lin" valueType="num">
                                      <p:cBhvr additive="base">
                                        <p:cTn id="192" dur="3250"/>
                                        <p:tgtEl>
                                          <p:spTgt spid="116"/>
                                        </p:tgtEl>
                                        <p:attrNameLst>
                                          <p:attrName>ppt_y</p:attrName>
                                        </p:attrNameLst>
                                      </p:cBhvr>
                                      <p:tavLst>
                                        <p:tav tm="0">
                                          <p:val>
                                            <p:strVal val="ppt_y"/>
                                          </p:val>
                                        </p:tav>
                                        <p:tav tm="100000">
                                          <p:val>
                                            <p:strVal val="1+ppt_h/2"/>
                                          </p:val>
                                        </p:tav>
                                      </p:tavLst>
                                    </p:anim>
                                    <p:set>
                                      <p:cBhvr>
                                        <p:cTn id="193" dur="1" fill="hold">
                                          <p:stCondLst>
                                            <p:cond delay="3249"/>
                                          </p:stCondLst>
                                        </p:cTn>
                                        <p:tgtEl>
                                          <p:spTgt spid="116"/>
                                        </p:tgtEl>
                                        <p:attrNameLst>
                                          <p:attrName>style.visibility</p:attrName>
                                        </p:attrNameLst>
                                      </p:cBhvr>
                                      <p:to>
                                        <p:strVal val="hidden"/>
                                      </p:to>
                                    </p:set>
                                  </p:childTnLst>
                                </p:cTn>
                              </p:par>
                              <p:par>
                                <p:cTn id="194" presetID="8" presetClass="emph" presetSubtype="0" repeatCount="indefinite" fill="hold" grpId="0" nodeType="withEffect">
                                  <p:stCondLst>
                                    <p:cond delay="0"/>
                                  </p:stCondLst>
                                  <p:childTnLst>
                                    <p:animRot by="-21600000">
                                      <p:cBhvr>
                                        <p:cTn id="195" dur="3250" fill="hold"/>
                                        <p:tgtEl>
                                          <p:spTgt spid="117"/>
                                        </p:tgtEl>
                                        <p:attrNameLst>
                                          <p:attrName>r</p:attrName>
                                        </p:attrNameLst>
                                      </p:cBhvr>
                                    </p:animRot>
                                  </p:childTnLst>
                                </p:cTn>
                              </p:par>
                              <p:par>
                                <p:cTn id="196" presetID="2" presetClass="exit" presetSubtype="6" fill="hold" grpId="1" nodeType="withEffect">
                                  <p:stCondLst>
                                    <p:cond delay="0"/>
                                  </p:stCondLst>
                                  <p:childTnLst>
                                    <p:anim calcmode="lin" valueType="num">
                                      <p:cBhvr additive="base">
                                        <p:cTn id="197" dur="3250"/>
                                        <p:tgtEl>
                                          <p:spTgt spid="117"/>
                                        </p:tgtEl>
                                        <p:attrNameLst>
                                          <p:attrName>ppt_x</p:attrName>
                                        </p:attrNameLst>
                                      </p:cBhvr>
                                      <p:tavLst>
                                        <p:tav tm="0">
                                          <p:val>
                                            <p:strVal val="ppt_x"/>
                                          </p:val>
                                        </p:tav>
                                        <p:tav tm="100000">
                                          <p:val>
                                            <p:strVal val="1+ppt_w/2"/>
                                          </p:val>
                                        </p:tav>
                                      </p:tavLst>
                                    </p:anim>
                                    <p:anim calcmode="lin" valueType="num">
                                      <p:cBhvr additive="base">
                                        <p:cTn id="198" dur="3250"/>
                                        <p:tgtEl>
                                          <p:spTgt spid="117"/>
                                        </p:tgtEl>
                                        <p:attrNameLst>
                                          <p:attrName>ppt_y</p:attrName>
                                        </p:attrNameLst>
                                      </p:cBhvr>
                                      <p:tavLst>
                                        <p:tav tm="0">
                                          <p:val>
                                            <p:strVal val="ppt_y"/>
                                          </p:val>
                                        </p:tav>
                                        <p:tav tm="100000">
                                          <p:val>
                                            <p:strVal val="1+ppt_h/2"/>
                                          </p:val>
                                        </p:tav>
                                      </p:tavLst>
                                    </p:anim>
                                    <p:set>
                                      <p:cBhvr>
                                        <p:cTn id="199" dur="1" fill="hold">
                                          <p:stCondLst>
                                            <p:cond delay="3249"/>
                                          </p:stCondLst>
                                        </p:cTn>
                                        <p:tgtEl>
                                          <p:spTgt spid="117"/>
                                        </p:tgtEl>
                                        <p:attrNameLst>
                                          <p:attrName>style.visibility</p:attrName>
                                        </p:attrNameLst>
                                      </p:cBhvr>
                                      <p:to>
                                        <p:strVal val="hidden"/>
                                      </p:to>
                                    </p:set>
                                  </p:childTnLst>
                                </p:cTn>
                              </p:par>
                              <p:par>
                                <p:cTn id="200" presetID="8" presetClass="emph" presetSubtype="0" repeatCount="indefinite" fill="hold" grpId="0" nodeType="withEffect">
                                  <p:stCondLst>
                                    <p:cond delay="0"/>
                                  </p:stCondLst>
                                  <p:childTnLst>
                                    <p:animRot by="21600000">
                                      <p:cBhvr>
                                        <p:cTn id="201" dur="3250" fill="hold"/>
                                        <p:tgtEl>
                                          <p:spTgt spid="118"/>
                                        </p:tgtEl>
                                        <p:attrNameLst>
                                          <p:attrName>r</p:attrName>
                                        </p:attrNameLst>
                                      </p:cBhvr>
                                    </p:animRot>
                                  </p:childTnLst>
                                </p:cTn>
                              </p:par>
                              <p:par>
                                <p:cTn id="202" presetID="2" presetClass="exit" presetSubtype="6" fill="hold" grpId="1" nodeType="withEffect">
                                  <p:stCondLst>
                                    <p:cond delay="0"/>
                                  </p:stCondLst>
                                  <p:childTnLst>
                                    <p:anim calcmode="lin" valueType="num">
                                      <p:cBhvr additive="base">
                                        <p:cTn id="203" dur="3250"/>
                                        <p:tgtEl>
                                          <p:spTgt spid="118"/>
                                        </p:tgtEl>
                                        <p:attrNameLst>
                                          <p:attrName>ppt_x</p:attrName>
                                        </p:attrNameLst>
                                      </p:cBhvr>
                                      <p:tavLst>
                                        <p:tav tm="0">
                                          <p:val>
                                            <p:strVal val="ppt_x"/>
                                          </p:val>
                                        </p:tav>
                                        <p:tav tm="100000">
                                          <p:val>
                                            <p:strVal val="1+ppt_w/2"/>
                                          </p:val>
                                        </p:tav>
                                      </p:tavLst>
                                    </p:anim>
                                    <p:anim calcmode="lin" valueType="num">
                                      <p:cBhvr additive="base">
                                        <p:cTn id="204" dur="3250"/>
                                        <p:tgtEl>
                                          <p:spTgt spid="118"/>
                                        </p:tgtEl>
                                        <p:attrNameLst>
                                          <p:attrName>ppt_y</p:attrName>
                                        </p:attrNameLst>
                                      </p:cBhvr>
                                      <p:tavLst>
                                        <p:tav tm="0">
                                          <p:val>
                                            <p:strVal val="ppt_y"/>
                                          </p:val>
                                        </p:tav>
                                        <p:tav tm="100000">
                                          <p:val>
                                            <p:strVal val="1+ppt_h/2"/>
                                          </p:val>
                                        </p:tav>
                                      </p:tavLst>
                                    </p:anim>
                                    <p:set>
                                      <p:cBhvr>
                                        <p:cTn id="205" dur="1" fill="hold">
                                          <p:stCondLst>
                                            <p:cond delay="3249"/>
                                          </p:stCondLst>
                                        </p:cTn>
                                        <p:tgtEl>
                                          <p:spTgt spid="118"/>
                                        </p:tgtEl>
                                        <p:attrNameLst>
                                          <p:attrName>style.visibility</p:attrName>
                                        </p:attrNameLst>
                                      </p:cBhvr>
                                      <p:to>
                                        <p:strVal val="hidden"/>
                                      </p:to>
                                    </p:set>
                                  </p:childTnLst>
                                </p:cTn>
                              </p:par>
                              <p:par>
                                <p:cTn id="206" presetID="8" presetClass="emph" presetSubtype="0" repeatCount="indefinite" fill="hold" grpId="0" nodeType="withEffect">
                                  <p:stCondLst>
                                    <p:cond delay="0"/>
                                  </p:stCondLst>
                                  <p:childTnLst>
                                    <p:animRot by="-21600000">
                                      <p:cBhvr>
                                        <p:cTn id="207" dur="3250" fill="hold"/>
                                        <p:tgtEl>
                                          <p:spTgt spid="119"/>
                                        </p:tgtEl>
                                        <p:attrNameLst>
                                          <p:attrName>r</p:attrName>
                                        </p:attrNameLst>
                                      </p:cBhvr>
                                    </p:animRot>
                                  </p:childTnLst>
                                </p:cTn>
                              </p:par>
                              <p:par>
                                <p:cTn id="208" presetID="2" presetClass="exit" presetSubtype="6" fill="hold" grpId="1" nodeType="withEffect">
                                  <p:stCondLst>
                                    <p:cond delay="0"/>
                                  </p:stCondLst>
                                  <p:childTnLst>
                                    <p:anim calcmode="lin" valueType="num">
                                      <p:cBhvr additive="base">
                                        <p:cTn id="209" dur="3250"/>
                                        <p:tgtEl>
                                          <p:spTgt spid="119"/>
                                        </p:tgtEl>
                                        <p:attrNameLst>
                                          <p:attrName>ppt_x</p:attrName>
                                        </p:attrNameLst>
                                      </p:cBhvr>
                                      <p:tavLst>
                                        <p:tav tm="0">
                                          <p:val>
                                            <p:strVal val="ppt_x"/>
                                          </p:val>
                                        </p:tav>
                                        <p:tav tm="100000">
                                          <p:val>
                                            <p:strVal val="1+ppt_w/2"/>
                                          </p:val>
                                        </p:tav>
                                      </p:tavLst>
                                    </p:anim>
                                    <p:anim calcmode="lin" valueType="num">
                                      <p:cBhvr additive="base">
                                        <p:cTn id="210" dur="3250"/>
                                        <p:tgtEl>
                                          <p:spTgt spid="119"/>
                                        </p:tgtEl>
                                        <p:attrNameLst>
                                          <p:attrName>ppt_y</p:attrName>
                                        </p:attrNameLst>
                                      </p:cBhvr>
                                      <p:tavLst>
                                        <p:tav tm="0">
                                          <p:val>
                                            <p:strVal val="ppt_y"/>
                                          </p:val>
                                        </p:tav>
                                        <p:tav tm="100000">
                                          <p:val>
                                            <p:strVal val="1+ppt_h/2"/>
                                          </p:val>
                                        </p:tav>
                                      </p:tavLst>
                                    </p:anim>
                                    <p:set>
                                      <p:cBhvr>
                                        <p:cTn id="211" dur="1" fill="hold">
                                          <p:stCondLst>
                                            <p:cond delay="3249"/>
                                          </p:stCondLst>
                                        </p:cTn>
                                        <p:tgtEl>
                                          <p:spTgt spid="119"/>
                                        </p:tgtEl>
                                        <p:attrNameLst>
                                          <p:attrName>style.visibility</p:attrName>
                                        </p:attrNameLst>
                                      </p:cBhvr>
                                      <p:to>
                                        <p:strVal val="hidden"/>
                                      </p:to>
                                    </p:set>
                                  </p:childTnLst>
                                </p:cTn>
                              </p:par>
                              <p:par>
                                <p:cTn id="212" presetID="8" presetClass="emph" presetSubtype="0" repeatCount="indefinite" fill="hold" grpId="0" nodeType="withEffect">
                                  <p:stCondLst>
                                    <p:cond delay="0"/>
                                  </p:stCondLst>
                                  <p:childTnLst>
                                    <p:animRot by="21600000">
                                      <p:cBhvr>
                                        <p:cTn id="213" dur="3250" fill="hold"/>
                                        <p:tgtEl>
                                          <p:spTgt spid="120"/>
                                        </p:tgtEl>
                                        <p:attrNameLst>
                                          <p:attrName>r</p:attrName>
                                        </p:attrNameLst>
                                      </p:cBhvr>
                                    </p:animRot>
                                  </p:childTnLst>
                                </p:cTn>
                              </p:par>
                              <p:par>
                                <p:cTn id="214" presetID="2" presetClass="exit" presetSubtype="6" fill="hold" grpId="1" nodeType="withEffect">
                                  <p:stCondLst>
                                    <p:cond delay="0"/>
                                  </p:stCondLst>
                                  <p:childTnLst>
                                    <p:anim calcmode="lin" valueType="num">
                                      <p:cBhvr additive="base">
                                        <p:cTn id="215" dur="3250"/>
                                        <p:tgtEl>
                                          <p:spTgt spid="120"/>
                                        </p:tgtEl>
                                        <p:attrNameLst>
                                          <p:attrName>ppt_x</p:attrName>
                                        </p:attrNameLst>
                                      </p:cBhvr>
                                      <p:tavLst>
                                        <p:tav tm="0">
                                          <p:val>
                                            <p:strVal val="ppt_x"/>
                                          </p:val>
                                        </p:tav>
                                        <p:tav tm="100000">
                                          <p:val>
                                            <p:strVal val="1+ppt_w/2"/>
                                          </p:val>
                                        </p:tav>
                                      </p:tavLst>
                                    </p:anim>
                                    <p:anim calcmode="lin" valueType="num">
                                      <p:cBhvr additive="base">
                                        <p:cTn id="216" dur="3250"/>
                                        <p:tgtEl>
                                          <p:spTgt spid="120"/>
                                        </p:tgtEl>
                                        <p:attrNameLst>
                                          <p:attrName>ppt_y</p:attrName>
                                        </p:attrNameLst>
                                      </p:cBhvr>
                                      <p:tavLst>
                                        <p:tav tm="0">
                                          <p:val>
                                            <p:strVal val="ppt_y"/>
                                          </p:val>
                                        </p:tav>
                                        <p:tav tm="100000">
                                          <p:val>
                                            <p:strVal val="1+ppt_h/2"/>
                                          </p:val>
                                        </p:tav>
                                      </p:tavLst>
                                    </p:anim>
                                    <p:set>
                                      <p:cBhvr>
                                        <p:cTn id="217" dur="1" fill="hold">
                                          <p:stCondLst>
                                            <p:cond delay="3249"/>
                                          </p:stCondLst>
                                        </p:cTn>
                                        <p:tgtEl>
                                          <p:spTgt spid="120"/>
                                        </p:tgtEl>
                                        <p:attrNameLst>
                                          <p:attrName>style.visibility</p:attrName>
                                        </p:attrNameLst>
                                      </p:cBhvr>
                                      <p:to>
                                        <p:strVal val="hidden"/>
                                      </p:to>
                                    </p:set>
                                  </p:childTnLst>
                                </p:cTn>
                              </p:par>
                              <p:par>
                                <p:cTn id="218" presetID="8" presetClass="emph" presetSubtype="0" repeatCount="indefinite" fill="hold" grpId="0" nodeType="withEffect">
                                  <p:stCondLst>
                                    <p:cond delay="0"/>
                                  </p:stCondLst>
                                  <p:childTnLst>
                                    <p:animRot by="-21600000">
                                      <p:cBhvr>
                                        <p:cTn id="219" dur="3250" fill="hold"/>
                                        <p:tgtEl>
                                          <p:spTgt spid="121"/>
                                        </p:tgtEl>
                                        <p:attrNameLst>
                                          <p:attrName>r</p:attrName>
                                        </p:attrNameLst>
                                      </p:cBhvr>
                                    </p:animRot>
                                  </p:childTnLst>
                                </p:cTn>
                              </p:par>
                              <p:par>
                                <p:cTn id="220" presetID="2" presetClass="exit" presetSubtype="6" fill="hold" grpId="1" nodeType="withEffect">
                                  <p:stCondLst>
                                    <p:cond delay="0"/>
                                  </p:stCondLst>
                                  <p:childTnLst>
                                    <p:anim calcmode="lin" valueType="num">
                                      <p:cBhvr additive="base">
                                        <p:cTn id="221" dur="3250"/>
                                        <p:tgtEl>
                                          <p:spTgt spid="121"/>
                                        </p:tgtEl>
                                        <p:attrNameLst>
                                          <p:attrName>ppt_x</p:attrName>
                                        </p:attrNameLst>
                                      </p:cBhvr>
                                      <p:tavLst>
                                        <p:tav tm="0">
                                          <p:val>
                                            <p:strVal val="ppt_x"/>
                                          </p:val>
                                        </p:tav>
                                        <p:tav tm="100000">
                                          <p:val>
                                            <p:strVal val="1+ppt_w/2"/>
                                          </p:val>
                                        </p:tav>
                                      </p:tavLst>
                                    </p:anim>
                                    <p:anim calcmode="lin" valueType="num">
                                      <p:cBhvr additive="base">
                                        <p:cTn id="222" dur="3250"/>
                                        <p:tgtEl>
                                          <p:spTgt spid="121"/>
                                        </p:tgtEl>
                                        <p:attrNameLst>
                                          <p:attrName>ppt_y</p:attrName>
                                        </p:attrNameLst>
                                      </p:cBhvr>
                                      <p:tavLst>
                                        <p:tav tm="0">
                                          <p:val>
                                            <p:strVal val="ppt_y"/>
                                          </p:val>
                                        </p:tav>
                                        <p:tav tm="100000">
                                          <p:val>
                                            <p:strVal val="1+ppt_h/2"/>
                                          </p:val>
                                        </p:tav>
                                      </p:tavLst>
                                    </p:anim>
                                    <p:set>
                                      <p:cBhvr>
                                        <p:cTn id="223" dur="1" fill="hold">
                                          <p:stCondLst>
                                            <p:cond delay="3249"/>
                                          </p:stCondLst>
                                        </p:cTn>
                                        <p:tgtEl>
                                          <p:spTgt spid="121"/>
                                        </p:tgtEl>
                                        <p:attrNameLst>
                                          <p:attrName>style.visibility</p:attrName>
                                        </p:attrNameLst>
                                      </p:cBhvr>
                                      <p:to>
                                        <p:strVal val="hidden"/>
                                      </p:to>
                                    </p:set>
                                  </p:childTnLst>
                                </p:cTn>
                              </p:par>
                              <p:par>
                                <p:cTn id="224" presetID="8" presetClass="emph" presetSubtype="0" repeatCount="indefinite" fill="hold" grpId="0" nodeType="withEffect">
                                  <p:stCondLst>
                                    <p:cond delay="0"/>
                                  </p:stCondLst>
                                  <p:childTnLst>
                                    <p:animRot by="21600000">
                                      <p:cBhvr>
                                        <p:cTn id="225" dur="3250" fill="hold"/>
                                        <p:tgtEl>
                                          <p:spTgt spid="122"/>
                                        </p:tgtEl>
                                        <p:attrNameLst>
                                          <p:attrName>r</p:attrName>
                                        </p:attrNameLst>
                                      </p:cBhvr>
                                    </p:animRot>
                                  </p:childTnLst>
                                </p:cTn>
                              </p:par>
                              <p:par>
                                <p:cTn id="226" presetID="2" presetClass="exit" presetSubtype="6" fill="hold" grpId="1" nodeType="withEffect">
                                  <p:stCondLst>
                                    <p:cond delay="0"/>
                                  </p:stCondLst>
                                  <p:childTnLst>
                                    <p:anim calcmode="lin" valueType="num">
                                      <p:cBhvr additive="base">
                                        <p:cTn id="227" dur="3250"/>
                                        <p:tgtEl>
                                          <p:spTgt spid="122"/>
                                        </p:tgtEl>
                                        <p:attrNameLst>
                                          <p:attrName>ppt_x</p:attrName>
                                        </p:attrNameLst>
                                      </p:cBhvr>
                                      <p:tavLst>
                                        <p:tav tm="0">
                                          <p:val>
                                            <p:strVal val="ppt_x"/>
                                          </p:val>
                                        </p:tav>
                                        <p:tav tm="100000">
                                          <p:val>
                                            <p:strVal val="1+ppt_w/2"/>
                                          </p:val>
                                        </p:tav>
                                      </p:tavLst>
                                    </p:anim>
                                    <p:anim calcmode="lin" valueType="num">
                                      <p:cBhvr additive="base">
                                        <p:cTn id="228" dur="3250"/>
                                        <p:tgtEl>
                                          <p:spTgt spid="122"/>
                                        </p:tgtEl>
                                        <p:attrNameLst>
                                          <p:attrName>ppt_y</p:attrName>
                                        </p:attrNameLst>
                                      </p:cBhvr>
                                      <p:tavLst>
                                        <p:tav tm="0">
                                          <p:val>
                                            <p:strVal val="ppt_y"/>
                                          </p:val>
                                        </p:tav>
                                        <p:tav tm="100000">
                                          <p:val>
                                            <p:strVal val="1+ppt_h/2"/>
                                          </p:val>
                                        </p:tav>
                                      </p:tavLst>
                                    </p:anim>
                                    <p:set>
                                      <p:cBhvr>
                                        <p:cTn id="229" dur="1" fill="hold">
                                          <p:stCondLst>
                                            <p:cond delay="3249"/>
                                          </p:stCondLst>
                                        </p:cTn>
                                        <p:tgtEl>
                                          <p:spTgt spid="122"/>
                                        </p:tgtEl>
                                        <p:attrNameLst>
                                          <p:attrName>style.visibility</p:attrName>
                                        </p:attrNameLst>
                                      </p:cBhvr>
                                      <p:to>
                                        <p:strVal val="hidden"/>
                                      </p:to>
                                    </p:set>
                                  </p:childTnLst>
                                </p:cTn>
                              </p:par>
                              <p:par>
                                <p:cTn id="230" presetID="8" presetClass="emph" presetSubtype="0" repeatCount="indefinite" fill="hold" grpId="0" nodeType="withEffect">
                                  <p:stCondLst>
                                    <p:cond delay="0"/>
                                  </p:stCondLst>
                                  <p:childTnLst>
                                    <p:animRot by="-21600000">
                                      <p:cBhvr>
                                        <p:cTn id="231" dur="3250" fill="hold"/>
                                        <p:tgtEl>
                                          <p:spTgt spid="123"/>
                                        </p:tgtEl>
                                        <p:attrNameLst>
                                          <p:attrName>r</p:attrName>
                                        </p:attrNameLst>
                                      </p:cBhvr>
                                    </p:animRot>
                                  </p:childTnLst>
                                </p:cTn>
                              </p:par>
                              <p:par>
                                <p:cTn id="232" presetID="2" presetClass="exit" presetSubtype="6" fill="hold" grpId="1" nodeType="withEffect">
                                  <p:stCondLst>
                                    <p:cond delay="0"/>
                                  </p:stCondLst>
                                  <p:childTnLst>
                                    <p:anim calcmode="lin" valueType="num">
                                      <p:cBhvr additive="base">
                                        <p:cTn id="233" dur="3250"/>
                                        <p:tgtEl>
                                          <p:spTgt spid="123"/>
                                        </p:tgtEl>
                                        <p:attrNameLst>
                                          <p:attrName>ppt_x</p:attrName>
                                        </p:attrNameLst>
                                      </p:cBhvr>
                                      <p:tavLst>
                                        <p:tav tm="0">
                                          <p:val>
                                            <p:strVal val="ppt_x"/>
                                          </p:val>
                                        </p:tav>
                                        <p:tav tm="100000">
                                          <p:val>
                                            <p:strVal val="1+ppt_w/2"/>
                                          </p:val>
                                        </p:tav>
                                      </p:tavLst>
                                    </p:anim>
                                    <p:anim calcmode="lin" valueType="num">
                                      <p:cBhvr additive="base">
                                        <p:cTn id="234" dur="3250"/>
                                        <p:tgtEl>
                                          <p:spTgt spid="123"/>
                                        </p:tgtEl>
                                        <p:attrNameLst>
                                          <p:attrName>ppt_y</p:attrName>
                                        </p:attrNameLst>
                                      </p:cBhvr>
                                      <p:tavLst>
                                        <p:tav tm="0">
                                          <p:val>
                                            <p:strVal val="ppt_y"/>
                                          </p:val>
                                        </p:tav>
                                        <p:tav tm="100000">
                                          <p:val>
                                            <p:strVal val="1+ppt_h/2"/>
                                          </p:val>
                                        </p:tav>
                                      </p:tavLst>
                                    </p:anim>
                                    <p:set>
                                      <p:cBhvr>
                                        <p:cTn id="235" dur="1" fill="hold">
                                          <p:stCondLst>
                                            <p:cond delay="3249"/>
                                          </p:stCondLst>
                                        </p:cTn>
                                        <p:tgtEl>
                                          <p:spTgt spid="123"/>
                                        </p:tgtEl>
                                        <p:attrNameLst>
                                          <p:attrName>style.visibility</p:attrName>
                                        </p:attrNameLst>
                                      </p:cBhvr>
                                      <p:to>
                                        <p:strVal val="hidden"/>
                                      </p:to>
                                    </p:set>
                                  </p:childTnLst>
                                </p:cTn>
                              </p:par>
                              <p:par>
                                <p:cTn id="236" presetID="8" presetClass="emph" presetSubtype="0" repeatCount="indefinite" fill="hold" grpId="0" nodeType="withEffect">
                                  <p:stCondLst>
                                    <p:cond delay="0"/>
                                  </p:stCondLst>
                                  <p:childTnLst>
                                    <p:animRot by="21600000">
                                      <p:cBhvr>
                                        <p:cTn id="237" dur="3250" fill="hold"/>
                                        <p:tgtEl>
                                          <p:spTgt spid="124"/>
                                        </p:tgtEl>
                                        <p:attrNameLst>
                                          <p:attrName>r</p:attrName>
                                        </p:attrNameLst>
                                      </p:cBhvr>
                                    </p:animRot>
                                  </p:childTnLst>
                                </p:cTn>
                              </p:par>
                              <p:par>
                                <p:cTn id="238" presetID="2" presetClass="exit" presetSubtype="6" fill="hold" grpId="1" nodeType="withEffect">
                                  <p:stCondLst>
                                    <p:cond delay="0"/>
                                  </p:stCondLst>
                                  <p:childTnLst>
                                    <p:anim calcmode="lin" valueType="num">
                                      <p:cBhvr additive="base">
                                        <p:cTn id="239" dur="3250"/>
                                        <p:tgtEl>
                                          <p:spTgt spid="124"/>
                                        </p:tgtEl>
                                        <p:attrNameLst>
                                          <p:attrName>ppt_x</p:attrName>
                                        </p:attrNameLst>
                                      </p:cBhvr>
                                      <p:tavLst>
                                        <p:tav tm="0">
                                          <p:val>
                                            <p:strVal val="ppt_x"/>
                                          </p:val>
                                        </p:tav>
                                        <p:tav tm="100000">
                                          <p:val>
                                            <p:strVal val="1+ppt_w/2"/>
                                          </p:val>
                                        </p:tav>
                                      </p:tavLst>
                                    </p:anim>
                                    <p:anim calcmode="lin" valueType="num">
                                      <p:cBhvr additive="base">
                                        <p:cTn id="240" dur="3250"/>
                                        <p:tgtEl>
                                          <p:spTgt spid="124"/>
                                        </p:tgtEl>
                                        <p:attrNameLst>
                                          <p:attrName>ppt_y</p:attrName>
                                        </p:attrNameLst>
                                      </p:cBhvr>
                                      <p:tavLst>
                                        <p:tav tm="0">
                                          <p:val>
                                            <p:strVal val="ppt_y"/>
                                          </p:val>
                                        </p:tav>
                                        <p:tav tm="100000">
                                          <p:val>
                                            <p:strVal val="1+ppt_h/2"/>
                                          </p:val>
                                        </p:tav>
                                      </p:tavLst>
                                    </p:anim>
                                    <p:set>
                                      <p:cBhvr>
                                        <p:cTn id="241" dur="1" fill="hold">
                                          <p:stCondLst>
                                            <p:cond delay="3249"/>
                                          </p:stCondLst>
                                        </p:cTn>
                                        <p:tgtEl>
                                          <p:spTgt spid="124"/>
                                        </p:tgtEl>
                                        <p:attrNameLst>
                                          <p:attrName>style.visibility</p:attrName>
                                        </p:attrNameLst>
                                      </p:cBhvr>
                                      <p:to>
                                        <p:strVal val="hidden"/>
                                      </p:to>
                                    </p:set>
                                  </p:childTnLst>
                                </p:cTn>
                              </p:par>
                              <p:par>
                                <p:cTn id="242" presetID="8" presetClass="emph" presetSubtype="0" repeatCount="indefinite" fill="hold" grpId="0" nodeType="withEffect">
                                  <p:stCondLst>
                                    <p:cond delay="0"/>
                                  </p:stCondLst>
                                  <p:childTnLst>
                                    <p:animRot by="-21600000">
                                      <p:cBhvr>
                                        <p:cTn id="243" dur="3250" fill="hold"/>
                                        <p:tgtEl>
                                          <p:spTgt spid="125"/>
                                        </p:tgtEl>
                                        <p:attrNameLst>
                                          <p:attrName>r</p:attrName>
                                        </p:attrNameLst>
                                      </p:cBhvr>
                                    </p:animRot>
                                  </p:childTnLst>
                                </p:cTn>
                              </p:par>
                              <p:par>
                                <p:cTn id="244" presetID="2" presetClass="exit" presetSubtype="6" fill="hold" grpId="1" nodeType="withEffect">
                                  <p:stCondLst>
                                    <p:cond delay="0"/>
                                  </p:stCondLst>
                                  <p:childTnLst>
                                    <p:anim calcmode="lin" valueType="num">
                                      <p:cBhvr additive="base">
                                        <p:cTn id="245" dur="3250"/>
                                        <p:tgtEl>
                                          <p:spTgt spid="125"/>
                                        </p:tgtEl>
                                        <p:attrNameLst>
                                          <p:attrName>ppt_x</p:attrName>
                                        </p:attrNameLst>
                                      </p:cBhvr>
                                      <p:tavLst>
                                        <p:tav tm="0">
                                          <p:val>
                                            <p:strVal val="ppt_x"/>
                                          </p:val>
                                        </p:tav>
                                        <p:tav tm="100000">
                                          <p:val>
                                            <p:strVal val="1+ppt_w/2"/>
                                          </p:val>
                                        </p:tav>
                                      </p:tavLst>
                                    </p:anim>
                                    <p:anim calcmode="lin" valueType="num">
                                      <p:cBhvr additive="base">
                                        <p:cTn id="246" dur="3250"/>
                                        <p:tgtEl>
                                          <p:spTgt spid="125"/>
                                        </p:tgtEl>
                                        <p:attrNameLst>
                                          <p:attrName>ppt_y</p:attrName>
                                        </p:attrNameLst>
                                      </p:cBhvr>
                                      <p:tavLst>
                                        <p:tav tm="0">
                                          <p:val>
                                            <p:strVal val="ppt_y"/>
                                          </p:val>
                                        </p:tav>
                                        <p:tav tm="100000">
                                          <p:val>
                                            <p:strVal val="1+ppt_h/2"/>
                                          </p:val>
                                        </p:tav>
                                      </p:tavLst>
                                    </p:anim>
                                    <p:set>
                                      <p:cBhvr>
                                        <p:cTn id="247" dur="1" fill="hold">
                                          <p:stCondLst>
                                            <p:cond delay="3249"/>
                                          </p:stCondLst>
                                        </p:cTn>
                                        <p:tgtEl>
                                          <p:spTgt spid="125"/>
                                        </p:tgtEl>
                                        <p:attrNameLst>
                                          <p:attrName>style.visibility</p:attrName>
                                        </p:attrNameLst>
                                      </p:cBhvr>
                                      <p:to>
                                        <p:strVal val="hidden"/>
                                      </p:to>
                                    </p:set>
                                  </p:childTnLst>
                                </p:cTn>
                              </p:par>
                              <p:par>
                                <p:cTn id="248" presetID="8" presetClass="emph" presetSubtype="0" repeatCount="indefinite" fill="hold" grpId="0" nodeType="withEffect">
                                  <p:stCondLst>
                                    <p:cond delay="0"/>
                                  </p:stCondLst>
                                  <p:childTnLst>
                                    <p:animRot by="21600000">
                                      <p:cBhvr>
                                        <p:cTn id="249" dur="3250" fill="hold"/>
                                        <p:tgtEl>
                                          <p:spTgt spid="126"/>
                                        </p:tgtEl>
                                        <p:attrNameLst>
                                          <p:attrName>r</p:attrName>
                                        </p:attrNameLst>
                                      </p:cBhvr>
                                    </p:animRot>
                                  </p:childTnLst>
                                </p:cTn>
                              </p:par>
                              <p:par>
                                <p:cTn id="250" presetID="2" presetClass="exit" presetSubtype="6" fill="hold" grpId="1" nodeType="withEffect">
                                  <p:stCondLst>
                                    <p:cond delay="0"/>
                                  </p:stCondLst>
                                  <p:childTnLst>
                                    <p:anim calcmode="lin" valueType="num">
                                      <p:cBhvr additive="base">
                                        <p:cTn id="251" dur="3250"/>
                                        <p:tgtEl>
                                          <p:spTgt spid="126"/>
                                        </p:tgtEl>
                                        <p:attrNameLst>
                                          <p:attrName>ppt_x</p:attrName>
                                        </p:attrNameLst>
                                      </p:cBhvr>
                                      <p:tavLst>
                                        <p:tav tm="0">
                                          <p:val>
                                            <p:strVal val="ppt_x"/>
                                          </p:val>
                                        </p:tav>
                                        <p:tav tm="100000">
                                          <p:val>
                                            <p:strVal val="1+ppt_w/2"/>
                                          </p:val>
                                        </p:tav>
                                      </p:tavLst>
                                    </p:anim>
                                    <p:anim calcmode="lin" valueType="num">
                                      <p:cBhvr additive="base">
                                        <p:cTn id="252" dur="3250"/>
                                        <p:tgtEl>
                                          <p:spTgt spid="126"/>
                                        </p:tgtEl>
                                        <p:attrNameLst>
                                          <p:attrName>ppt_y</p:attrName>
                                        </p:attrNameLst>
                                      </p:cBhvr>
                                      <p:tavLst>
                                        <p:tav tm="0">
                                          <p:val>
                                            <p:strVal val="ppt_y"/>
                                          </p:val>
                                        </p:tav>
                                        <p:tav tm="100000">
                                          <p:val>
                                            <p:strVal val="1+ppt_h/2"/>
                                          </p:val>
                                        </p:tav>
                                      </p:tavLst>
                                    </p:anim>
                                    <p:set>
                                      <p:cBhvr>
                                        <p:cTn id="253" dur="1" fill="hold">
                                          <p:stCondLst>
                                            <p:cond delay="3249"/>
                                          </p:stCondLst>
                                        </p:cTn>
                                        <p:tgtEl>
                                          <p:spTgt spid="126"/>
                                        </p:tgtEl>
                                        <p:attrNameLst>
                                          <p:attrName>style.visibility</p:attrName>
                                        </p:attrNameLst>
                                      </p:cBhvr>
                                      <p:to>
                                        <p:strVal val="hidden"/>
                                      </p:to>
                                    </p:set>
                                  </p:childTnLst>
                                </p:cTn>
                              </p:par>
                              <p:par>
                                <p:cTn id="254" presetID="8" presetClass="emph" presetSubtype="0" repeatCount="indefinite" fill="hold" grpId="0" nodeType="withEffect">
                                  <p:stCondLst>
                                    <p:cond delay="0"/>
                                  </p:stCondLst>
                                  <p:childTnLst>
                                    <p:animRot by="-21600000">
                                      <p:cBhvr>
                                        <p:cTn id="255" dur="3250" fill="hold"/>
                                        <p:tgtEl>
                                          <p:spTgt spid="127"/>
                                        </p:tgtEl>
                                        <p:attrNameLst>
                                          <p:attrName>r</p:attrName>
                                        </p:attrNameLst>
                                      </p:cBhvr>
                                    </p:animRot>
                                  </p:childTnLst>
                                </p:cTn>
                              </p:par>
                              <p:par>
                                <p:cTn id="256" presetID="2" presetClass="exit" presetSubtype="6" fill="hold" grpId="1" nodeType="withEffect">
                                  <p:stCondLst>
                                    <p:cond delay="0"/>
                                  </p:stCondLst>
                                  <p:childTnLst>
                                    <p:anim calcmode="lin" valueType="num">
                                      <p:cBhvr additive="base">
                                        <p:cTn id="257" dur="3250"/>
                                        <p:tgtEl>
                                          <p:spTgt spid="127"/>
                                        </p:tgtEl>
                                        <p:attrNameLst>
                                          <p:attrName>ppt_x</p:attrName>
                                        </p:attrNameLst>
                                      </p:cBhvr>
                                      <p:tavLst>
                                        <p:tav tm="0">
                                          <p:val>
                                            <p:strVal val="ppt_x"/>
                                          </p:val>
                                        </p:tav>
                                        <p:tav tm="100000">
                                          <p:val>
                                            <p:strVal val="1+ppt_w/2"/>
                                          </p:val>
                                        </p:tav>
                                      </p:tavLst>
                                    </p:anim>
                                    <p:anim calcmode="lin" valueType="num">
                                      <p:cBhvr additive="base">
                                        <p:cTn id="258" dur="3250"/>
                                        <p:tgtEl>
                                          <p:spTgt spid="127"/>
                                        </p:tgtEl>
                                        <p:attrNameLst>
                                          <p:attrName>ppt_y</p:attrName>
                                        </p:attrNameLst>
                                      </p:cBhvr>
                                      <p:tavLst>
                                        <p:tav tm="0">
                                          <p:val>
                                            <p:strVal val="ppt_y"/>
                                          </p:val>
                                        </p:tav>
                                        <p:tav tm="100000">
                                          <p:val>
                                            <p:strVal val="1+ppt_h/2"/>
                                          </p:val>
                                        </p:tav>
                                      </p:tavLst>
                                    </p:anim>
                                    <p:set>
                                      <p:cBhvr>
                                        <p:cTn id="259" dur="1" fill="hold">
                                          <p:stCondLst>
                                            <p:cond delay="3249"/>
                                          </p:stCondLst>
                                        </p:cTn>
                                        <p:tgtEl>
                                          <p:spTgt spid="127"/>
                                        </p:tgtEl>
                                        <p:attrNameLst>
                                          <p:attrName>style.visibility</p:attrName>
                                        </p:attrNameLst>
                                      </p:cBhvr>
                                      <p:to>
                                        <p:strVal val="hidden"/>
                                      </p:to>
                                    </p:set>
                                  </p:childTnLst>
                                </p:cTn>
                              </p:par>
                              <p:par>
                                <p:cTn id="260" presetID="8" presetClass="emph" presetSubtype="0" repeatCount="indefinite" fill="hold" grpId="0" nodeType="withEffect">
                                  <p:stCondLst>
                                    <p:cond delay="0"/>
                                  </p:stCondLst>
                                  <p:childTnLst>
                                    <p:animRot by="21600000">
                                      <p:cBhvr>
                                        <p:cTn id="261" dur="3250" fill="hold"/>
                                        <p:tgtEl>
                                          <p:spTgt spid="128"/>
                                        </p:tgtEl>
                                        <p:attrNameLst>
                                          <p:attrName>r</p:attrName>
                                        </p:attrNameLst>
                                      </p:cBhvr>
                                    </p:animRot>
                                  </p:childTnLst>
                                </p:cTn>
                              </p:par>
                              <p:par>
                                <p:cTn id="262" presetID="2" presetClass="exit" presetSubtype="6" fill="hold" grpId="1" nodeType="withEffect">
                                  <p:stCondLst>
                                    <p:cond delay="0"/>
                                  </p:stCondLst>
                                  <p:childTnLst>
                                    <p:anim calcmode="lin" valueType="num">
                                      <p:cBhvr additive="base">
                                        <p:cTn id="263" dur="3250"/>
                                        <p:tgtEl>
                                          <p:spTgt spid="128"/>
                                        </p:tgtEl>
                                        <p:attrNameLst>
                                          <p:attrName>ppt_x</p:attrName>
                                        </p:attrNameLst>
                                      </p:cBhvr>
                                      <p:tavLst>
                                        <p:tav tm="0">
                                          <p:val>
                                            <p:strVal val="ppt_x"/>
                                          </p:val>
                                        </p:tav>
                                        <p:tav tm="100000">
                                          <p:val>
                                            <p:strVal val="1+ppt_w/2"/>
                                          </p:val>
                                        </p:tav>
                                      </p:tavLst>
                                    </p:anim>
                                    <p:anim calcmode="lin" valueType="num">
                                      <p:cBhvr additive="base">
                                        <p:cTn id="264" dur="3250"/>
                                        <p:tgtEl>
                                          <p:spTgt spid="128"/>
                                        </p:tgtEl>
                                        <p:attrNameLst>
                                          <p:attrName>ppt_y</p:attrName>
                                        </p:attrNameLst>
                                      </p:cBhvr>
                                      <p:tavLst>
                                        <p:tav tm="0">
                                          <p:val>
                                            <p:strVal val="ppt_y"/>
                                          </p:val>
                                        </p:tav>
                                        <p:tav tm="100000">
                                          <p:val>
                                            <p:strVal val="1+ppt_h/2"/>
                                          </p:val>
                                        </p:tav>
                                      </p:tavLst>
                                    </p:anim>
                                    <p:set>
                                      <p:cBhvr>
                                        <p:cTn id="265" dur="1" fill="hold">
                                          <p:stCondLst>
                                            <p:cond delay="3249"/>
                                          </p:stCondLst>
                                        </p:cTn>
                                        <p:tgtEl>
                                          <p:spTgt spid="128"/>
                                        </p:tgtEl>
                                        <p:attrNameLst>
                                          <p:attrName>style.visibility</p:attrName>
                                        </p:attrNameLst>
                                      </p:cBhvr>
                                      <p:to>
                                        <p:strVal val="hidden"/>
                                      </p:to>
                                    </p:set>
                                  </p:childTnLst>
                                </p:cTn>
                              </p:par>
                              <p:par>
                                <p:cTn id="266" presetID="8" presetClass="emph" presetSubtype="0" repeatCount="indefinite" fill="hold" grpId="0" nodeType="withEffect">
                                  <p:stCondLst>
                                    <p:cond delay="0"/>
                                  </p:stCondLst>
                                  <p:childTnLst>
                                    <p:animRot by="-21600000">
                                      <p:cBhvr>
                                        <p:cTn id="267" dur="3250" fill="hold"/>
                                        <p:tgtEl>
                                          <p:spTgt spid="129"/>
                                        </p:tgtEl>
                                        <p:attrNameLst>
                                          <p:attrName>r</p:attrName>
                                        </p:attrNameLst>
                                      </p:cBhvr>
                                    </p:animRot>
                                  </p:childTnLst>
                                </p:cTn>
                              </p:par>
                              <p:par>
                                <p:cTn id="268" presetID="2" presetClass="exit" presetSubtype="6" fill="hold" grpId="1" nodeType="withEffect">
                                  <p:stCondLst>
                                    <p:cond delay="0"/>
                                  </p:stCondLst>
                                  <p:childTnLst>
                                    <p:anim calcmode="lin" valueType="num">
                                      <p:cBhvr additive="base">
                                        <p:cTn id="269" dur="3250"/>
                                        <p:tgtEl>
                                          <p:spTgt spid="129"/>
                                        </p:tgtEl>
                                        <p:attrNameLst>
                                          <p:attrName>ppt_x</p:attrName>
                                        </p:attrNameLst>
                                      </p:cBhvr>
                                      <p:tavLst>
                                        <p:tav tm="0">
                                          <p:val>
                                            <p:strVal val="ppt_x"/>
                                          </p:val>
                                        </p:tav>
                                        <p:tav tm="100000">
                                          <p:val>
                                            <p:strVal val="1+ppt_w/2"/>
                                          </p:val>
                                        </p:tav>
                                      </p:tavLst>
                                    </p:anim>
                                    <p:anim calcmode="lin" valueType="num">
                                      <p:cBhvr additive="base">
                                        <p:cTn id="270" dur="3250"/>
                                        <p:tgtEl>
                                          <p:spTgt spid="129"/>
                                        </p:tgtEl>
                                        <p:attrNameLst>
                                          <p:attrName>ppt_y</p:attrName>
                                        </p:attrNameLst>
                                      </p:cBhvr>
                                      <p:tavLst>
                                        <p:tav tm="0">
                                          <p:val>
                                            <p:strVal val="ppt_y"/>
                                          </p:val>
                                        </p:tav>
                                        <p:tav tm="100000">
                                          <p:val>
                                            <p:strVal val="1+ppt_h/2"/>
                                          </p:val>
                                        </p:tav>
                                      </p:tavLst>
                                    </p:anim>
                                    <p:set>
                                      <p:cBhvr>
                                        <p:cTn id="271" dur="1" fill="hold">
                                          <p:stCondLst>
                                            <p:cond delay="3249"/>
                                          </p:stCondLst>
                                        </p:cTn>
                                        <p:tgtEl>
                                          <p:spTgt spid="129"/>
                                        </p:tgtEl>
                                        <p:attrNameLst>
                                          <p:attrName>style.visibility</p:attrName>
                                        </p:attrNameLst>
                                      </p:cBhvr>
                                      <p:to>
                                        <p:strVal val="hidden"/>
                                      </p:to>
                                    </p:set>
                                  </p:childTnLst>
                                </p:cTn>
                              </p:par>
                              <p:par>
                                <p:cTn id="272" presetID="8" presetClass="emph" presetSubtype="0" repeatCount="indefinite" fill="hold" grpId="0" nodeType="withEffect">
                                  <p:stCondLst>
                                    <p:cond delay="0"/>
                                  </p:stCondLst>
                                  <p:childTnLst>
                                    <p:animRot by="21600000">
                                      <p:cBhvr>
                                        <p:cTn id="273" dur="3250" fill="hold"/>
                                        <p:tgtEl>
                                          <p:spTgt spid="130"/>
                                        </p:tgtEl>
                                        <p:attrNameLst>
                                          <p:attrName>r</p:attrName>
                                        </p:attrNameLst>
                                      </p:cBhvr>
                                    </p:animRot>
                                  </p:childTnLst>
                                </p:cTn>
                              </p:par>
                              <p:par>
                                <p:cTn id="274" presetID="2" presetClass="exit" presetSubtype="6" fill="hold" grpId="1" nodeType="withEffect">
                                  <p:stCondLst>
                                    <p:cond delay="0"/>
                                  </p:stCondLst>
                                  <p:childTnLst>
                                    <p:anim calcmode="lin" valueType="num">
                                      <p:cBhvr additive="base">
                                        <p:cTn id="275" dur="3250"/>
                                        <p:tgtEl>
                                          <p:spTgt spid="130"/>
                                        </p:tgtEl>
                                        <p:attrNameLst>
                                          <p:attrName>ppt_x</p:attrName>
                                        </p:attrNameLst>
                                      </p:cBhvr>
                                      <p:tavLst>
                                        <p:tav tm="0">
                                          <p:val>
                                            <p:strVal val="ppt_x"/>
                                          </p:val>
                                        </p:tav>
                                        <p:tav tm="100000">
                                          <p:val>
                                            <p:strVal val="1+ppt_w/2"/>
                                          </p:val>
                                        </p:tav>
                                      </p:tavLst>
                                    </p:anim>
                                    <p:anim calcmode="lin" valueType="num">
                                      <p:cBhvr additive="base">
                                        <p:cTn id="276" dur="3250"/>
                                        <p:tgtEl>
                                          <p:spTgt spid="130"/>
                                        </p:tgtEl>
                                        <p:attrNameLst>
                                          <p:attrName>ppt_y</p:attrName>
                                        </p:attrNameLst>
                                      </p:cBhvr>
                                      <p:tavLst>
                                        <p:tav tm="0">
                                          <p:val>
                                            <p:strVal val="ppt_y"/>
                                          </p:val>
                                        </p:tav>
                                        <p:tav tm="100000">
                                          <p:val>
                                            <p:strVal val="1+ppt_h/2"/>
                                          </p:val>
                                        </p:tav>
                                      </p:tavLst>
                                    </p:anim>
                                    <p:set>
                                      <p:cBhvr>
                                        <p:cTn id="277" dur="1" fill="hold">
                                          <p:stCondLst>
                                            <p:cond delay="3249"/>
                                          </p:stCondLst>
                                        </p:cTn>
                                        <p:tgtEl>
                                          <p:spTgt spid="130"/>
                                        </p:tgtEl>
                                        <p:attrNameLst>
                                          <p:attrName>style.visibility</p:attrName>
                                        </p:attrNameLst>
                                      </p:cBhvr>
                                      <p:to>
                                        <p:strVal val="hidden"/>
                                      </p:to>
                                    </p:set>
                                  </p:childTnLst>
                                </p:cTn>
                              </p:par>
                              <p:par>
                                <p:cTn id="278" presetID="8" presetClass="emph" presetSubtype="0" repeatCount="indefinite" fill="hold" grpId="0" nodeType="withEffect">
                                  <p:stCondLst>
                                    <p:cond delay="0"/>
                                  </p:stCondLst>
                                  <p:childTnLst>
                                    <p:animRot by="-21600000">
                                      <p:cBhvr>
                                        <p:cTn id="279" dur="3250" fill="hold"/>
                                        <p:tgtEl>
                                          <p:spTgt spid="131"/>
                                        </p:tgtEl>
                                        <p:attrNameLst>
                                          <p:attrName>r</p:attrName>
                                        </p:attrNameLst>
                                      </p:cBhvr>
                                    </p:animRot>
                                  </p:childTnLst>
                                </p:cTn>
                              </p:par>
                              <p:par>
                                <p:cTn id="280" presetID="2" presetClass="exit" presetSubtype="6" fill="hold" grpId="1" nodeType="withEffect">
                                  <p:stCondLst>
                                    <p:cond delay="0"/>
                                  </p:stCondLst>
                                  <p:childTnLst>
                                    <p:anim calcmode="lin" valueType="num">
                                      <p:cBhvr additive="base">
                                        <p:cTn id="281" dur="3250"/>
                                        <p:tgtEl>
                                          <p:spTgt spid="131"/>
                                        </p:tgtEl>
                                        <p:attrNameLst>
                                          <p:attrName>ppt_x</p:attrName>
                                        </p:attrNameLst>
                                      </p:cBhvr>
                                      <p:tavLst>
                                        <p:tav tm="0">
                                          <p:val>
                                            <p:strVal val="ppt_x"/>
                                          </p:val>
                                        </p:tav>
                                        <p:tav tm="100000">
                                          <p:val>
                                            <p:strVal val="1+ppt_w/2"/>
                                          </p:val>
                                        </p:tav>
                                      </p:tavLst>
                                    </p:anim>
                                    <p:anim calcmode="lin" valueType="num">
                                      <p:cBhvr additive="base">
                                        <p:cTn id="282" dur="3250"/>
                                        <p:tgtEl>
                                          <p:spTgt spid="131"/>
                                        </p:tgtEl>
                                        <p:attrNameLst>
                                          <p:attrName>ppt_y</p:attrName>
                                        </p:attrNameLst>
                                      </p:cBhvr>
                                      <p:tavLst>
                                        <p:tav tm="0">
                                          <p:val>
                                            <p:strVal val="ppt_y"/>
                                          </p:val>
                                        </p:tav>
                                        <p:tav tm="100000">
                                          <p:val>
                                            <p:strVal val="1+ppt_h/2"/>
                                          </p:val>
                                        </p:tav>
                                      </p:tavLst>
                                    </p:anim>
                                    <p:set>
                                      <p:cBhvr>
                                        <p:cTn id="283" dur="1" fill="hold">
                                          <p:stCondLst>
                                            <p:cond delay="3249"/>
                                          </p:stCondLst>
                                        </p:cTn>
                                        <p:tgtEl>
                                          <p:spTgt spid="131"/>
                                        </p:tgtEl>
                                        <p:attrNameLst>
                                          <p:attrName>style.visibility</p:attrName>
                                        </p:attrNameLst>
                                      </p:cBhvr>
                                      <p:to>
                                        <p:strVal val="hidden"/>
                                      </p:to>
                                    </p:set>
                                  </p:childTnLst>
                                </p:cTn>
                              </p:par>
                              <p:par>
                                <p:cTn id="284" presetID="8" presetClass="emph" presetSubtype="0" repeatCount="indefinite" fill="hold" grpId="0" nodeType="withEffect">
                                  <p:stCondLst>
                                    <p:cond delay="0"/>
                                  </p:stCondLst>
                                  <p:childTnLst>
                                    <p:animRot by="21600000">
                                      <p:cBhvr>
                                        <p:cTn id="285" dur="3250" fill="hold"/>
                                        <p:tgtEl>
                                          <p:spTgt spid="132"/>
                                        </p:tgtEl>
                                        <p:attrNameLst>
                                          <p:attrName>r</p:attrName>
                                        </p:attrNameLst>
                                      </p:cBhvr>
                                    </p:animRot>
                                  </p:childTnLst>
                                </p:cTn>
                              </p:par>
                              <p:par>
                                <p:cTn id="286" presetID="2" presetClass="exit" presetSubtype="6" fill="hold" grpId="1" nodeType="withEffect">
                                  <p:stCondLst>
                                    <p:cond delay="0"/>
                                  </p:stCondLst>
                                  <p:childTnLst>
                                    <p:anim calcmode="lin" valueType="num">
                                      <p:cBhvr additive="base">
                                        <p:cTn id="287" dur="3250"/>
                                        <p:tgtEl>
                                          <p:spTgt spid="132"/>
                                        </p:tgtEl>
                                        <p:attrNameLst>
                                          <p:attrName>ppt_x</p:attrName>
                                        </p:attrNameLst>
                                      </p:cBhvr>
                                      <p:tavLst>
                                        <p:tav tm="0">
                                          <p:val>
                                            <p:strVal val="ppt_x"/>
                                          </p:val>
                                        </p:tav>
                                        <p:tav tm="100000">
                                          <p:val>
                                            <p:strVal val="1+ppt_w/2"/>
                                          </p:val>
                                        </p:tav>
                                      </p:tavLst>
                                    </p:anim>
                                    <p:anim calcmode="lin" valueType="num">
                                      <p:cBhvr additive="base">
                                        <p:cTn id="288" dur="3250"/>
                                        <p:tgtEl>
                                          <p:spTgt spid="132"/>
                                        </p:tgtEl>
                                        <p:attrNameLst>
                                          <p:attrName>ppt_y</p:attrName>
                                        </p:attrNameLst>
                                      </p:cBhvr>
                                      <p:tavLst>
                                        <p:tav tm="0">
                                          <p:val>
                                            <p:strVal val="ppt_y"/>
                                          </p:val>
                                        </p:tav>
                                        <p:tav tm="100000">
                                          <p:val>
                                            <p:strVal val="1+ppt_h/2"/>
                                          </p:val>
                                        </p:tav>
                                      </p:tavLst>
                                    </p:anim>
                                    <p:set>
                                      <p:cBhvr>
                                        <p:cTn id="289" dur="1" fill="hold">
                                          <p:stCondLst>
                                            <p:cond delay="3249"/>
                                          </p:stCondLst>
                                        </p:cTn>
                                        <p:tgtEl>
                                          <p:spTgt spid="132"/>
                                        </p:tgtEl>
                                        <p:attrNameLst>
                                          <p:attrName>style.visibility</p:attrName>
                                        </p:attrNameLst>
                                      </p:cBhvr>
                                      <p:to>
                                        <p:strVal val="hidden"/>
                                      </p:to>
                                    </p:set>
                                  </p:childTnLst>
                                </p:cTn>
                              </p:par>
                              <p:par>
                                <p:cTn id="290" presetID="8" presetClass="emph" presetSubtype="0" repeatCount="indefinite" fill="hold" grpId="0" nodeType="withEffect">
                                  <p:stCondLst>
                                    <p:cond delay="0"/>
                                  </p:stCondLst>
                                  <p:childTnLst>
                                    <p:animRot by="-21600000">
                                      <p:cBhvr>
                                        <p:cTn id="291" dur="3250" fill="hold"/>
                                        <p:tgtEl>
                                          <p:spTgt spid="133"/>
                                        </p:tgtEl>
                                        <p:attrNameLst>
                                          <p:attrName>r</p:attrName>
                                        </p:attrNameLst>
                                      </p:cBhvr>
                                    </p:animRot>
                                  </p:childTnLst>
                                </p:cTn>
                              </p:par>
                              <p:par>
                                <p:cTn id="292" presetID="2" presetClass="exit" presetSubtype="6" fill="hold" grpId="1" nodeType="withEffect">
                                  <p:stCondLst>
                                    <p:cond delay="0"/>
                                  </p:stCondLst>
                                  <p:childTnLst>
                                    <p:anim calcmode="lin" valueType="num">
                                      <p:cBhvr additive="base">
                                        <p:cTn id="293" dur="3250"/>
                                        <p:tgtEl>
                                          <p:spTgt spid="133"/>
                                        </p:tgtEl>
                                        <p:attrNameLst>
                                          <p:attrName>ppt_x</p:attrName>
                                        </p:attrNameLst>
                                      </p:cBhvr>
                                      <p:tavLst>
                                        <p:tav tm="0">
                                          <p:val>
                                            <p:strVal val="ppt_x"/>
                                          </p:val>
                                        </p:tav>
                                        <p:tav tm="100000">
                                          <p:val>
                                            <p:strVal val="1+ppt_w/2"/>
                                          </p:val>
                                        </p:tav>
                                      </p:tavLst>
                                    </p:anim>
                                    <p:anim calcmode="lin" valueType="num">
                                      <p:cBhvr additive="base">
                                        <p:cTn id="294" dur="3250"/>
                                        <p:tgtEl>
                                          <p:spTgt spid="133"/>
                                        </p:tgtEl>
                                        <p:attrNameLst>
                                          <p:attrName>ppt_y</p:attrName>
                                        </p:attrNameLst>
                                      </p:cBhvr>
                                      <p:tavLst>
                                        <p:tav tm="0">
                                          <p:val>
                                            <p:strVal val="ppt_y"/>
                                          </p:val>
                                        </p:tav>
                                        <p:tav tm="100000">
                                          <p:val>
                                            <p:strVal val="1+ppt_h/2"/>
                                          </p:val>
                                        </p:tav>
                                      </p:tavLst>
                                    </p:anim>
                                    <p:set>
                                      <p:cBhvr>
                                        <p:cTn id="295" dur="1" fill="hold">
                                          <p:stCondLst>
                                            <p:cond delay="3249"/>
                                          </p:stCondLst>
                                        </p:cTn>
                                        <p:tgtEl>
                                          <p:spTgt spid="133"/>
                                        </p:tgtEl>
                                        <p:attrNameLst>
                                          <p:attrName>style.visibility</p:attrName>
                                        </p:attrNameLst>
                                      </p:cBhvr>
                                      <p:to>
                                        <p:strVal val="hidden"/>
                                      </p:to>
                                    </p:set>
                                  </p:childTnLst>
                                </p:cTn>
                              </p:par>
                              <p:par>
                                <p:cTn id="296" presetID="8" presetClass="emph" presetSubtype="0" repeatCount="indefinite" fill="hold" grpId="0" nodeType="withEffect">
                                  <p:stCondLst>
                                    <p:cond delay="0"/>
                                  </p:stCondLst>
                                  <p:childTnLst>
                                    <p:animRot by="21600000">
                                      <p:cBhvr>
                                        <p:cTn id="297" dur="3250" fill="hold"/>
                                        <p:tgtEl>
                                          <p:spTgt spid="134"/>
                                        </p:tgtEl>
                                        <p:attrNameLst>
                                          <p:attrName>r</p:attrName>
                                        </p:attrNameLst>
                                      </p:cBhvr>
                                    </p:animRot>
                                  </p:childTnLst>
                                </p:cTn>
                              </p:par>
                              <p:par>
                                <p:cTn id="298" presetID="2" presetClass="exit" presetSubtype="6" fill="hold" grpId="1" nodeType="withEffect">
                                  <p:stCondLst>
                                    <p:cond delay="0"/>
                                  </p:stCondLst>
                                  <p:childTnLst>
                                    <p:anim calcmode="lin" valueType="num">
                                      <p:cBhvr additive="base">
                                        <p:cTn id="299" dur="3250"/>
                                        <p:tgtEl>
                                          <p:spTgt spid="134"/>
                                        </p:tgtEl>
                                        <p:attrNameLst>
                                          <p:attrName>ppt_x</p:attrName>
                                        </p:attrNameLst>
                                      </p:cBhvr>
                                      <p:tavLst>
                                        <p:tav tm="0">
                                          <p:val>
                                            <p:strVal val="ppt_x"/>
                                          </p:val>
                                        </p:tav>
                                        <p:tav tm="100000">
                                          <p:val>
                                            <p:strVal val="1+ppt_w/2"/>
                                          </p:val>
                                        </p:tav>
                                      </p:tavLst>
                                    </p:anim>
                                    <p:anim calcmode="lin" valueType="num">
                                      <p:cBhvr additive="base">
                                        <p:cTn id="300" dur="3250"/>
                                        <p:tgtEl>
                                          <p:spTgt spid="134"/>
                                        </p:tgtEl>
                                        <p:attrNameLst>
                                          <p:attrName>ppt_y</p:attrName>
                                        </p:attrNameLst>
                                      </p:cBhvr>
                                      <p:tavLst>
                                        <p:tav tm="0">
                                          <p:val>
                                            <p:strVal val="ppt_y"/>
                                          </p:val>
                                        </p:tav>
                                        <p:tav tm="100000">
                                          <p:val>
                                            <p:strVal val="1+ppt_h/2"/>
                                          </p:val>
                                        </p:tav>
                                      </p:tavLst>
                                    </p:anim>
                                    <p:set>
                                      <p:cBhvr>
                                        <p:cTn id="301" dur="1" fill="hold">
                                          <p:stCondLst>
                                            <p:cond delay="3249"/>
                                          </p:stCondLst>
                                        </p:cTn>
                                        <p:tgtEl>
                                          <p:spTgt spid="134"/>
                                        </p:tgtEl>
                                        <p:attrNameLst>
                                          <p:attrName>style.visibility</p:attrName>
                                        </p:attrNameLst>
                                      </p:cBhvr>
                                      <p:to>
                                        <p:strVal val="hidden"/>
                                      </p:to>
                                    </p:set>
                                  </p:childTnLst>
                                </p:cTn>
                              </p:par>
                              <p:par>
                                <p:cTn id="302" presetID="8" presetClass="emph" presetSubtype="0" repeatCount="indefinite" fill="hold" grpId="0" nodeType="withEffect">
                                  <p:stCondLst>
                                    <p:cond delay="0"/>
                                  </p:stCondLst>
                                  <p:childTnLst>
                                    <p:animRot by="-21600000">
                                      <p:cBhvr>
                                        <p:cTn id="303" dur="3250" fill="hold"/>
                                        <p:tgtEl>
                                          <p:spTgt spid="135"/>
                                        </p:tgtEl>
                                        <p:attrNameLst>
                                          <p:attrName>r</p:attrName>
                                        </p:attrNameLst>
                                      </p:cBhvr>
                                    </p:animRot>
                                  </p:childTnLst>
                                </p:cTn>
                              </p:par>
                              <p:par>
                                <p:cTn id="304" presetID="2" presetClass="exit" presetSubtype="6" fill="hold" grpId="1" nodeType="withEffect">
                                  <p:stCondLst>
                                    <p:cond delay="0"/>
                                  </p:stCondLst>
                                  <p:childTnLst>
                                    <p:anim calcmode="lin" valueType="num">
                                      <p:cBhvr additive="base">
                                        <p:cTn id="305" dur="3250"/>
                                        <p:tgtEl>
                                          <p:spTgt spid="135"/>
                                        </p:tgtEl>
                                        <p:attrNameLst>
                                          <p:attrName>ppt_x</p:attrName>
                                        </p:attrNameLst>
                                      </p:cBhvr>
                                      <p:tavLst>
                                        <p:tav tm="0">
                                          <p:val>
                                            <p:strVal val="ppt_x"/>
                                          </p:val>
                                        </p:tav>
                                        <p:tav tm="100000">
                                          <p:val>
                                            <p:strVal val="1+ppt_w/2"/>
                                          </p:val>
                                        </p:tav>
                                      </p:tavLst>
                                    </p:anim>
                                    <p:anim calcmode="lin" valueType="num">
                                      <p:cBhvr additive="base">
                                        <p:cTn id="306" dur="3250"/>
                                        <p:tgtEl>
                                          <p:spTgt spid="135"/>
                                        </p:tgtEl>
                                        <p:attrNameLst>
                                          <p:attrName>ppt_y</p:attrName>
                                        </p:attrNameLst>
                                      </p:cBhvr>
                                      <p:tavLst>
                                        <p:tav tm="0">
                                          <p:val>
                                            <p:strVal val="ppt_y"/>
                                          </p:val>
                                        </p:tav>
                                        <p:tav tm="100000">
                                          <p:val>
                                            <p:strVal val="1+ppt_h/2"/>
                                          </p:val>
                                        </p:tav>
                                      </p:tavLst>
                                    </p:anim>
                                    <p:set>
                                      <p:cBhvr>
                                        <p:cTn id="307" dur="1" fill="hold">
                                          <p:stCondLst>
                                            <p:cond delay="3249"/>
                                          </p:stCondLst>
                                        </p:cTn>
                                        <p:tgtEl>
                                          <p:spTgt spid="135"/>
                                        </p:tgtEl>
                                        <p:attrNameLst>
                                          <p:attrName>style.visibility</p:attrName>
                                        </p:attrNameLst>
                                      </p:cBhvr>
                                      <p:to>
                                        <p:strVal val="hidden"/>
                                      </p:to>
                                    </p:set>
                                  </p:childTnLst>
                                </p:cTn>
                              </p:par>
                              <p:par>
                                <p:cTn id="308" presetID="8" presetClass="emph" presetSubtype="0" repeatCount="indefinite" fill="hold" grpId="0" nodeType="withEffect">
                                  <p:stCondLst>
                                    <p:cond delay="0"/>
                                  </p:stCondLst>
                                  <p:childTnLst>
                                    <p:animRot by="21600000">
                                      <p:cBhvr>
                                        <p:cTn id="309" dur="3250" fill="hold"/>
                                        <p:tgtEl>
                                          <p:spTgt spid="136"/>
                                        </p:tgtEl>
                                        <p:attrNameLst>
                                          <p:attrName>r</p:attrName>
                                        </p:attrNameLst>
                                      </p:cBhvr>
                                    </p:animRot>
                                  </p:childTnLst>
                                </p:cTn>
                              </p:par>
                              <p:par>
                                <p:cTn id="310" presetID="2" presetClass="exit" presetSubtype="6" fill="hold" grpId="1" nodeType="withEffect">
                                  <p:stCondLst>
                                    <p:cond delay="0"/>
                                  </p:stCondLst>
                                  <p:childTnLst>
                                    <p:anim calcmode="lin" valueType="num">
                                      <p:cBhvr additive="base">
                                        <p:cTn id="311" dur="3250"/>
                                        <p:tgtEl>
                                          <p:spTgt spid="136"/>
                                        </p:tgtEl>
                                        <p:attrNameLst>
                                          <p:attrName>ppt_x</p:attrName>
                                        </p:attrNameLst>
                                      </p:cBhvr>
                                      <p:tavLst>
                                        <p:tav tm="0">
                                          <p:val>
                                            <p:strVal val="ppt_x"/>
                                          </p:val>
                                        </p:tav>
                                        <p:tav tm="100000">
                                          <p:val>
                                            <p:strVal val="1+ppt_w/2"/>
                                          </p:val>
                                        </p:tav>
                                      </p:tavLst>
                                    </p:anim>
                                    <p:anim calcmode="lin" valueType="num">
                                      <p:cBhvr additive="base">
                                        <p:cTn id="312" dur="3250"/>
                                        <p:tgtEl>
                                          <p:spTgt spid="136"/>
                                        </p:tgtEl>
                                        <p:attrNameLst>
                                          <p:attrName>ppt_y</p:attrName>
                                        </p:attrNameLst>
                                      </p:cBhvr>
                                      <p:tavLst>
                                        <p:tav tm="0">
                                          <p:val>
                                            <p:strVal val="ppt_y"/>
                                          </p:val>
                                        </p:tav>
                                        <p:tav tm="100000">
                                          <p:val>
                                            <p:strVal val="1+ppt_h/2"/>
                                          </p:val>
                                        </p:tav>
                                      </p:tavLst>
                                    </p:anim>
                                    <p:set>
                                      <p:cBhvr>
                                        <p:cTn id="313" dur="1" fill="hold">
                                          <p:stCondLst>
                                            <p:cond delay="3249"/>
                                          </p:stCondLst>
                                        </p:cTn>
                                        <p:tgtEl>
                                          <p:spTgt spid="136"/>
                                        </p:tgtEl>
                                        <p:attrNameLst>
                                          <p:attrName>style.visibility</p:attrName>
                                        </p:attrNameLst>
                                      </p:cBhvr>
                                      <p:to>
                                        <p:strVal val="hidden"/>
                                      </p:to>
                                    </p:set>
                                  </p:childTnLst>
                                </p:cTn>
                              </p:par>
                              <p:par>
                                <p:cTn id="314" presetID="8" presetClass="emph" presetSubtype="0" repeatCount="indefinite" fill="hold" grpId="0" nodeType="withEffect">
                                  <p:stCondLst>
                                    <p:cond delay="0"/>
                                  </p:stCondLst>
                                  <p:childTnLst>
                                    <p:animRot by="-21600000">
                                      <p:cBhvr>
                                        <p:cTn id="315" dur="3250" fill="hold"/>
                                        <p:tgtEl>
                                          <p:spTgt spid="137"/>
                                        </p:tgtEl>
                                        <p:attrNameLst>
                                          <p:attrName>r</p:attrName>
                                        </p:attrNameLst>
                                      </p:cBhvr>
                                    </p:animRot>
                                  </p:childTnLst>
                                </p:cTn>
                              </p:par>
                              <p:par>
                                <p:cTn id="316" presetID="2" presetClass="exit" presetSubtype="6" fill="hold" grpId="1" nodeType="withEffect">
                                  <p:stCondLst>
                                    <p:cond delay="0"/>
                                  </p:stCondLst>
                                  <p:childTnLst>
                                    <p:anim calcmode="lin" valueType="num">
                                      <p:cBhvr additive="base">
                                        <p:cTn id="317" dur="3250"/>
                                        <p:tgtEl>
                                          <p:spTgt spid="137"/>
                                        </p:tgtEl>
                                        <p:attrNameLst>
                                          <p:attrName>ppt_x</p:attrName>
                                        </p:attrNameLst>
                                      </p:cBhvr>
                                      <p:tavLst>
                                        <p:tav tm="0">
                                          <p:val>
                                            <p:strVal val="ppt_x"/>
                                          </p:val>
                                        </p:tav>
                                        <p:tav tm="100000">
                                          <p:val>
                                            <p:strVal val="1+ppt_w/2"/>
                                          </p:val>
                                        </p:tav>
                                      </p:tavLst>
                                    </p:anim>
                                    <p:anim calcmode="lin" valueType="num">
                                      <p:cBhvr additive="base">
                                        <p:cTn id="318" dur="3250"/>
                                        <p:tgtEl>
                                          <p:spTgt spid="137"/>
                                        </p:tgtEl>
                                        <p:attrNameLst>
                                          <p:attrName>ppt_y</p:attrName>
                                        </p:attrNameLst>
                                      </p:cBhvr>
                                      <p:tavLst>
                                        <p:tav tm="0">
                                          <p:val>
                                            <p:strVal val="ppt_y"/>
                                          </p:val>
                                        </p:tav>
                                        <p:tav tm="100000">
                                          <p:val>
                                            <p:strVal val="1+ppt_h/2"/>
                                          </p:val>
                                        </p:tav>
                                      </p:tavLst>
                                    </p:anim>
                                    <p:set>
                                      <p:cBhvr>
                                        <p:cTn id="319" dur="1" fill="hold">
                                          <p:stCondLst>
                                            <p:cond delay="3249"/>
                                          </p:stCondLst>
                                        </p:cTn>
                                        <p:tgtEl>
                                          <p:spTgt spid="137"/>
                                        </p:tgtEl>
                                        <p:attrNameLst>
                                          <p:attrName>style.visibility</p:attrName>
                                        </p:attrNameLst>
                                      </p:cBhvr>
                                      <p:to>
                                        <p:strVal val="hidden"/>
                                      </p:to>
                                    </p:set>
                                  </p:childTnLst>
                                </p:cTn>
                              </p:par>
                              <p:par>
                                <p:cTn id="320" presetID="8" presetClass="emph" presetSubtype="0" repeatCount="indefinite" fill="hold" grpId="0" nodeType="withEffect">
                                  <p:stCondLst>
                                    <p:cond delay="0"/>
                                  </p:stCondLst>
                                  <p:childTnLst>
                                    <p:animRot by="21600000">
                                      <p:cBhvr>
                                        <p:cTn id="321" dur="3250" fill="hold"/>
                                        <p:tgtEl>
                                          <p:spTgt spid="138"/>
                                        </p:tgtEl>
                                        <p:attrNameLst>
                                          <p:attrName>r</p:attrName>
                                        </p:attrNameLst>
                                      </p:cBhvr>
                                    </p:animRot>
                                  </p:childTnLst>
                                </p:cTn>
                              </p:par>
                              <p:par>
                                <p:cTn id="322" presetID="2" presetClass="exit" presetSubtype="6" fill="hold" grpId="1" nodeType="withEffect">
                                  <p:stCondLst>
                                    <p:cond delay="0"/>
                                  </p:stCondLst>
                                  <p:childTnLst>
                                    <p:anim calcmode="lin" valueType="num">
                                      <p:cBhvr additive="base">
                                        <p:cTn id="323" dur="3250"/>
                                        <p:tgtEl>
                                          <p:spTgt spid="138"/>
                                        </p:tgtEl>
                                        <p:attrNameLst>
                                          <p:attrName>ppt_x</p:attrName>
                                        </p:attrNameLst>
                                      </p:cBhvr>
                                      <p:tavLst>
                                        <p:tav tm="0">
                                          <p:val>
                                            <p:strVal val="ppt_x"/>
                                          </p:val>
                                        </p:tav>
                                        <p:tav tm="100000">
                                          <p:val>
                                            <p:strVal val="1+ppt_w/2"/>
                                          </p:val>
                                        </p:tav>
                                      </p:tavLst>
                                    </p:anim>
                                    <p:anim calcmode="lin" valueType="num">
                                      <p:cBhvr additive="base">
                                        <p:cTn id="324" dur="3250"/>
                                        <p:tgtEl>
                                          <p:spTgt spid="138"/>
                                        </p:tgtEl>
                                        <p:attrNameLst>
                                          <p:attrName>ppt_y</p:attrName>
                                        </p:attrNameLst>
                                      </p:cBhvr>
                                      <p:tavLst>
                                        <p:tav tm="0">
                                          <p:val>
                                            <p:strVal val="ppt_y"/>
                                          </p:val>
                                        </p:tav>
                                        <p:tav tm="100000">
                                          <p:val>
                                            <p:strVal val="1+ppt_h/2"/>
                                          </p:val>
                                        </p:tav>
                                      </p:tavLst>
                                    </p:anim>
                                    <p:set>
                                      <p:cBhvr>
                                        <p:cTn id="325" dur="1" fill="hold">
                                          <p:stCondLst>
                                            <p:cond delay="3249"/>
                                          </p:stCondLst>
                                        </p:cTn>
                                        <p:tgtEl>
                                          <p:spTgt spid="138"/>
                                        </p:tgtEl>
                                        <p:attrNameLst>
                                          <p:attrName>style.visibility</p:attrName>
                                        </p:attrNameLst>
                                      </p:cBhvr>
                                      <p:to>
                                        <p:strVal val="hidden"/>
                                      </p:to>
                                    </p:set>
                                  </p:childTnLst>
                                </p:cTn>
                              </p:par>
                              <p:par>
                                <p:cTn id="326" presetID="8" presetClass="emph" presetSubtype="0" repeatCount="indefinite" fill="hold" grpId="0" nodeType="withEffect">
                                  <p:stCondLst>
                                    <p:cond delay="0"/>
                                  </p:stCondLst>
                                  <p:childTnLst>
                                    <p:animRot by="-21600000">
                                      <p:cBhvr>
                                        <p:cTn id="327" dur="3250" fill="hold"/>
                                        <p:tgtEl>
                                          <p:spTgt spid="139"/>
                                        </p:tgtEl>
                                        <p:attrNameLst>
                                          <p:attrName>r</p:attrName>
                                        </p:attrNameLst>
                                      </p:cBhvr>
                                    </p:animRot>
                                  </p:childTnLst>
                                </p:cTn>
                              </p:par>
                              <p:par>
                                <p:cTn id="328" presetID="2" presetClass="exit" presetSubtype="6" fill="hold" grpId="1" nodeType="withEffect">
                                  <p:stCondLst>
                                    <p:cond delay="0"/>
                                  </p:stCondLst>
                                  <p:childTnLst>
                                    <p:anim calcmode="lin" valueType="num">
                                      <p:cBhvr additive="base">
                                        <p:cTn id="329" dur="3250"/>
                                        <p:tgtEl>
                                          <p:spTgt spid="139"/>
                                        </p:tgtEl>
                                        <p:attrNameLst>
                                          <p:attrName>ppt_x</p:attrName>
                                        </p:attrNameLst>
                                      </p:cBhvr>
                                      <p:tavLst>
                                        <p:tav tm="0">
                                          <p:val>
                                            <p:strVal val="ppt_x"/>
                                          </p:val>
                                        </p:tav>
                                        <p:tav tm="100000">
                                          <p:val>
                                            <p:strVal val="1+ppt_w/2"/>
                                          </p:val>
                                        </p:tav>
                                      </p:tavLst>
                                    </p:anim>
                                    <p:anim calcmode="lin" valueType="num">
                                      <p:cBhvr additive="base">
                                        <p:cTn id="330" dur="3250"/>
                                        <p:tgtEl>
                                          <p:spTgt spid="139"/>
                                        </p:tgtEl>
                                        <p:attrNameLst>
                                          <p:attrName>ppt_y</p:attrName>
                                        </p:attrNameLst>
                                      </p:cBhvr>
                                      <p:tavLst>
                                        <p:tav tm="0">
                                          <p:val>
                                            <p:strVal val="ppt_y"/>
                                          </p:val>
                                        </p:tav>
                                        <p:tav tm="100000">
                                          <p:val>
                                            <p:strVal val="1+ppt_h/2"/>
                                          </p:val>
                                        </p:tav>
                                      </p:tavLst>
                                    </p:anim>
                                    <p:set>
                                      <p:cBhvr>
                                        <p:cTn id="331" dur="1" fill="hold">
                                          <p:stCondLst>
                                            <p:cond delay="3249"/>
                                          </p:stCondLst>
                                        </p:cTn>
                                        <p:tgtEl>
                                          <p:spTgt spid="139"/>
                                        </p:tgtEl>
                                        <p:attrNameLst>
                                          <p:attrName>style.visibility</p:attrName>
                                        </p:attrNameLst>
                                      </p:cBhvr>
                                      <p:to>
                                        <p:strVal val="hidden"/>
                                      </p:to>
                                    </p:set>
                                  </p:childTnLst>
                                </p:cTn>
                              </p:par>
                              <p:par>
                                <p:cTn id="332" presetID="23" presetClass="entr" presetSubtype="272" fill="hold" nodeType="withEffect">
                                  <p:stCondLst>
                                    <p:cond delay="0"/>
                                  </p:stCondLst>
                                  <p:childTnLst>
                                    <p:set>
                                      <p:cBhvr>
                                        <p:cTn id="333" dur="1" fill="hold">
                                          <p:stCondLst>
                                            <p:cond delay="0"/>
                                          </p:stCondLst>
                                        </p:cTn>
                                        <p:tgtEl>
                                          <p:spTgt spid="60"/>
                                        </p:tgtEl>
                                        <p:attrNameLst>
                                          <p:attrName>style.visibility</p:attrName>
                                        </p:attrNameLst>
                                      </p:cBhvr>
                                      <p:to>
                                        <p:strVal val="visible"/>
                                      </p:to>
                                    </p:set>
                                    <p:anim calcmode="lin" valueType="num">
                                      <p:cBhvr>
                                        <p:cTn id="334" dur="3250" fill="hold"/>
                                        <p:tgtEl>
                                          <p:spTgt spid="60"/>
                                        </p:tgtEl>
                                        <p:attrNameLst>
                                          <p:attrName>ppt_w</p:attrName>
                                        </p:attrNameLst>
                                      </p:cBhvr>
                                      <p:tavLst>
                                        <p:tav tm="0">
                                          <p:val>
                                            <p:strVal val="2/3*#ppt_w"/>
                                          </p:val>
                                        </p:tav>
                                        <p:tav tm="100000">
                                          <p:val>
                                            <p:strVal val="#ppt_w"/>
                                          </p:val>
                                        </p:tav>
                                      </p:tavLst>
                                    </p:anim>
                                    <p:anim calcmode="lin" valueType="num">
                                      <p:cBhvr>
                                        <p:cTn id="335" dur="3250" fill="hold"/>
                                        <p:tgtEl>
                                          <p:spTgt spid="60"/>
                                        </p:tgtEl>
                                        <p:attrNameLst>
                                          <p:attrName>ppt_h</p:attrName>
                                        </p:attrNameLst>
                                      </p:cBhvr>
                                      <p:tavLst>
                                        <p:tav tm="0">
                                          <p:val>
                                            <p:strVal val="2/3*#ppt_h"/>
                                          </p:val>
                                        </p:tav>
                                        <p:tav tm="100000">
                                          <p:val>
                                            <p:strVal val="#ppt_h"/>
                                          </p:val>
                                        </p:tav>
                                      </p:tavLst>
                                    </p:anim>
                                  </p:childTnLst>
                                </p:cTn>
                              </p:par>
                              <p:par>
                                <p:cTn id="336" presetID="6" presetClass="entr" presetSubtype="32" fill="hold" nodeType="withEffect">
                                  <p:stCondLst>
                                    <p:cond delay="0"/>
                                  </p:stCondLst>
                                  <p:childTnLst>
                                    <p:set>
                                      <p:cBhvr>
                                        <p:cTn id="337" dur="1" fill="hold">
                                          <p:stCondLst>
                                            <p:cond delay="0"/>
                                          </p:stCondLst>
                                        </p:cTn>
                                        <p:tgtEl>
                                          <p:spTgt spid="60"/>
                                        </p:tgtEl>
                                        <p:attrNameLst>
                                          <p:attrName>style.visibility</p:attrName>
                                        </p:attrNameLst>
                                      </p:cBhvr>
                                      <p:to>
                                        <p:strVal val="visible"/>
                                      </p:to>
                                    </p:set>
                                    <p:animEffect transition="in" filter="circle(out)">
                                      <p:cBhvr>
                                        <p:cTn id="338" dur="325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6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8243" y="0"/>
            <a:ext cx="9144000" cy="5143500"/>
          </a:xfrm>
          <a:prstGeom prst="rect">
            <a:avLst/>
          </a:prstGeom>
        </p:spPr>
      </p:pic>
      <p:sp>
        <p:nvSpPr>
          <p:cNvPr id="4" name="3 Rectángulo"/>
          <p:cNvSpPr/>
          <p:nvPr/>
        </p:nvSpPr>
        <p:spPr>
          <a:xfrm>
            <a:off x="2483768" y="195487"/>
            <a:ext cx="5832648" cy="347787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003A00"/>
                </a:solidFill>
                <a:latin typeface="Hobo Std" pitchFamily="34" charset="0"/>
              </a:rPr>
              <a:t>La </a:t>
            </a:r>
            <a:r>
              <a:rPr lang="es-ES" sz="1400" b="1" i="1" dirty="0">
                <a:solidFill>
                  <a:srgbClr val="003A00"/>
                </a:solidFill>
                <a:latin typeface="Hobo Std" pitchFamily="34" charset="0"/>
              </a:rPr>
              <a:t>semilla del aguacate contiene compuestos fenólicos que </a:t>
            </a:r>
            <a:endParaRPr lang="es-ES" sz="1400" b="1" i="1" dirty="0" smtClean="0">
              <a:solidFill>
                <a:srgbClr val="003A00"/>
              </a:solidFill>
              <a:latin typeface="Hobo Std" pitchFamily="34" charset="0"/>
            </a:endParaRPr>
          </a:p>
          <a:p>
            <a:pPr algn="ctr">
              <a:defRPr/>
            </a:pPr>
            <a:r>
              <a:rPr lang="es-ES" sz="1400" b="1" i="1" dirty="0" smtClean="0">
                <a:solidFill>
                  <a:srgbClr val="003A00"/>
                </a:solidFill>
                <a:latin typeface="Hobo Std" pitchFamily="34" charset="0"/>
              </a:rPr>
              <a:t>sirven </a:t>
            </a:r>
            <a:r>
              <a:rPr lang="es-ES" sz="1400" b="1" i="1" dirty="0">
                <a:solidFill>
                  <a:srgbClr val="003A00"/>
                </a:solidFill>
                <a:latin typeface="Hobo Std" pitchFamily="34" charset="0"/>
              </a:rPr>
              <a:t>para prevenir úlceras intestinales y también infecciones bacterianas o víricas. Además contiene </a:t>
            </a:r>
            <a:r>
              <a:rPr lang="es-ES" sz="1400" b="1" i="1" dirty="0" err="1">
                <a:solidFill>
                  <a:srgbClr val="003A00"/>
                </a:solidFill>
                <a:latin typeface="Hobo Std" pitchFamily="34" charset="0"/>
              </a:rPr>
              <a:t>flavonol</a:t>
            </a:r>
            <a:r>
              <a:rPr lang="es-ES" sz="1400" b="1" i="1" dirty="0">
                <a:solidFill>
                  <a:srgbClr val="003A00"/>
                </a:solidFill>
                <a:latin typeface="Hobo Std" pitchFamily="34" charset="0"/>
              </a:rPr>
              <a:t>, un potente compuesto antitumoral</a:t>
            </a:r>
            <a:r>
              <a:rPr lang="es-ES" sz="1400" b="1" i="1" dirty="0" smtClean="0">
                <a:solidFill>
                  <a:srgbClr val="003A00"/>
                </a:solidFill>
                <a:latin typeface="Hobo Std" pitchFamily="34" charset="0"/>
              </a:rPr>
              <a:t>.</a:t>
            </a:r>
          </a:p>
          <a:p>
            <a:pPr algn="ctr">
              <a:defRPr/>
            </a:pPr>
            <a:r>
              <a:rPr lang="es-ES" sz="1400" b="1" i="1" dirty="0" smtClean="0">
                <a:solidFill>
                  <a:srgbClr val="003A00"/>
                </a:solidFill>
                <a:latin typeface="Hobo Std" pitchFamily="34" charset="0"/>
              </a:rPr>
              <a:t> </a:t>
            </a:r>
          </a:p>
          <a:p>
            <a:pPr algn="ctr">
              <a:defRPr/>
            </a:pPr>
            <a:r>
              <a:rPr lang="es-ES" sz="1400" b="1" i="1" dirty="0" smtClean="0">
                <a:solidFill>
                  <a:srgbClr val="003A00"/>
                </a:solidFill>
                <a:latin typeface="Hobo Std" pitchFamily="34" charset="0"/>
              </a:rPr>
              <a:t>También </a:t>
            </a:r>
            <a:r>
              <a:rPr lang="es-ES" sz="1400" b="1" i="1" dirty="0">
                <a:solidFill>
                  <a:srgbClr val="003A00"/>
                </a:solidFill>
                <a:latin typeface="Hobo Std" pitchFamily="34" charset="0"/>
              </a:rPr>
              <a:t>sirve para fortalecer el sistema inmune. Los que sufren artritis y otras dolencias similares han encontrado en la semilla de este fruto un gran aliado para sus dolores</a:t>
            </a:r>
            <a:r>
              <a:rPr lang="es-ES" sz="1400" b="1" i="1" dirty="0" smtClean="0">
                <a:solidFill>
                  <a:srgbClr val="003A00"/>
                </a:solidFill>
                <a:latin typeface="Hobo Std" pitchFamily="34" charset="0"/>
              </a:rPr>
              <a:t>. Otra </a:t>
            </a:r>
            <a:r>
              <a:rPr lang="es-ES" sz="1400" b="1" i="1" dirty="0">
                <a:solidFill>
                  <a:srgbClr val="003A00"/>
                </a:solidFill>
                <a:latin typeface="Hobo Std" pitchFamily="34" charset="0"/>
              </a:rPr>
              <a:t>de las razones para comer más aguacate.</a:t>
            </a:r>
          </a:p>
          <a:p>
            <a:pPr algn="ctr">
              <a:defRPr/>
            </a:pPr>
            <a:endParaRPr lang="es-ES" sz="1400" b="1" i="1" dirty="0">
              <a:solidFill>
                <a:srgbClr val="003A00"/>
              </a:solidFill>
              <a:latin typeface="Hobo Std" pitchFamily="34" charset="0"/>
            </a:endParaRPr>
          </a:p>
          <a:p>
            <a:pPr algn="ctr">
              <a:defRPr/>
            </a:pPr>
            <a:r>
              <a:rPr lang="es-ES" sz="1400" b="1" i="1" dirty="0">
                <a:solidFill>
                  <a:srgbClr val="003A00"/>
                </a:solidFill>
                <a:latin typeface="Hobo Std" pitchFamily="34" charset="0"/>
              </a:rPr>
              <a:t>Rallar, tostar y beber las semillas de aguacate en té controla los ataques de asma. La semilla de aguacate se puede consumir seca, rallada o tostada. Con ella podemos preparar ensaladas, infusiones, batidos, licuados o incluso podemos tomarla sola.</a:t>
            </a:r>
            <a:endParaRPr lang="es-ES" sz="1200" b="1" i="1" dirty="0">
              <a:solidFill>
                <a:srgbClr val="003A00"/>
              </a:solidFill>
              <a:latin typeface="Monotype Corsiva" panose="03010101010201010101" pitchFamily="66" charset="0"/>
            </a:endParaRPr>
          </a:p>
        </p:txBody>
      </p:sp>
      <p:pic>
        <p:nvPicPr>
          <p:cNvPr id="6"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788024" y="3723878"/>
            <a:ext cx="1200155" cy="957987"/>
          </a:xfrm>
          <a:prstGeom prst="rect">
            <a:avLst/>
          </a:prstGeom>
          <a:noFill/>
          <a:ln>
            <a:noFill/>
          </a:ln>
          <a:effectLst>
            <a:outerShdw blurRad="101600" dist="35921" dir="2700000" algn="ctr" rotWithShape="0">
              <a:schemeClr val="tx2">
                <a:lumMod val="25000"/>
                <a:alpha val="84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25080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a:off x="0" y="1"/>
            <a:ext cx="9144000" cy="5161328"/>
          </a:xfrm>
          <a:prstGeom prst="rect">
            <a:avLst/>
          </a:prstGeom>
          <a:gradFill flip="none" rotWithShape="1">
            <a:gsLst>
              <a:gs pos="16000">
                <a:srgbClr val="66FF33">
                  <a:lumMod val="0"/>
                </a:srgbClr>
              </a:gs>
              <a:gs pos="49000">
                <a:srgbClr val="103B00">
                  <a:lumMod val="0"/>
                </a:srgbClr>
              </a:gs>
              <a:gs pos="84000">
                <a:srgbClr val="8CFF58">
                  <a:lumMod val="0"/>
                </a:srgbClr>
              </a:gs>
              <a:gs pos="833">
                <a:srgbClr val="3333CC"/>
              </a:gs>
              <a:gs pos="100000">
                <a:srgbClr val="3333CC"/>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8" name="37 Imagen" descr="Diapositiva4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61704"/>
          </a:xfrm>
          <a:prstGeom prst="rect">
            <a:avLst/>
          </a:prstGeom>
          <a:noFill/>
          <a:ln>
            <a:noFill/>
          </a:ln>
        </p:spPr>
      </p:pic>
      <p:sp>
        <p:nvSpPr>
          <p:cNvPr id="26" name="25 Paralelogramo"/>
          <p:cNvSpPr/>
          <p:nvPr/>
        </p:nvSpPr>
        <p:spPr>
          <a:xfrm rot="16200000" flipH="1" flipV="1">
            <a:off x="5560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flipV="1">
            <a:off x="6694879" y="11227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flipH="1" flipV="1">
            <a:off x="7792747" y="11227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5400000">
            <a:off x="7839992" y="25628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V="1">
            <a:off x="7792747" y="11227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a:off x="5625892" y="255708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V="1">
            <a:off x="5578647" y="111692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5400000">
            <a:off x="3429756" y="25628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3382511" y="11227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flipV="1">
            <a:off x="1150263" y="11227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flipH="1">
            <a:off x="27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7839992" y="25628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143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259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375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6723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4491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flipH="1">
            <a:off x="5607536" y="254247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5400000">
            <a:off x="81891" y="25673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a:off x="1197508" y="25628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5400000">
            <a:off x="2313892" y="25673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a:off x="4509876" y="2553658"/>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5400000">
            <a:off x="6742124" y="256287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H="1" flipV="1">
            <a:off x="-19710"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flipV="1">
            <a:off x="1096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flipH="1" flipV="1">
            <a:off x="2212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H="1" flipV="1">
            <a:off x="3328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flipH="1" flipV="1">
            <a:off x="6676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H="1" flipV="1">
            <a:off x="4444291" y="1102314"/>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34646" y="11272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2266647" y="1127216"/>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V="1">
            <a:off x="4462631" y="1113498"/>
            <a:ext cx="1368152" cy="1385900"/>
          </a:xfrm>
          <a:prstGeom prst="parallelogram">
            <a:avLst>
              <a:gd name="adj" fmla="val 60658"/>
            </a:avLst>
          </a:prstGeom>
          <a:gradFill>
            <a:gsLst>
              <a:gs pos="12080">
                <a:schemeClr val="tx1"/>
              </a:gs>
              <a:gs pos="14000">
                <a:schemeClr val="accent1">
                  <a:tint val="66000"/>
                  <a:satMod val="160000"/>
                  <a:lumMod val="0"/>
                  <a:alpha val="0"/>
                </a:schemeClr>
              </a:gs>
              <a:gs pos="58000">
                <a:schemeClr val="accent1">
                  <a:tint val="66000"/>
                  <a:satMod val="160000"/>
                  <a:lumMod val="0"/>
                  <a:alpha val="0"/>
                </a:schemeClr>
              </a:gs>
              <a:gs pos="2083">
                <a:srgbClr val="373CFB"/>
              </a:gs>
              <a:gs pos="9000">
                <a:srgbClr val="373CFB"/>
              </a:gs>
              <a:gs pos="100000">
                <a:schemeClr val="accent1">
                  <a:tint val="23500"/>
                  <a:satMod val="160000"/>
                  <a:alpha val="0"/>
                </a:schemeClr>
              </a:gs>
            </a:gsLst>
            <a:path path="circle">
              <a:fillToRect l="50000" t="50000" r="50000" b="50000"/>
            </a:path>
          </a:gradFill>
          <a:ln w="19050" cap="rnd" cmpd="dbl">
            <a:solidFill>
              <a:srgbClr val="CCFF33"/>
            </a:solidFill>
            <a:prstDash val="dash"/>
          </a:ln>
          <a:effectLst>
            <a:glow rad="12700">
              <a:srgbClr val="CCFF33"/>
            </a:glow>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7888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2" presetClass="exit" presetSubtype="2" fill="hold" grpId="1" nodeType="withEffect">
                                  <p:stCondLst>
                                    <p:cond delay="0"/>
                                  </p:stCondLst>
                                  <p:childTnLst>
                                    <p:anim calcmode="lin" valueType="num">
                                      <p:cBhvr additive="base">
                                        <p:cTn id="170" dur="2250"/>
                                        <p:tgtEl>
                                          <p:spTgt spid="11"/>
                                        </p:tgtEl>
                                        <p:attrNameLst>
                                          <p:attrName>ppt_x</p:attrName>
                                        </p:attrNameLst>
                                      </p:cBhvr>
                                      <p:tavLst>
                                        <p:tav tm="0">
                                          <p:val>
                                            <p:strVal val="ppt_x"/>
                                          </p:val>
                                        </p:tav>
                                        <p:tav tm="100000">
                                          <p:val>
                                            <p:strVal val="1+ppt_w/2"/>
                                          </p:val>
                                        </p:tav>
                                      </p:tavLst>
                                    </p:anim>
                                    <p:anim calcmode="lin" valueType="num">
                                      <p:cBhvr additive="base">
                                        <p:cTn id="171" dur="2250"/>
                                        <p:tgtEl>
                                          <p:spTgt spid="11"/>
                                        </p:tgtEl>
                                        <p:attrNameLst>
                                          <p:attrName>ppt_y</p:attrName>
                                        </p:attrNameLst>
                                      </p:cBhvr>
                                      <p:tavLst>
                                        <p:tav tm="0">
                                          <p:val>
                                            <p:strVal val="ppt_y"/>
                                          </p:val>
                                        </p:tav>
                                        <p:tav tm="100000">
                                          <p:val>
                                            <p:strVal val="ppt_y"/>
                                          </p:val>
                                        </p:tav>
                                      </p:tavLst>
                                    </p:anim>
                                    <p:set>
                                      <p:cBhvr>
                                        <p:cTn id="172" dur="1" fill="hold">
                                          <p:stCondLst>
                                            <p:cond delay="2249"/>
                                          </p:stCondLst>
                                        </p:cTn>
                                        <p:tgtEl>
                                          <p:spTgt spid="11"/>
                                        </p:tgtEl>
                                        <p:attrNameLst>
                                          <p:attrName>style.visibility</p:attrName>
                                        </p:attrNameLst>
                                      </p:cBhvr>
                                      <p:to>
                                        <p:strVal val="hidden"/>
                                      </p:to>
                                    </p:set>
                                  </p:childTnLst>
                                </p:cTn>
                              </p:par>
                              <p:par>
                                <p:cTn id="173" presetID="2" presetClass="exit" presetSubtype="2" fill="hold" grpId="1" nodeType="withEffect">
                                  <p:stCondLst>
                                    <p:cond delay="0"/>
                                  </p:stCondLst>
                                  <p:childTnLst>
                                    <p:anim calcmode="lin" valueType="num">
                                      <p:cBhvr additive="base">
                                        <p:cTn id="174" dur="2250"/>
                                        <p:tgtEl>
                                          <p:spTgt spid="12"/>
                                        </p:tgtEl>
                                        <p:attrNameLst>
                                          <p:attrName>ppt_x</p:attrName>
                                        </p:attrNameLst>
                                      </p:cBhvr>
                                      <p:tavLst>
                                        <p:tav tm="0">
                                          <p:val>
                                            <p:strVal val="ppt_x"/>
                                          </p:val>
                                        </p:tav>
                                        <p:tav tm="100000">
                                          <p:val>
                                            <p:strVal val="1+ppt_w/2"/>
                                          </p:val>
                                        </p:tav>
                                      </p:tavLst>
                                    </p:anim>
                                    <p:anim calcmode="lin" valueType="num">
                                      <p:cBhvr additive="base">
                                        <p:cTn id="175" dur="2250"/>
                                        <p:tgtEl>
                                          <p:spTgt spid="12"/>
                                        </p:tgtEl>
                                        <p:attrNameLst>
                                          <p:attrName>ppt_y</p:attrName>
                                        </p:attrNameLst>
                                      </p:cBhvr>
                                      <p:tavLst>
                                        <p:tav tm="0">
                                          <p:val>
                                            <p:strVal val="ppt_y"/>
                                          </p:val>
                                        </p:tav>
                                        <p:tav tm="100000">
                                          <p:val>
                                            <p:strVal val="ppt_y"/>
                                          </p:val>
                                        </p:tav>
                                      </p:tavLst>
                                    </p:anim>
                                    <p:set>
                                      <p:cBhvr>
                                        <p:cTn id="176" dur="1" fill="hold">
                                          <p:stCondLst>
                                            <p:cond delay="2249"/>
                                          </p:stCondLst>
                                        </p:cTn>
                                        <p:tgtEl>
                                          <p:spTgt spid="12"/>
                                        </p:tgtEl>
                                        <p:attrNameLst>
                                          <p:attrName>style.visibility</p:attrName>
                                        </p:attrNameLst>
                                      </p:cBhvr>
                                      <p:to>
                                        <p:strVal val="hidden"/>
                                      </p:to>
                                    </p:set>
                                  </p:childTnLst>
                                </p:cTn>
                              </p:par>
                              <p:par>
                                <p:cTn id="177" presetID="2" presetClass="exit" presetSubtype="2" fill="hold" grpId="1" nodeType="withEffect">
                                  <p:stCondLst>
                                    <p:cond delay="0"/>
                                  </p:stCondLst>
                                  <p:childTnLst>
                                    <p:anim calcmode="lin" valueType="num">
                                      <p:cBhvr additive="base">
                                        <p:cTn id="178" dur="2250"/>
                                        <p:tgtEl>
                                          <p:spTgt spid="13"/>
                                        </p:tgtEl>
                                        <p:attrNameLst>
                                          <p:attrName>ppt_x</p:attrName>
                                        </p:attrNameLst>
                                      </p:cBhvr>
                                      <p:tavLst>
                                        <p:tav tm="0">
                                          <p:val>
                                            <p:strVal val="ppt_x"/>
                                          </p:val>
                                        </p:tav>
                                        <p:tav tm="100000">
                                          <p:val>
                                            <p:strVal val="1+ppt_w/2"/>
                                          </p:val>
                                        </p:tav>
                                      </p:tavLst>
                                    </p:anim>
                                    <p:anim calcmode="lin" valueType="num">
                                      <p:cBhvr additive="base">
                                        <p:cTn id="179" dur="2250"/>
                                        <p:tgtEl>
                                          <p:spTgt spid="13"/>
                                        </p:tgtEl>
                                        <p:attrNameLst>
                                          <p:attrName>ppt_y</p:attrName>
                                        </p:attrNameLst>
                                      </p:cBhvr>
                                      <p:tavLst>
                                        <p:tav tm="0">
                                          <p:val>
                                            <p:strVal val="ppt_y"/>
                                          </p:val>
                                        </p:tav>
                                        <p:tav tm="100000">
                                          <p:val>
                                            <p:strVal val="ppt_y"/>
                                          </p:val>
                                        </p:tav>
                                      </p:tavLst>
                                    </p:anim>
                                    <p:set>
                                      <p:cBhvr>
                                        <p:cTn id="180" dur="1" fill="hold">
                                          <p:stCondLst>
                                            <p:cond delay="2249"/>
                                          </p:stCondLst>
                                        </p:cTn>
                                        <p:tgtEl>
                                          <p:spTgt spid="13"/>
                                        </p:tgtEl>
                                        <p:attrNameLst>
                                          <p:attrName>style.visibility</p:attrName>
                                        </p:attrNameLst>
                                      </p:cBhvr>
                                      <p:to>
                                        <p:strVal val="hidden"/>
                                      </p:to>
                                    </p:set>
                                  </p:childTnLst>
                                </p:cTn>
                              </p:par>
                              <p:par>
                                <p:cTn id="181" presetID="2" presetClass="exit" presetSubtype="2" fill="hold" grpId="1" nodeType="withEffect">
                                  <p:stCondLst>
                                    <p:cond delay="0"/>
                                  </p:stCondLst>
                                  <p:childTnLst>
                                    <p:anim calcmode="lin" valueType="num">
                                      <p:cBhvr additive="base">
                                        <p:cTn id="182" dur="2250"/>
                                        <p:tgtEl>
                                          <p:spTgt spid="14"/>
                                        </p:tgtEl>
                                        <p:attrNameLst>
                                          <p:attrName>ppt_x</p:attrName>
                                        </p:attrNameLst>
                                      </p:cBhvr>
                                      <p:tavLst>
                                        <p:tav tm="0">
                                          <p:val>
                                            <p:strVal val="ppt_x"/>
                                          </p:val>
                                        </p:tav>
                                        <p:tav tm="100000">
                                          <p:val>
                                            <p:strVal val="1+ppt_w/2"/>
                                          </p:val>
                                        </p:tav>
                                      </p:tavLst>
                                    </p:anim>
                                    <p:anim calcmode="lin" valueType="num">
                                      <p:cBhvr additive="base">
                                        <p:cTn id="183" dur="2250"/>
                                        <p:tgtEl>
                                          <p:spTgt spid="14"/>
                                        </p:tgtEl>
                                        <p:attrNameLst>
                                          <p:attrName>ppt_y</p:attrName>
                                        </p:attrNameLst>
                                      </p:cBhvr>
                                      <p:tavLst>
                                        <p:tav tm="0">
                                          <p:val>
                                            <p:strVal val="ppt_y"/>
                                          </p:val>
                                        </p:tav>
                                        <p:tav tm="100000">
                                          <p:val>
                                            <p:strVal val="ppt_y"/>
                                          </p:val>
                                        </p:tav>
                                      </p:tavLst>
                                    </p:anim>
                                    <p:set>
                                      <p:cBhvr>
                                        <p:cTn id="184" dur="1" fill="hold">
                                          <p:stCondLst>
                                            <p:cond delay="2249"/>
                                          </p:stCondLst>
                                        </p:cTn>
                                        <p:tgtEl>
                                          <p:spTgt spid="14"/>
                                        </p:tgtEl>
                                        <p:attrNameLst>
                                          <p:attrName>style.visibility</p:attrName>
                                        </p:attrNameLst>
                                      </p:cBhvr>
                                      <p:to>
                                        <p:strVal val="hidden"/>
                                      </p:to>
                                    </p:set>
                                  </p:childTnLst>
                                </p:cTn>
                              </p:par>
                              <p:par>
                                <p:cTn id="185" presetID="2" presetClass="exit" presetSubtype="2" fill="hold" grpId="1" nodeType="withEffect">
                                  <p:stCondLst>
                                    <p:cond delay="0"/>
                                  </p:stCondLst>
                                  <p:childTnLst>
                                    <p:anim calcmode="lin" valueType="num">
                                      <p:cBhvr additive="base">
                                        <p:cTn id="186" dur="2250"/>
                                        <p:tgtEl>
                                          <p:spTgt spid="15"/>
                                        </p:tgtEl>
                                        <p:attrNameLst>
                                          <p:attrName>ppt_x</p:attrName>
                                        </p:attrNameLst>
                                      </p:cBhvr>
                                      <p:tavLst>
                                        <p:tav tm="0">
                                          <p:val>
                                            <p:strVal val="ppt_x"/>
                                          </p:val>
                                        </p:tav>
                                        <p:tav tm="100000">
                                          <p:val>
                                            <p:strVal val="1+ppt_w/2"/>
                                          </p:val>
                                        </p:tav>
                                      </p:tavLst>
                                    </p:anim>
                                    <p:anim calcmode="lin" valueType="num">
                                      <p:cBhvr additive="base">
                                        <p:cTn id="187" dur="2250"/>
                                        <p:tgtEl>
                                          <p:spTgt spid="15"/>
                                        </p:tgtEl>
                                        <p:attrNameLst>
                                          <p:attrName>ppt_y</p:attrName>
                                        </p:attrNameLst>
                                      </p:cBhvr>
                                      <p:tavLst>
                                        <p:tav tm="0">
                                          <p:val>
                                            <p:strVal val="ppt_y"/>
                                          </p:val>
                                        </p:tav>
                                        <p:tav tm="100000">
                                          <p:val>
                                            <p:strVal val="ppt_y"/>
                                          </p:val>
                                        </p:tav>
                                      </p:tavLst>
                                    </p:anim>
                                    <p:set>
                                      <p:cBhvr>
                                        <p:cTn id="188" dur="1" fill="hold">
                                          <p:stCondLst>
                                            <p:cond delay="2249"/>
                                          </p:stCondLst>
                                        </p:cTn>
                                        <p:tgtEl>
                                          <p:spTgt spid="15"/>
                                        </p:tgtEl>
                                        <p:attrNameLst>
                                          <p:attrName>style.visibility</p:attrName>
                                        </p:attrNameLst>
                                      </p:cBhvr>
                                      <p:to>
                                        <p:strVal val="hidden"/>
                                      </p:to>
                                    </p:set>
                                  </p:childTnLst>
                                </p:cTn>
                              </p:par>
                              <p:par>
                                <p:cTn id="189" presetID="2" presetClass="exit" presetSubtype="2" fill="hold" grpId="1" nodeType="withEffect">
                                  <p:stCondLst>
                                    <p:cond delay="0"/>
                                  </p:stCondLst>
                                  <p:childTnLst>
                                    <p:anim calcmode="lin" valueType="num">
                                      <p:cBhvr additive="base">
                                        <p:cTn id="190" dur="2250"/>
                                        <p:tgtEl>
                                          <p:spTgt spid="16"/>
                                        </p:tgtEl>
                                        <p:attrNameLst>
                                          <p:attrName>ppt_x</p:attrName>
                                        </p:attrNameLst>
                                      </p:cBhvr>
                                      <p:tavLst>
                                        <p:tav tm="0">
                                          <p:val>
                                            <p:strVal val="ppt_x"/>
                                          </p:val>
                                        </p:tav>
                                        <p:tav tm="100000">
                                          <p:val>
                                            <p:strVal val="1+ppt_w/2"/>
                                          </p:val>
                                        </p:tav>
                                      </p:tavLst>
                                    </p:anim>
                                    <p:anim calcmode="lin" valueType="num">
                                      <p:cBhvr additive="base">
                                        <p:cTn id="191" dur="2250"/>
                                        <p:tgtEl>
                                          <p:spTgt spid="16"/>
                                        </p:tgtEl>
                                        <p:attrNameLst>
                                          <p:attrName>ppt_y</p:attrName>
                                        </p:attrNameLst>
                                      </p:cBhvr>
                                      <p:tavLst>
                                        <p:tav tm="0">
                                          <p:val>
                                            <p:strVal val="ppt_y"/>
                                          </p:val>
                                        </p:tav>
                                        <p:tav tm="100000">
                                          <p:val>
                                            <p:strVal val="ppt_y"/>
                                          </p:val>
                                        </p:tav>
                                      </p:tavLst>
                                    </p:anim>
                                    <p:set>
                                      <p:cBhvr>
                                        <p:cTn id="192" dur="1" fill="hold">
                                          <p:stCondLst>
                                            <p:cond delay="2249"/>
                                          </p:stCondLst>
                                        </p:cTn>
                                        <p:tgtEl>
                                          <p:spTgt spid="16"/>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7"/>
                                        </p:tgtEl>
                                        <p:attrNameLst>
                                          <p:attrName>ppt_x</p:attrName>
                                        </p:attrNameLst>
                                      </p:cBhvr>
                                      <p:tavLst>
                                        <p:tav tm="0">
                                          <p:val>
                                            <p:strVal val="ppt_x"/>
                                          </p:val>
                                        </p:tav>
                                        <p:tav tm="100000">
                                          <p:val>
                                            <p:strVal val="1+ppt_w/2"/>
                                          </p:val>
                                        </p:tav>
                                      </p:tavLst>
                                    </p:anim>
                                    <p:anim calcmode="lin" valueType="num">
                                      <p:cBhvr additive="base">
                                        <p:cTn id="195" dur="2250"/>
                                        <p:tgtEl>
                                          <p:spTgt spid="17"/>
                                        </p:tgtEl>
                                        <p:attrNameLst>
                                          <p:attrName>ppt_y</p:attrName>
                                        </p:attrNameLst>
                                      </p:cBhvr>
                                      <p:tavLst>
                                        <p:tav tm="0">
                                          <p:val>
                                            <p:strVal val="ppt_y"/>
                                          </p:val>
                                        </p:tav>
                                        <p:tav tm="100000">
                                          <p:val>
                                            <p:strVal val="ppt_y"/>
                                          </p:val>
                                        </p:tav>
                                      </p:tavLst>
                                    </p:anim>
                                    <p:set>
                                      <p:cBhvr>
                                        <p:cTn id="196" dur="1" fill="hold">
                                          <p:stCondLst>
                                            <p:cond delay="2249"/>
                                          </p:stCondLst>
                                        </p:cTn>
                                        <p:tgtEl>
                                          <p:spTgt spid="17"/>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8"/>
                                        </p:tgtEl>
                                        <p:attrNameLst>
                                          <p:attrName>ppt_x</p:attrName>
                                        </p:attrNameLst>
                                      </p:cBhvr>
                                      <p:tavLst>
                                        <p:tav tm="0">
                                          <p:val>
                                            <p:strVal val="ppt_x"/>
                                          </p:val>
                                        </p:tav>
                                        <p:tav tm="100000">
                                          <p:val>
                                            <p:strVal val="1+ppt_w/2"/>
                                          </p:val>
                                        </p:tav>
                                      </p:tavLst>
                                    </p:anim>
                                    <p:anim calcmode="lin" valueType="num">
                                      <p:cBhvr additive="base">
                                        <p:cTn id="199" dur="2250"/>
                                        <p:tgtEl>
                                          <p:spTgt spid="18"/>
                                        </p:tgtEl>
                                        <p:attrNameLst>
                                          <p:attrName>ppt_y</p:attrName>
                                        </p:attrNameLst>
                                      </p:cBhvr>
                                      <p:tavLst>
                                        <p:tav tm="0">
                                          <p:val>
                                            <p:strVal val="ppt_y"/>
                                          </p:val>
                                        </p:tav>
                                        <p:tav tm="100000">
                                          <p:val>
                                            <p:strVal val="ppt_y"/>
                                          </p:val>
                                        </p:tav>
                                      </p:tavLst>
                                    </p:anim>
                                    <p:set>
                                      <p:cBhvr>
                                        <p:cTn id="200" dur="1" fill="hold">
                                          <p:stCondLst>
                                            <p:cond delay="2249"/>
                                          </p:stCondLst>
                                        </p:cTn>
                                        <p:tgtEl>
                                          <p:spTgt spid="18"/>
                                        </p:tgtEl>
                                        <p:attrNameLst>
                                          <p:attrName>style.visibility</p:attrName>
                                        </p:attrNameLst>
                                      </p:cBhvr>
                                      <p:to>
                                        <p:strVal val="hidden"/>
                                      </p:to>
                                    </p:set>
                                  </p:childTnLst>
                                </p:cTn>
                              </p:par>
                              <p:par>
                                <p:cTn id="201" presetID="2" presetClass="exit" presetSubtype="8" fill="hold" grpId="1" nodeType="withEffect">
                                  <p:stCondLst>
                                    <p:cond delay="0"/>
                                  </p:stCondLst>
                                  <p:childTnLst>
                                    <p:anim calcmode="lin" valueType="num">
                                      <p:cBhvr additive="base">
                                        <p:cTn id="202" dur="2250"/>
                                        <p:tgtEl>
                                          <p:spTgt spid="19"/>
                                        </p:tgtEl>
                                        <p:attrNameLst>
                                          <p:attrName>ppt_x</p:attrName>
                                        </p:attrNameLst>
                                      </p:cBhvr>
                                      <p:tavLst>
                                        <p:tav tm="0">
                                          <p:val>
                                            <p:strVal val="ppt_x"/>
                                          </p:val>
                                        </p:tav>
                                        <p:tav tm="100000">
                                          <p:val>
                                            <p:strVal val="0-ppt_w/2"/>
                                          </p:val>
                                        </p:tav>
                                      </p:tavLst>
                                    </p:anim>
                                    <p:anim calcmode="lin" valueType="num">
                                      <p:cBhvr additive="base">
                                        <p:cTn id="203" dur="2250"/>
                                        <p:tgtEl>
                                          <p:spTgt spid="19"/>
                                        </p:tgtEl>
                                        <p:attrNameLst>
                                          <p:attrName>ppt_y</p:attrName>
                                        </p:attrNameLst>
                                      </p:cBhvr>
                                      <p:tavLst>
                                        <p:tav tm="0">
                                          <p:val>
                                            <p:strVal val="ppt_y"/>
                                          </p:val>
                                        </p:tav>
                                        <p:tav tm="100000">
                                          <p:val>
                                            <p:strVal val="ppt_y"/>
                                          </p:val>
                                        </p:tav>
                                      </p:tavLst>
                                    </p:anim>
                                    <p:set>
                                      <p:cBhvr>
                                        <p:cTn id="204" dur="1" fill="hold">
                                          <p:stCondLst>
                                            <p:cond delay="2249"/>
                                          </p:stCondLst>
                                        </p:cTn>
                                        <p:tgtEl>
                                          <p:spTgt spid="19"/>
                                        </p:tgtEl>
                                        <p:attrNameLst>
                                          <p:attrName>style.visibility</p:attrName>
                                        </p:attrNameLst>
                                      </p:cBhvr>
                                      <p:to>
                                        <p:strVal val="hidden"/>
                                      </p:to>
                                    </p:set>
                                  </p:childTnLst>
                                </p:cTn>
                              </p:par>
                              <p:par>
                                <p:cTn id="205" presetID="2" presetClass="exit" presetSubtype="8" fill="hold" grpId="1" nodeType="withEffect">
                                  <p:stCondLst>
                                    <p:cond delay="0"/>
                                  </p:stCondLst>
                                  <p:childTnLst>
                                    <p:anim calcmode="lin" valueType="num">
                                      <p:cBhvr additive="base">
                                        <p:cTn id="206" dur="2250"/>
                                        <p:tgtEl>
                                          <p:spTgt spid="20"/>
                                        </p:tgtEl>
                                        <p:attrNameLst>
                                          <p:attrName>ppt_x</p:attrName>
                                        </p:attrNameLst>
                                      </p:cBhvr>
                                      <p:tavLst>
                                        <p:tav tm="0">
                                          <p:val>
                                            <p:strVal val="ppt_x"/>
                                          </p:val>
                                        </p:tav>
                                        <p:tav tm="100000">
                                          <p:val>
                                            <p:strVal val="0-ppt_w/2"/>
                                          </p:val>
                                        </p:tav>
                                      </p:tavLst>
                                    </p:anim>
                                    <p:anim calcmode="lin" valueType="num">
                                      <p:cBhvr additive="base">
                                        <p:cTn id="207" dur="2250"/>
                                        <p:tgtEl>
                                          <p:spTgt spid="20"/>
                                        </p:tgtEl>
                                        <p:attrNameLst>
                                          <p:attrName>ppt_y</p:attrName>
                                        </p:attrNameLst>
                                      </p:cBhvr>
                                      <p:tavLst>
                                        <p:tav tm="0">
                                          <p:val>
                                            <p:strVal val="ppt_y"/>
                                          </p:val>
                                        </p:tav>
                                        <p:tav tm="100000">
                                          <p:val>
                                            <p:strVal val="ppt_y"/>
                                          </p:val>
                                        </p:tav>
                                      </p:tavLst>
                                    </p:anim>
                                    <p:set>
                                      <p:cBhvr>
                                        <p:cTn id="208" dur="1" fill="hold">
                                          <p:stCondLst>
                                            <p:cond delay="2249"/>
                                          </p:stCondLst>
                                        </p:cTn>
                                        <p:tgtEl>
                                          <p:spTgt spid="20"/>
                                        </p:tgtEl>
                                        <p:attrNameLst>
                                          <p:attrName>style.visibility</p:attrName>
                                        </p:attrNameLst>
                                      </p:cBhvr>
                                      <p:to>
                                        <p:strVal val="hidden"/>
                                      </p:to>
                                    </p:set>
                                  </p:childTnLst>
                                </p:cTn>
                              </p:par>
                              <p:par>
                                <p:cTn id="209" presetID="2" presetClass="exit" presetSubtype="8" fill="hold" grpId="1" nodeType="withEffect">
                                  <p:stCondLst>
                                    <p:cond delay="0"/>
                                  </p:stCondLst>
                                  <p:childTnLst>
                                    <p:anim calcmode="lin" valueType="num">
                                      <p:cBhvr additive="base">
                                        <p:cTn id="210" dur="2250"/>
                                        <p:tgtEl>
                                          <p:spTgt spid="21"/>
                                        </p:tgtEl>
                                        <p:attrNameLst>
                                          <p:attrName>ppt_x</p:attrName>
                                        </p:attrNameLst>
                                      </p:cBhvr>
                                      <p:tavLst>
                                        <p:tav tm="0">
                                          <p:val>
                                            <p:strVal val="ppt_x"/>
                                          </p:val>
                                        </p:tav>
                                        <p:tav tm="100000">
                                          <p:val>
                                            <p:strVal val="0-ppt_w/2"/>
                                          </p:val>
                                        </p:tav>
                                      </p:tavLst>
                                    </p:anim>
                                    <p:anim calcmode="lin" valueType="num">
                                      <p:cBhvr additive="base">
                                        <p:cTn id="211" dur="2250"/>
                                        <p:tgtEl>
                                          <p:spTgt spid="21"/>
                                        </p:tgtEl>
                                        <p:attrNameLst>
                                          <p:attrName>ppt_y</p:attrName>
                                        </p:attrNameLst>
                                      </p:cBhvr>
                                      <p:tavLst>
                                        <p:tav tm="0">
                                          <p:val>
                                            <p:strVal val="ppt_y"/>
                                          </p:val>
                                        </p:tav>
                                        <p:tav tm="100000">
                                          <p:val>
                                            <p:strVal val="ppt_y"/>
                                          </p:val>
                                        </p:tav>
                                      </p:tavLst>
                                    </p:anim>
                                    <p:set>
                                      <p:cBhvr>
                                        <p:cTn id="212" dur="1" fill="hold">
                                          <p:stCondLst>
                                            <p:cond delay="2249"/>
                                          </p:stCondLst>
                                        </p:cTn>
                                        <p:tgtEl>
                                          <p:spTgt spid="21"/>
                                        </p:tgtEl>
                                        <p:attrNameLst>
                                          <p:attrName>style.visibility</p:attrName>
                                        </p:attrNameLst>
                                      </p:cBhvr>
                                      <p:to>
                                        <p:strVal val="hidden"/>
                                      </p:to>
                                    </p:set>
                                  </p:childTnLst>
                                </p:cTn>
                              </p:par>
                              <p:par>
                                <p:cTn id="213" presetID="2" presetClass="exit" presetSubtype="8" fill="hold" grpId="1" nodeType="withEffect">
                                  <p:stCondLst>
                                    <p:cond delay="0"/>
                                  </p:stCondLst>
                                  <p:childTnLst>
                                    <p:anim calcmode="lin" valueType="num">
                                      <p:cBhvr additive="base">
                                        <p:cTn id="214" dur="2250"/>
                                        <p:tgtEl>
                                          <p:spTgt spid="22"/>
                                        </p:tgtEl>
                                        <p:attrNameLst>
                                          <p:attrName>ppt_x</p:attrName>
                                        </p:attrNameLst>
                                      </p:cBhvr>
                                      <p:tavLst>
                                        <p:tav tm="0">
                                          <p:val>
                                            <p:strVal val="ppt_x"/>
                                          </p:val>
                                        </p:tav>
                                        <p:tav tm="100000">
                                          <p:val>
                                            <p:strVal val="0-ppt_w/2"/>
                                          </p:val>
                                        </p:tav>
                                      </p:tavLst>
                                    </p:anim>
                                    <p:anim calcmode="lin" valueType="num">
                                      <p:cBhvr additive="base">
                                        <p:cTn id="215" dur="2250"/>
                                        <p:tgtEl>
                                          <p:spTgt spid="22"/>
                                        </p:tgtEl>
                                        <p:attrNameLst>
                                          <p:attrName>ppt_y</p:attrName>
                                        </p:attrNameLst>
                                      </p:cBhvr>
                                      <p:tavLst>
                                        <p:tav tm="0">
                                          <p:val>
                                            <p:strVal val="ppt_y"/>
                                          </p:val>
                                        </p:tav>
                                        <p:tav tm="100000">
                                          <p:val>
                                            <p:strVal val="ppt_y"/>
                                          </p:val>
                                        </p:tav>
                                      </p:tavLst>
                                    </p:anim>
                                    <p:set>
                                      <p:cBhvr>
                                        <p:cTn id="216" dur="1" fill="hold">
                                          <p:stCondLst>
                                            <p:cond delay="2249"/>
                                          </p:stCondLst>
                                        </p:cTn>
                                        <p:tgtEl>
                                          <p:spTgt spid="22"/>
                                        </p:tgtEl>
                                        <p:attrNameLst>
                                          <p:attrName>style.visibility</p:attrName>
                                        </p:attrNameLst>
                                      </p:cBhvr>
                                      <p:to>
                                        <p:strVal val="hidden"/>
                                      </p:to>
                                    </p:set>
                                  </p:childTnLst>
                                </p:cTn>
                              </p:par>
                              <p:par>
                                <p:cTn id="217" presetID="2" presetClass="exit" presetSubtype="8" fill="hold" grpId="1" nodeType="withEffect">
                                  <p:stCondLst>
                                    <p:cond delay="0"/>
                                  </p:stCondLst>
                                  <p:childTnLst>
                                    <p:anim calcmode="lin" valueType="num">
                                      <p:cBhvr additive="base">
                                        <p:cTn id="218" dur="2250"/>
                                        <p:tgtEl>
                                          <p:spTgt spid="23"/>
                                        </p:tgtEl>
                                        <p:attrNameLst>
                                          <p:attrName>ppt_x</p:attrName>
                                        </p:attrNameLst>
                                      </p:cBhvr>
                                      <p:tavLst>
                                        <p:tav tm="0">
                                          <p:val>
                                            <p:strVal val="ppt_x"/>
                                          </p:val>
                                        </p:tav>
                                        <p:tav tm="100000">
                                          <p:val>
                                            <p:strVal val="0-ppt_w/2"/>
                                          </p:val>
                                        </p:tav>
                                      </p:tavLst>
                                    </p:anim>
                                    <p:anim calcmode="lin" valueType="num">
                                      <p:cBhvr additive="base">
                                        <p:cTn id="219" dur="2250"/>
                                        <p:tgtEl>
                                          <p:spTgt spid="23"/>
                                        </p:tgtEl>
                                        <p:attrNameLst>
                                          <p:attrName>ppt_y</p:attrName>
                                        </p:attrNameLst>
                                      </p:cBhvr>
                                      <p:tavLst>
                                        <p:tav tm="0">
                                          <p:val>
                                            <p:strVal val="ppt_y"/>
                                          </p:val>
                                        </p:tav>
                                        <p:tav tm="100000">
                                          <p:val>
                                            <p:strVal val="ppt_y"/>
                                          </p:val>
                                        </p:tav>
                                      </p:tavLst>
                                    </p:anim>
                                    <p:set>
                                      <p:cBhvr>
                                        <p:cTn id="220" dur="1" fill="hold">
                                          <p:stCondLst>
                                            <p:cond delay="2249"/>
                                          </p:stCondLst>
                                        </p:cTn>
                                        <p:tgtEl>
                                          <p:spTgt spid="23"/>
                                        </p:tgtEl>
                                        <p:attrNameLst>
                                          <p:attrName>style.visibility</p:attrName>
                                        </p:attrNameLst>
                                      </p:cBhvr>
                                      <p:to>
                                        <p:strVal val="hidden"/>
                                      </p:to>
                                    </p:set>
                                  </p:childTnLst>
                                </p:cTn>
                              </p:par>
                              <p:par>
                                <p:cTn id="221" presetID="2" presetClass="exit" presetSubtype="8" fill="hold" grpId="1" nodeType="withEffect">
                                  <p:stCondLst>
                                    <p:cond delay="0"/>
                                  </p:stCondLst>
                                  <p:childTnLst>
                                    <p:anim calcmode="lin" valueType="num">
                                      <p:cBhvr additive="base">
                                        <p:cTn id="222" dur="2250"/>
                                        <p:tgtEl>
                                          <p:spTgt spid="24"/>
                                        </p:tgtEl>
                                        <p:attrNameLst>
                                          <p:attrName>ppt_x</p:attrName>
                                        </p:attrNameLst>
                                      </p:cBhvr>
                                      <p:tavLst>
                                        <p:tav tm="0">
                                          <p:val>
                                            <p:strVal val="ppt_x"/>
                                          </p:val>
                                        </p:tav>
                                        <p:tav tm="100000">
                                          <p:val>
                                            <p:strVal val="0-ppt_w/2"/>
                                          </p:val>
                                        </p:tav>
                                      </p:tavLst>
                                    </p:anim>
                                    <p:anim calcmode="lin" valueType="num">
                                      <p:cBhvr additive="base">
                                        <p:cTn id="223" dur="2250"/>
                                        <p:tgtEl>
                                          <p:spTgt spid="24"/>
                                        </p:tgtEl>
                                        <p:attrNameLst>
                                          <p:attrName>ppt_y</p:attrName>
                                        </p:attrNameLst>
                                      </p:cBhvr>
                                      <p:tavLst>
                                        <p:tav tm="0">
                                          <p:val>
                                            <p:strVal val="ppt_y"/>
                                          </p:val>
                                        </p:tav>
                                        <p:tav tm="100000">
                                          <p:val>
                                            <p:strVal val="ppt_y"/>
                                          </p:val>
                                        </p:tav>
                                      </p:tavLst>
                                    </p:anim>
                                    <p:set>
                                      <p:cBhvr>
                                        <p:cTn id="224" dur="1" fill="hold">
                                          <p:stCondLst>
                                            <p:cond delay="2249"/>
                                          </p:stCondLst>
                                        </p:cTn>
                                        <p:tgtEl>
                                          <p:spTgt spid="24"/>
                                        </p:tgtEl>
                                        <p:attrNameLst>
                                          <p:attrName>style.visibility</p:attrName>
                                        </p:attrNameLst>
                                      </p:cBhvr>
                                      <p:to>
                                        <p:strVal val="hidden"/>
                                      </p:to>
                                    </p:set>
                                  </p:childTnLst>
                                </p:cTn>
                              </p:par>
                              <p:par>
                                <p:cTn id="225" presetID="2" presetClass="exit" presetSubtype="8" fill="hold" grpId="1" nodeType="withEffect">
                                  <p:stCondLst>
                                    <p:cond delay="0"/>
                                  </p:stCondLst>
                                  <p:childTnLst>
                                    <p:anim calcmode="lin" valueType="num">
                                      <p:cBhvr additive="base">
                                        <p:cTn id="226" dur="2250"/>
                                        <p:tgtEl>
                                          <p:spTgt spid="25"/>
                                        </p:tgtEl>
                                        <p:attrNameLst>
                                          <p:attrName>ppt_x</p:attrName>
                                        </p:attrNameLst>
                                      </p:cBhvr>
                                      <p:tavLst>
                                        <p:tav tm="0">
                                          <p:val>
                                            <p:strVal val="ppt_x"/>
                                          </p:val>
                                        </p:tav>
                                        <p:tav tm="100000">
                                          <p:val>
                                            <p:strVal val="0-ppt_w/2"/>
                                          </p:val>
                                        </p:tav>
                                      </p:tavLst>
                                    </p:anim>
                                    <p:anim calcmode="lin" valueType="num">
                                      <p:cBhvr additive="base">
                                        <p:cTn id="227" dur="2250"/>
                                        <p:tgtEl>
                                          <p:spTgt spid="25"/>
                                        </p:tgtEl>
                                        <p:attrNameLst>
                                          <p:attrName>ppt_y</p:attrName>
                                        </p:attrNameLst>
                                      </p:cBhvr>
                                      <p:tavLst>
                                        <p:tav tm="0">
                                          <p:val>
                                            <p:strVal val="ppt_y"/>
                                          </p:val>
                                        </p:tav>
                                        <p:tav tm="100000">
                                          <p:val>
                                            <p:strVal val="ppt_y"/>
                                          </p:val>
                                        </p:tav>
                                      </p:tavLst>
                                    </p:anim>
                                    <p:set>
                                      <p:cBhvr>
                                        <p:cTn id="228" dur="1" fill="hold">
                                          <p:stCondLst>
                                            <p:cond delay="2249"/>
                                          </p:stCondLst>
                                        </p:cTn>
                                        <p:tgtEl>
                                          <p:spTgt spid="25"/>
                                        </p:tgtEl>
                                        <p:attrNameLst>
                                          <p:attrName>style.visibility</p:attrName>
                                        </p:attrNameLst>
                                      </p:cBhvr>
                                      <p:to>
                                        <p:strVal val="hidden"/>
                                      </p:to>
                                    </p:set>
                                  </p:childTnLst>
                                </p:cTn>
                              </p:par>
                              <p:par>
                                <p:cTn id="229" presetID="2" presetClass="exit" presetSubtype="8" fill="hold" grpId="1" nodeType="withEffect">
                                  <p:stCondLst>
                                    <p:cond delay="0"/>
                                  </p:stCondLst>
                                  <p:childTnLst>
                                    <p:anim calcmode="lin" valueType="num">
                                      <p:cBhvr additive="base">
                                        <p:cTn id="230" dur="2250"/>
                                        <p:tgtEl>
                                          <p:spTgt spid="26"/>
                                        </p:tgtEl>
                                        <p:attrNameLst>
                                          <p:attrName>ppt_x</p:attrName>
                                        </p:attrNameLst>
                                      </p:cBhvr>
                                      <p:tavLst>
                                        <p:tav tm="0">
                                          <p:val>
                                            <p:strVal val="ppt_x"/>
                                          </p:val>
                                        </p:tav>
                                        <p:tav tm="100000">
                                          <p:val>
                                            <p:strVal val="0-ppt_w/2"/>
                                          </p:val>
                                        </p:tav>
                                      </p:tavLst>
                                    </p:anim>
                                    <p:anim calcmode="lin" valueType="num">
                                      <p:cBhvr additive="base">
                                        <p:cTn id="231" dur="2250"/>
                                        <p:tgtEl>
                                          <p:spTgt spid="26"/>
                                        </p:tgtEl>
                                        <p:attrNameLst>
                                          <p:attrName>ppt_y</p:attrName>
                                        </p:attrNameLst>
                                      </p:cBhvr>
                                      <p:tavLst>
                                        <p:tav tm="0">
                                          <p:val>
                                            <p:strVal val="ppt_y"/>
                                          </p:val>
                                        </p:tav>
                                        <p:tav tm="100000">
                                          <p:val>
                                            <p:strVal val="ppt_y"/>
                                          </p:val>
                                        </p:tav>
                                      </p:tavLst>
                                    </p:anim>
                                    <p:set>
                                      <p:cBhvr>
                                        <p:cTn id="232" dur="1" fill="hold">
                                          <p:stCondLst>
                                            <p:cond delay="2249"/>
                                          </p:stCondLst>
                                        </p:cTn>
                                        <p:tgtEl>
                                          <p:spTgt spid="26"/>
                                        </p:tgtEl>
                                        <p:attrNameLst>
                                          <p:attrName>style.visibility</p:attrName>
                                        </p:attrNameLst>
                                      </p:cBhvr>
                                      <p:to>
                                        <p:strVal val="hidden"/>
                                      </p:to>
                                    </p:set>
                                  </p:childTnLst>
                                </p:cTn>
                              </p:par>
                              <p:par>
                                <p:cTn id="233" presetID="2" presetClass="exit" presetSubtype="2" fill="hold" grpId="1" nodeType="withEffect">
                                  <p:stCondLst>
                                    <p:cond delay="0"/>
                                  </p:stCondLst>
                                  <p:childTnLst>
                                    <p:anim calcmode="lin" valueType="num">
                                      <p:cBhvr additive="base">
                                        <p:cTn id="234" dur="2250"/>
                                        <p:tgtEl>
                                          <p:spTgt spid="27"/>
                                        </p:tgtEl>
                                        <p:attrNameLst>
                                          <p:attrName>ppt_x</p:attrName>
                                        </p:attrNameLst>
                                      </p:cBhvr>
                                      <p:tavLst>
                                        <p:tav tm="0">
                                          <p:val>
                                            <p:strVal val="ppt_x"/>
                                          </p:val>
                                        </p:tav>
                                        <p:tav tm="100000">
                                          <p:val>
                                            <p:strVal val="1+ppt_w/2"/>
                                          </p:val>
                                        </p:tav>
                                      </p:tavLst>
                                    </p:anim>
                                    <p:anim calcmode="lin" valueType="num">
                                      <p:cBhvr additive="base">
                                        <p:cTn id="235" dur="2250"/>
                                        <p:tgtEl>
                                          <p:spTgt spid="27"/>
                                        </p:tgtEl>
                                        <p:attrNameLst>
                                          <p:attrName>ppt_y</p:attrName>
                                        </p:attrNameLst>
                                      </p:cBhvr>
                                      <p:tavLst>
                                        <p:tav tm="0">
                                          <p:val>
                                            <p:strVal val="ppt_y"/>
                                          </p:val>
                                        </p:tav>
                                        <p:tav tm="100000">
                                          <p:val>
                                            <p:strVal val="ppt_y"/>
                                          </p:val>
                                        </p:tav>
                                      </p:tavLst>
                                    </p:anim>
                                    <p:set>
                                      <p:cBhvr>
                                        <p:cTn id="236" dur="1" fill="hold">
                                          <p:stCondLst>
                                            <p:cond delay="2249"/>
                                          </p:stCondLst>
                                        </p:cTn>
                                        <p:tgtEl>
                                          <p:spTgt spid="27"/>
                                        </p:tgtEl>
                                        <p:attrNameLst>
                                          <p:attrName>style.visibility</p:attrName>
                                        </p:attrNameLst>
                                      </p:cBhvr>
                                      <p:to>
                                        <p:strVal val="hidden"/>
                                      </p:to>
                                    </p:set>
                                  </p:childTnLst>
                                </p:cTn>
                              </p:par>
                              <p:par>
                                <p:cTn id="237" presetID="2" presetClass="exit" presetSubtype="2" fill="hold" grpId="1" nodeType="withEffect">
                                  <p:stCondLst>
                                    <p:cond delay="0"/>
                                  </p:stCondLst>
                                  <p:childTnLst>
                                    <p:anim calcmode="lin" valueType="num">
                                      <p:cBhvr additive="base">
                                        <p:cTn id="238" dur="2250"/>
                                        <p:tgtEl>
                                          <p:spTgt spid="28"/>
                                        </p:tgtEl>
                                        <p:attrNameLst>
                                          <p:attrName>ppt_x</p:attrName>
                                        </p:attrNameLst>
                                      </p:cBhvr>
                                      <p:tavLst>
                                        <p:tav tm="0">
                                          <p:val>
                                            <p:strVal val="ppt_x"/>
                                          </p:val>
                                        </p:tav>
                                        <p:tav tm="100000">
                                          <p:val>
                                            <p:strVal val="1+ppt_w/2"/>
                                          </p:val>
                                        </p:tav>
                                      </p:tavLst>
                                    </p:anim>
                                    <p:anim calcmode="lin" valueType="num">
                                      <p:cBhvr additive="base">
                                        <p:cTn id="239" dur="2250"/>
                                        <p:tgtEl>
                                          <p:spTgt spid="28"/>
                                        </p:tgtEl>
                                        <p:attrNameLst>
                                          <p:attrName>ppt_y</p:attrName>
                                        </p:attrNameLst>
                                      </p:cBhvr>
                                      <p:tavLst>
                                        <p:tav tm="0">
                                          <p:val>
                                            <p:strVal val="ppt_y"/>
                                          </p:val>
                                        </p:tav>
                                        <p:tav tm="100000">
                                          <p:val>
                                            <p:strVal val="ppt_y"/>
                                          </p:val>
                                        </p:tav>
                                      </p:tavLst>
                                    </p:anim>
                                    <p:set>
                                      <p:cBhvr>
                                        <p:cTn id="240" dur="1" fill="hold">
                                          <p:stCondLst>
                                            <p:cond delay="2249"/>
                                          </p:stCondLst>
                                        </p:cTn>
                                        <p:tgtEl>
                                          <p:spTgt spid="28"/>
                                        </p:tgtEl>
                                        <p:attrNameLst>
                                          <p:attrName>style.visibility</p:attrName>
                                        </p:attrNameLst>
                                      </p:cBhvr>
                                      <p:to>
                                        <p:strVal val="hidden"/>
                                      </p:to>
                                    </p:set>
                                  </p:childTnLst>
                                </p:cTn>
                              </p:par>
                              <p:par>
                                <p:cTn id="241" presetID="2" presetClass="exit" presetSubtype="2" fill="hold" grpId="1" nodeType="withEffect">
                                  <p:stCondLst>
                                    <p:cond delay="0"/>
                                  </p:stCondLst>
                                  <p:childTnLst>
                                    <p:anim calcmode="lin" valueType="num">
                                      <p:cBhvr additive="base">
                                        <p:cTn id="242" dur="2250"/>
                                        <p:tgtEl>
                                          <p:spTgt spid="29"/>
                                        </p:tgtEl>
                                        <p:attrNameLst>
                                          <p:attrName>ppt_x</p:attrName>
                                        </p:attrNameLst>
                                      </p:cBhvr>
                                      <p:tavLst>
                                        <p:tav tm="0">
                                          <p:val>
                                            <p:strVal val="ppt_x"/>
                                          </p:val>
                                        </p:tav>
                                        <p:tav tm="100000">
                                          <p:val>
                                            <p:strVal val="1+ppt_w/2"/>
                                          </p:val>
                                        </p:tav>
                                      </p:tavLst>
                                    </p:anim>
                                    <p:anim calcmode="lin" valueType="num">
                                      <p:cBhvr additive="base">
                                        <p:cTn id="243" dur="2250"/>
                                        <p:tgtEl>
                                          <p:spTgt spid="29"/>
                                        </p:tgtEl>
                                        <p:attrNameLst>
                                          <p:attrName>ppt_y</p:attrName>
                                        </p:attrNameLst>
                                      </p:cBhvr>
                                      <p:tavLst>
                                        <p:tav tm="0">
                                          <p:val>
                                            <p:strVal val="ppt_y"/>
                                          </p:val>
                                        </p:tav>
                                        <p:tav tm="100000">
                                          <p:val>
                                            <p:strVal val="ppt_y"/>
                                          </p:val>
                                        </p:tav>
                                      </p:tavLst>
                                    </p:anim>
                                    <p:set>
                                      <p:cBhvr>
                                        <p:cTn id="244" dur="1" fill="hold">
                                          <p:stCondLst>
                                            <p:cond delay="2249"/>
                                          </p:stCondLst>
                                        </p:cTn>
                                        <p:tgtEl>
                                          <p:spTgt spid="29"/>
                                        </p:tgtEl>
                                        <p:attrNameLst>
                                          <p:attrName>style.visibility</p:attrName>
                                        </p:attrNameLst>
                                      </p:cBhvr>
                                      <p:to>
                                        <p:strVal val="hidden"/>
                                      </p:to>
                                    </p:set>
                                  </p:childTnLst>
                                </p:cTn>
                              </p:par>
                              <p:par>
                                <p:cTn id="245" presetID="2" presetClass="exit" presetSubtype="2" fill="hold" grpId="1" nodeType="withEffect">
                                  <p:stCondLst>
                                    <p:cond delay="0"/>
                                  </p:stCondLst>
                                  <p:childTnLst>
                                    <p:anim calcmode="lin" valueType="num">
                                      <p:cBhvr additive="base">
                                        <p:cTn id="246" dur="2250"/>
                                        <p:tgtEl>
                                          <p:spTgt spid="30"/>
                                        </p:tgtEl>
                                        <p:attrNameLst>
                                          <p:attrName>ppt_x</p:attrName>
                                        </p:attrNameLst>
                                      </p:cBhvr>
                                      <p:tavLst>
                                        <p:tav tm="0">
                                          <p:val>
                                            <p:strVal val="ppt_x"/>
                                          </p:val>
                                        </p:tav>
                                        <p:tav tm="100000">
                                          <p:val>
                                            <p:strVal val="1+ppt_w/2"/>
                                          </p:val>
                                        </p:tav>
                                      </p:tavLst>
                                    </p:anim>
                                    <p:anim calcmode="lin" valueType="num">
                                      <p:cBhvr additive="base">
                                        <p:cTn id="247" dur="2250"/>
                                        <p:tgtEl>
                                          <p:spTgt spid="30"/>
                                        </p:tgtEl>
                                        <p:attrNameLst>
                                          <p:attrName>ppt_y</p:attrName>
                                        </p:attrNameLst>
                                      </p:cBhvr>
                                      <p:tavLst>
                                        <p:tav tm="0">
                                          <p:val>
                                            <p:strVal val="ppt_y"/>
                                          </p:val>
                                        </p:tav>
                                        <p:tav tm="100000">
                                          <p:val>
                                            <p:strVal val="ppt_y"/>
                                          </p:val>
                                        </p:tav>
                                      </p:tavLst>
                                    </p:anim>
                                    <p:set>
                                      <p:cBhvr>
                                        <p:cTn id="248" dur="1" fill="hold">
                                          <p:stCondLst>
                                            <p:cond delay="2249"/>
                                          </p:stCondLst>
                                        </p:cTn>
                                        <p:tgtEl>
                                          <p:spTgt spid="30"/>
                                        </p:tgtEl>
                                        <p:attrNameLst>
                                          <p:attrName>style.visibility</p:attrName>
                                        </p:attrNameLst>
                                      </p:cBhvr>
                                      <p:to>
                                        <p:strVal val="hidden"/>
                                      </p:to>
                                    </p:set>
                                  </p:childTnLst>
                                </p:cTn>
                              </p:par>
                              <p:par>
                                <p:cTn id="249" presetID="2" presetClass="exit" presetSubtype="2" fill="hold" grpId="1" nodeType="withEffect">
                                  <p:stCondLst>
                                    <p:cond delay="0"/>
                                  </p:stCondLst>
                                  <p:childTnLst>
                                    <p:anim calcmode="lin" valueType="num">
                                      <p:cBhvr additive="base">
                                        <p:cTn id="250" dur="2250"/>
                                        <p:tgtEl>
                                          <p:spTgt spid="31"/>
                                        </p:tgtEl>
                                        <p:attrNameLst>
                                          <p:attrName>ppt_x</p:attrName>
                                        </p:attrNameLst>
                                      </p:cBhvr>
                                      <p:tavLst>
                                        <p:tav tm="0">
                                          <p:val>
                                            <p:strVal val="ppt_x"/>
                                          </p:val>
                                        </p:tav>
                                        <p:tav tm="100000">
                                          <p:val>
                                            <p:strVal val="1+ppt_w/2"/>
                                          </p:val>
                                        </p:tav>
                                      </p:tavLst>
                                    </p:anim>
                                    <p:anim calcmode="lin" valueType="num">
                                      <p:cBhvr additive="base">
                                        <p:cTn id="251" dur="2250"/>
                                        <p:tgtEl>
                                          <p:spTgt spid="31"/>
                                        </p:tgtEl>
                                        <p:attrNameLst>
                                          <p:attrName>ppt_y</p:attrName>
                                        </p:attrNameLst>
                                      </p:cBhvr>
                                      <p:tavLst>
                                        <p:tav tm="0">
                                          <p:val>
                                            <p:strVal val="ppt_y"/>
                                          </p:val>
                                        </p:tav>
                                        <p:tav tm="100000">
                                          <p:val>
                                            <p:strVal val="ppt_y"/>
                                          </p:val>
                                        </p:tav>
                                      </p:tavLst>
                                    </p:anim>
                                    <p:set>
                                      <p:cBhvr>
                                        <p:cTn id="252" dur="1" fill="hold">
                                          <p:stCondLst>
                                            <p:cond delay="2249"/>
                                          </p:stCondLst>
                                        </p:cTn>
                                        <p:tgtEl>
                                          <p:spTgt spid="31"/>
                                        </p:tgtEl>
                                        <p:attrNameLst>
                                          <p:attrName>style.visibility</p:attrName>
                                        </p:attrNameLst>
                                      </p:cBhvr>
                                      <p:to>
                                        <p:strVal val="hidden"/>
                                      </p:to>
                                    </p:set>
                                  </p:childTnLst>
                                </p:cTn>
                              </p:par>
                              <p:par>
                                <p:cTn id="253" presetID="2" presetClass="exit" presetSubtype="2" fill="hold" grpId="1" nodeType="withEffect">
                                  <p:stCondLst>
                                    <p:cond delay="0"/>
                                  </p:stCondLst>
                                  <p:childTnLst>
                                    <p:anim calcmode="lin" valueType="num">
                                      <p:cBhvr additive="base">
                                        <p:cTn id="254" dur="2250"/>
                                        <p:tgtEl>
                                          <p:spTgt spid="32"/>
                                        </p:tgtEl>
                                        <p:attrNameLst>
                                          <p:attrName>ppt_x</p:attrName>
                                        </p:attrNameLst>
                                      </p:cBhvr>
                                      <p:tavLst>
                                        <p:tav tm="0">
                                          <p:val>
                                            <p:strVal val="ppt_x"/>
                                          </p:val>
                                        </p:tav>
                                        <p:tav tm="100000">
                                          <p:val>
                                            <p:strVal val="1+ppt_w/2"/>
                                          </p:val>
                                        </p:tav>
                                      </p:tavLst>
                                    </p:anim>
                                    <p:anim calcmode="lin" valueType="num">
                                      <p:cBhvr additive="base">
                                        <p:cTn id="255" dur="2250"/>
                                        <p:tgtEl>
                                          <p:spTgt spid="32"/>
                                        </p:tgtEl>
                                        <p:attrNameLst>
                                          <p:attrName>ppt_y</p:attrName>
                                        </p:attrNameLst>
                                      </p:cBhvr>
                                      <p:tavLst>
                                        <p:tav tm="0">
                                          <p:val>
                                            <p:strVal val="ppt_y"/>
                                          </p:val>
                                        </p:tav>
                                        <p:tav tm="100000">
                                          <p:val>
                                            <p:strVal val="ppt_y"/>
                                          </p:val>
                                        </p:tav>
                                      </p:tavLst>
                                    </p:anim>
                                    <p:set>
                                      <p:cBhvr>
                                        <p:cTn id="256" dur="1" fill="hold">
                                          <p:stCondLst>
                                            <p:cond delay="2249"/>
                                          </p:stCondLst>
                                        </p:cTn>
                                        <p:tgtEl>
                                          <p:spTgt spid="32"/>
                                        </p:tgtEl>
                                        <p:attrNameLst>
                                          <p:attrName>style.visibility</p:attrName>
                                        </p:attrNameLst>
                                      </p:cBhvr>
                                      <p:to>
                                        <p:strVal val="hidden"/>
                                      </p:to>
                                    </p:set>
                                  </p:childTnLst>
                                </p:cTn>
                              </p:par>
                              <p:par>
                                <p:cTn id="257" presetID="2" presetClass="exit" presetSubtype="2" fill="hold" grpId="1" nodeType="withEffect">
                                  <p:stCondLst>
                                    <p:cond delay="0"/>
                                  </p:stCondLst>
                                  <p:childTnLst>
                                    <p:anim calcmode="lin" valueType="num">
                                      <p:cBhvr additive="base">
                                        <p:cTn id="258" dur="2250"/>
                                        <p:tgtEl>
                                          <p:spTgt spid="33"/>
                                        </p:tgtEl>
                                        <p:attrNameLst>
                                          <p:attrName>ppt_x</p:attrName>
                                        </p:attrNameLst>
                                      </p:cBhvr>
                                      <p:tavLst>
                                        <p:tav tm="0">
                                          <p:val>
                                            <p:strVal val="ppt_x"/>
                                          </p:val>
                                        </p:tav>
                                        <p:tav tm="100000">
                                          <p:val>
                                            <p:strVal val="1+ppt_w/2"/>
                                          </p:val>
                                        </p:tav>
                                      </p:tavLst>
                                    </p:anim>
                                    <p:anim calcmode="lin" valueType="num">
                                      <p:cBhvr additive="base">
                                        <p:cTn id="259" dur="2250"/>
                                        <p:tgtEl>
                                          <p:spTgt spid="33"/>
                                        </p:tgtEl>
                                        <p:attrNameLst>
                                          <p:attrName>ppt_y</p:attrName>
                                        </p:attrNameLst>
                                      </p:cBhvr>
                                      <p:tavLst>
                                        <p:tav tm="0">
                                          <p:val>
                                            <p:strVal val="ppt_y"/>
                                          </p:val>
                                        </p:tav>
                                        <p:tav tm="100000">
                                          <p:val>
                                            <p:strVal val="ppt_y"/>
                                          </p:val>
                                        </p:tav>
                                      </p:tavLst>
                                    </p:anim>
                                    <p:set>
                                      <p:cBhvr>
                                        <p:cTn id="260" dur="1" fill="hold">
                                          <p:stCondLst>
                                            <p:cond delay="2249"/>
                                          </p:stCondLst>
                                        </p:cTn>
                                        <p:tgtEl>
                                          <p:spTgt spid="33"/>
                                        </p:tgtEl>
                                        <p:attrNameLst>
                                          <p:attrName>style.visibility</p:attrName>
                                        </p:attrNameLst>
                                      </p:cBhvr>
                                      <p:to>
                                        <p:strVal val="hidden"/>
                                      </p:to>
                                    </p:set>
                                  </p:childTnLst>
                                </p:cTn>
                              </p:par>
                              <p:par>
                                <p:cTn id="261" presetID="2" presetClass="exit" presetSubtype="2" fill="hold" grpId="1" nodeType="withEffect">
                                  <p:stCondLst>
                                    <p:cond delay="0"/>
                                  </p:stCondLst>
                                  <p:childTnLst>
                                    <p:anim calcmode="lin" valueType="num">
                                      <p:cBhvr additive="base">
                                        <p:cTn id="262" dur="2250"/>
                                        <p:tgtEl>
                                          <p:spTgt spid="34"/>
                                        </p:tgtEl>
                                        <p:attrNameLst>
                                          <p:attrName>ppt_x</p:attrName>
                                        </p:attrNameLst>
                                      </p:cBhvr>
                                      <p:tavLst>
                                        <p:tav tm="0">
                                          <p:val>
                                            <p:strVal val="ppt_x"/>
                                          </p:val>
                                        </p:tav>
                                        <p:tav tm="100000">
                                          <p:val>
                                            <p:strVal val="1+ppt_w/2"/>
                                          </p:val>
                                        </p:tav>
                                      </p:tavLst>
                                    </p:anim>
                                    <p:anim calcmode="lin" valueType="num">
                                      <p:cBhvr additive="base">
                                        <p:cTn id="263" dur="2250"/>
                                        <p:tgtEl>
                                          <p:spTgt spid="34"/>
                                        </p:tgtEl>
                                        <p:attrNameLst>
                                          <p:attrName>ppt_y</p:attrName>
                                        </p:attrNameLst>
                                      </p:cBhvr>
                                      <p:tavLst>
                                        <p:tav tm="0">
                                          <p:val>
                                            <p:strVal val="ppt_y"/>
                                          </p:val>
                                        </p:tav>
                                        <p:tav tm="100000">
                                          <p:val>
                                            <p:strVal val="ppt_y"/>
                                          </p:val>
                                        </p:tav>
                                      </p:tavLst>
                                    </p:anim>
                                    <p:set>
                                      <p:cBhvr>
                                        <p:cTn id="264" dur="1" fill="hold">
                                          <p:stCondLst>
                                            <p:cond delay="2249"/>
                                          </p:stCondLst>
                                        </p:cTn>
                                        <p:tgtEl>
                                          <p:spTgt spid="34"/>
                                        </p:tgtEl>
                                        <p:attrNameLst>
                                          <p:attrName>style.visibility</p:attrName>
                                        </p:attrNameLst>
                                      </p:cBhvr>
                                      <p:to>
                                        <p:strVal val="hidden"/>
                                      </p:to>
                                    </p:set>
                                  </p:childTnLst>
                                </p:cTn>
                              </p:par>
                              <p:par>
                                <p:cTn id="265" presetID="19" presetClass="exit" presetSubtype="10" fill="hold" grpId="2" nodeType="withEffect">
                                  <p:stCondLst>
                                    <p:cond delay="0"/>
                                  </p:stCondLst>
                                  <p:childTnLst>
                                    <p:anim calcmode="lin" valueType="num">
                                      <p:cBhvr>
                                        <p:cTn id="266" dur="2750"/>
                                        <p:tgtEl>
                                          <p:spTgt spid="3"/>
                                        </p:tgtEl>
                                        <p:attrNameLst>
                                          <p:attrName>ppt_h</p:attrName>
                                        </p:attrNameLst>
                                      </p:cBhvr>
                                      <p:tavLst>
                                        <p:tav tm="0">
                                          <p:val>
                                            <p:strVal val="ppt_h"/>
                                          </p:val>
                                        </p:tav>
                                        <p:tav tm="100000">
                                          <p:val>
                                            <p:strVal val="ppt_h"/>
                                          </p:val>
                                        </p:tav>
                                      </p:tavLst>
                                    </p:anim>
                                    <p:anim calcmode="lin" valueType="num">
                                      <p:cBhvr>
                                        <p:cTn id="267"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2749"/>
                                          </p:stCondLst>
                                        </p:cTn>
                                        <p:tgtEl>
                                          <p:spTgt spid="3"/>
                                        </p:tgtEl>
                                        <p:attrNameLst>
                                          <p:attrName>style.visibility</p:attrName>
                                        </p:attrNameLst>
                                      </p:cBhvr>
                                      <p:to>
                                        <p:strVal val="hidden"/>
                                      </p:to>
                                    </p:set>
                                  </p:childTnLst>
                                </p:cTn>
                              </p:par>
                              <p:par>
                                <p:cTn id="269" presetID="19" presetClass="exit" presetSubtype="10" fill="hold" grpId="2" nodeType="withEffect">
                                  <p:stCondLst>
                                    <p:cond delay="0"/>
                                  </p:stCondLst>
                                  <p:childTnLst>
                                    <p:anim calcmode="lin" valueType="num">
                                      <p:cBhvr>
                                        <p:cTn id="270" dur="2750"/>
                                        <p:tgtEl>
                                          <p:spTgt spid="4"/>
                                        </p:tgtEl>
                                        <p:attrNameLst>
                                          <p:attrName>ppt_h</p:attrName>
                                        </p:attrNameLst>
                                      </p:cBhvr>
                                      <p:tavLst>
                                        <p:tav tm="0">
                                          <p:val>
                                            <p:strVal val="ppt_h"/>
                                          </p:val>
                                        </p:tav>
                                        <p:tav tm="100000">
                                          <p:val>
                                            <p:strVal val="ppt_h"/>
                                          </p:val>
                                        </p:tav>
                                      </p:tavLst>
                                    </p:anim>
                                    <p:anim calcmode="lin" valueType="num">
                                      <p:cBhvr>
                                        <p:cTn id="271"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4"/>
                                        </p:tgtEl>
                                        <p:attrNameLst>
                                          <p:attrName>style.visibility</p:attrName>
                                        </p:attrNameLst>
                                      </p:cBhvr>
                                      <p:to>
                                        <p:strVal val="hidden"/>
                                      </p:to>
                                    </p:set>
                                  </p:childTnLst>
                                </p:cTn>
                              </p:par>
                              <p:par>
                                <p:cTn id="273" presetID="19" presetClass="exit" presetSubtype="10" fill="hold" grpId="2" nodeType="withEffect">
                                  <p:stCondLst>
                                    <p:cond delay="0"/>
                                  </p:stCondLst>
                                  <p:childTnLst>
                                    <p:anim calcmode="lin" valueType="num">
                                      <p:cBhvr>
                                        <p:cTn id="274" dur="2750"/>
                                        <p:tgtEl>
                                          <p:spTgt spid="5"/>
                                        </p:tgtEl>
                                        <p:attrNameLst>
                                          <p:attrName>ppt_h</p:attrName>
                                        </p:attrNameLst>
                                      </p:cBhvr>
                                      <p:tavLst>
                                        <p:tav tm="0">
                                          <p:val>
                                            <p:strVal val="ppt_h"/>
                                          </p:val>
                                        </p:tav>
                                        <p:tav tm="100000">
                                          <p:val>
                                            <p:strVal val="ppt_h"/>
                                          </p:val>
                                        </p:tav>
                                      </p:tavLst>
                                    </p:anim>
                                    <p:anim calcmode="lin" valueType="num">
                                      <p:cBhvr>
                                        <p:cTn id="275"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2749"/>
                                          </p:stCondLst>
                                        </p:cTn>
                                        <p:tgtEl>
                                          <p:spTgt spid="5"/>
                                        </p:tgtEl>
                                        <p:attrNameLst>
                                          <p:attrName>style.visibility</p:attrName>
                                        </p:attrNameLst>
                                      </p:cBhvr>
                                      <p:to>
                                        <p:strVal val="hidden"/>
                                      </p:to>
                                    </p:set>
                                  </p:childTnLst>
                                </p:cTn>
                              </p:par>
                              <p:par>
                                <p:cTn id="277" presetID="19" presetClass="exit" presetSubtype="10" fill="hold" grpId="2" nodeType="withEffect">
                                  <p:stCondLst>
                                    <p:cond delay="0"/>
                                  </p:stCondLst>
                                  <p:childTnLst>
                                    <p:anim calcmode="lin" valueType="num">
                                      <p:cBhvr>
                                        <p:cTn id="278" dur="2750"/>
                                        <p:tgtEl>
                                          <p:spTgt spid="6"/>
                                        </p:tgtEl>
                                        <p:attrNameLst>
                                          <p:attrName>ppt_h</p:attrName>
                                        </p:attrNameLst>
                                      </p:cBhvr>
                                      <p:tavLst>
                                        <p:tav tm="0">
                                          <p:val>
                                            <p:strVal val="ppt_h"/>
                                          </p:val>
                                        </p:tav>
                                        <p:tav tm="100000">
                                          <p:val>
                                            <p:strVal val="ppt_h"/>
                                          </p:val>
                                        </p:tav>
                                      </p:tavLst>
                                    </p:anim>
                                    <p:anim calcmode="lin" valueType="num">
                                      <p:cBhvr>
                                        <p:cTn id="279"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6"/>
                                        </p:tgtEl>
                                        <p:attrNameLst>
                                          <p:attrName>style.visibility</p:attrName>
                                        </p:attrNameLst>
                                      </p:cBhvr>
                                      <p:to>
                                        <p:strVal val="hidden"/>
                                      </p:to>
                                    </p:set>
                                  </p:childTnLst>
                                </p:cTn>
                              </p:par>
                              <p:par>
                                <p:cTn id="281" presetID="19" presetClass="exit" presetSubtype="10" fill="hold" grpId="2" nodeType="withEffect">
                                  <p:stCondLst>
                                    <p:cond delay="0"/>
                                  </p:stCondLst>
                                  <p:childTnLst>
                                    <p:anim calcmode="lin" valueType="num">
                                      <p:cBhvr>
                                        <p:cTn id="282" dur="2750"/>
                                        <p:tgtEl>
                                          <p:spTgt spid="7"/>
                                        </p:tgtEl>
                                        <p:attrNameLst>
                                          <p:attrName>ppt_h</p:attrName>
                                        </p:attrNameLst>
                                      </p:cBhvr>
                                      <p:tavLst>
                                        <p:tav tm="0">
                                          <p:val>
                                            <p:strVal val="ppt_h"/>
                                          </p:val>
                                        </p:tav>
                                        <p:tav tm="100000">
                                          <p:val>
                                            <p:strVal val="ppt_h"/>
                                          </p:val>
                                        </p:tav>
                                      </p:tavLst>
                                    </p:anim>
                                    <p:anim calcmode="lin" valueType="num">
                                      <p:cBhvr>
                                        <p:cTn id="283"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2749"/>
                                          </p:stCondLst>
                                        </p:cTn>
                                        <p:tgtEl>
                                          <p:spTgt spid="7"/>
                                        </p:tgtEl>
                                        <p:attrNameLst>
                                          <p:attrName>style.visibility</p:attrName>
                                        </p:attrNameLst>
                                      </p:cBhvr>
                                      <p:to>
                                        <p:strVal val="hidden"/>
                                      </p:to>
                                    </p:set>
                                  </p:childTnLst>
                                </p:cTn>
                              </p:par>
                              <p:par>
                                <p:cTn id="285" presetID="19" presetClass="exit" presetSubtype="10" fill="hold" grpId="2" nodeType="withEffect">
                                  <p:stCondLst>
                                    <p:cond delay="0"/>
                                  </p:stCondLst>
                                  <p:childTnLst>
                                    <p:anim calcmode="lin" valueType="num">
                                      <p:cBhvr>
                                        <p:cTn id="286" dur="2750"/>
                                        <p:tgtEl>
                                          <p:spTgt spid="8"/>
                                        </p:tgtEl>
                                        <p:attrNameLst>
                                          <p:attrName>ppt_h</p:attrName>
                                        </p:attrNameLst>
                                      </p:cBhvr>
                                      <p:tavLst>
                                        <p:tav tm="0">
                                          <p:val>
                                            <p:strVal val="ppt_h"/>
                                          </p:val>
                                        </p:tav>
                                        <p:tav tm="100000">
                                          <p:val>
                                            <p:strVal val="ppt_h"/>
                                          </p:val>
                                        </p:tav>
                                      </p:tavLst>
                                    </p:anim>
                                    <p:anim calcmode="lin" valueType="num">
                                      <p:cBhvr>
                                        <p:cTn id="287"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8"/>
                                        </p:tgtEl>
                                        <p:attrNameLst>
                                          <p:attrName>style.visibility</p:attrName>
                                        </p:attrNameLst>
                                      </p:cBhvr>
                                      <p:to>
                                        <p:strVal val="hidden"/>
                                      </p:to>
                                    </p:set>
                                  </p:childTnLst>
                                </p:cTn>
                              </p:par>
                              <p:par>
                                <p:cTn id="289" presetID="19" presetClass="exit" presetSubtype="10" fill="hold" grpId="2" nodeType="withEffect">
                                  <p:stCondLst>
                                    <p:cond delay="0"/>
                                  </p:stCondLst>
                                  <p:childTnLst>
                                    <p:anim calcmode="lin" valueType="num">
                                      <p:cBhvr>
                                        <p:cTn id="290" dur="2750"/>
                                        <p:tgtEl>
                                          <p:spTgt spid="9"/>
                                        </p:tgtEl>
                                        <p:attrNameLst>
                                          <p:attrName>ppt_h</p:attrName>
                                        </p:attrNameLst>
                                      </p:cBhvr>
                                      <p:tavLst>
                                        <p:tav tm="0">
                                          <p:val>
                                            <p:strVal val="ppt_h"/>
                                          </p:val>
                                        </p:tav>
                                        <p:tav tm="100000">
                                          <p:val>
                                            <p:strVal val="ppt_h"/>
                                          </p:val>
                                        </p:tav>
                                      </p:tavLst>
                                    </p:anim>
                                    <p:anim calcmode="lin" valueType="num">
                                      <p:cBhvr>
                                        <p:cTn id="291"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749"/>
                                          </p:stCondLst>
                                        </p:cTn>
                                        <p:tgtEl>
                                          <p:spTgt spid="9"/>
                                        </p:tgtEl>
                                        <p:attrNameLst>
                                          <p:attrName>style.visibility</p:attrName>
                                        </p:attrNameLst>
                                      </p:cBhvr>
                                      <p:to>
                                        <p:strVal val="hidden"/>
                                      </p:to>
                                    </p:set>
                                  </p:childTnLst>
                                </p:cTn>
                              </p:par>
                              <p:par>
                                <p:cTn id="293" presetID="19" presetClass="exit" presetSubtype="10" fill="hold" grpId="2" nodeType="withEffect">
                                  <p:stCondLst>
                                    <p:cond delay="0"/>
                                  </p:stCondLst>
                                  <p:childTnLst>
                                    <p:anim calcmode="lin" valueType="num">
                                      <p:cBhvr>
                                        <p:cTn id="294" dur="2750"/>
                                        <p:tgtEl>
                                          <p:spTgt spid="10"/>
                                        </p:tgtEl>
                                        <p:attrNameLst>
                                          <p:attrName>ppt_h</p:attrName>
                                        </p:attrNameLst>
                                      </p:cBhvr>
                                      <p:tavLst>
                                        <p:tav tm="0">
                                          <p:val>
                                            <p:strVal val="ppt_h"/>
                                          </p:val>
                                        </p:tav>
                                        <p:tav tm="100000">
                                          <p:val>
                                            <p:strVal val="ppt_h"/>
                                          </p:val>
                                        </p:tav>
                                      </p:tavLst>
                                    </p:anim>
                                    <p:anim calcmode="lin" valueType="num">
                                      <p:cBhvr>
                                        <p:cTn id="295" dur="275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10"/>
                                        </p:tgtEl>
                                        <p:attrNameLst>
                                          <p:attrName>style.visibility</p:attrName>
                                        </p:attrNameLst>
                                      </p:cBhvr>
                                      <p:to>
                                        <p:strVal val="hidden"/>
                                      </p:to>
                                    </p:set>
                                  </p:childTnLst>
                                </p:cTn>
                              </p:par>
                              <p:par>
                                <p:cTn id="297" presetID="19" presetClass="exit" presetSubtype="10" fill="hold" grpId="2" nodeType="withEffect">
                                  <p:stCondLst>
                                    <p:cond delay="0"/>
                                  </p:stCondLst>
                                  <p:childTnLst>
                                    <p:anim calcmode="lin" valueType="num">
                                      <p:cBhvr>
                                        <p:cTn id="298" dur="2750"/>
                                        <p:tgtEl>
                                          <p:spTgt spid="11"/>
                                        </p:tgtEl>
                                        <p:attrNameLst>
                                          <p:attrName>ppt_h</p:attrName>
                                        </p:attrNameLst>
                                      </p:cBhvr>
                                      <p:tavLst>
                                        <p:tav tm="0">
                                          <p:val>
                                            <p:strVal val="ppt_h"/>
                                          </p:val>
                                        </p:tav>
                                        <p:tav tm="100000">
                                          <p:val>
                                            <p:strVal val="ppt_h"/>
                                          </p:val>
                                        </p:tav>
                                      </p:tavLst>
                                    </p:anim>
                                    <p:anim calcmode="lin" valueType="num">
                                      <p:cBhvr>
                                        <p:cTn id="299" dur="275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0" dur="1" fill="hold">
                                          <p:stCondLst>
                                            <p:cond delay="2749"/>
                                          </p:stCondLst>
                                        </p:cTn>
                                        <p:tgtEl>
                                          <p:spTgt spid="11"/>
                                        </p:tgtEl>
                                        <p:attrNameLst>
                                          <p:attrName>style.visibility</p:attrName>
                                        </p:attrNameLst>
                                      </p:cBhvr>
                                      <p:to>
                                        <p:strVal val="hidden"/>
                                      </p:to>
                                    </p:set>
                                  </p:childTnLst>
                                </p:cTn>
                              </p:par>
                              <p:par>
                                <p:cTn id="301" presetID="19" presetClass="exit" presetSubtype="10" fill="hold" grpId="2" nodeType="withEffect">
                                  <p:stCondLst>
                                    <p:cond delay="0"/>
                                  </p:stCondLst>
                                  <p:childTnLst>
                                    <p:anim calcmode="lin" valueType="num">
                                      <p:cBhvr>
                                        <p:cTn id="302" dur="2750"/>
                                        <p:tgtEl>
                                          <p:spTgt spid="12"/>
                                        </p:tgtEl>
                                        <p:attrNameLst>
                                          <p:attrName>ppt_h</p:attrName>
                                        </p:attrNameLst>
                                      </p:cBhvr>
                                      <p:tavLst>
                                        <p:tav tm="0">
                                          <p:val>
                                            <p:strVal val="ppt_h"/>
                                          </p:val>
                                        </p:tav>
                                        <p:tav tm="100000">
                                          <p:val>
                                            <p:strVal val="ppt_h"/>
                                          </p:val>
                                        </p:tav>
                                      </p:tavLst>
                                    </p:anim>
                                    <p:anim calcmode="lin" valueType="num">
                                      <p:cBhvr>
                                        <p:cTn id="303" dur="275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4" dur="1" fill="hold">
                                          <p:stCondLst>
                                            <p:cond delay="2749"/>
                                          </p:stCondLst>
                                        </p:cTn>
                                        <p:tgtEl>
                                          <p:spTgt spid="12"/>
                                        </p:tgtEl>
                                        <p:attrNameLst>
                                          <p:attrName>style.visibility</p:attrName>
                                        </p:attrNameLst>
                                      </p:cBhvr>
                                      <p:to>
                                        <p:strVal val="hidden"/>
                                      </p:to>
                                    </p:set>
                                  </p:childTnLst>
                                </p:cTn>
                              </p:par>
                              <p:par>
                                <p:cTn id="305" presetID="19" presetClass="exit" presetSubtype="10" fill="hold" grpId="2" nodeType="withEffect">
                                  <p:stCondLst>
                                    <p:cond delay="0"/>
                                  </p:stCondLst>
                                  <p:childTnLst>
                                    <p:anim calcmode="lin" valueType="num">
                                      <p:cBhvr>
                                        <p:cTn id="306" dur="2750"/>
                                        <p:tgtEl>
                                          <p:spTgt spid="13"/>
                                        </p:tgtEl>
                                        <p:attrNameLst>
                                          <p:attrName>ppt_h</p:attrName>
                                        </p:attrNameLst>
                                      </p:cBhvr>
                                      <p:tavLst>
                                        <p:tav tm="0">
                                          <p:val>
                                            <p:strVal val="ppt_h"/>
                                          </p:val>
                                        </p:tav>
                                        <p:tav tm="100000">
                                          <p:val>
                                            <p:strVal val="ppt_h"/>
                                          </p:val>
                                        </p:tav>
                                      </p:tavLst>
                                    </p:anim>
                                    <p:anim calcmode="lin" valueType="num">
                                      <p:cBhvr>
                                        <p:cTn id="307" dur="275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8" dur="1" fill="hold">
                                          <p:stCondLst>
                                            <p:cond delay="2749"/>
                                          </p:stCondLst>
                                        </p:cTn>
                                        <p:tgtEl>
                                          <p:spTgt spid="13"/>
                                        </p:tgtEl>
                                        <p:attrNameLst>
                                          <p:attrName>style.visibility</p:attrName>
                                        </p:attrNameLst>
                                      </p:cBhvr>
                                      <p:to>
                                        <p:strVal val="hidden"/>
                                      </p:to>
                                    </p:set>
                                  </p:childTnLst>
                                </p:cTn>
                              </p:par>
                              <p:par>
                                <p:cTn id="309" presetID="19" presetClass="exit" presetSubtype="10" fill="hold" grpId="2" nodeType="withEffect">
                                  <p:stCondLst>
                                    <p:cond delay="0"/>
                                  </p:stCondLst>
                                  <p:childTnLst>
                                    <p:anim calcmode="lin" valueType="num">
                                      <p:cBhvr>
                                        <p:cTn id="310" dur="2750"/>
                                        <p:tgtEl>
                                          <p:spTgt spid="14"/>
                                        </p:tgtEl>
                                        <p:attrNameLst>
                                          <p:attrName>ppt_h</p:attrName>
                                        </p:attrNameLst>
                                      </p:cBhvr>
                                      <p:tavLst>
                                        <p:tav tm="0">
                                          <p:val>
                                            <p:strVal val="ppt_h"/>
                                          </p:val>
                                        </p:tav>
                                        <p:tav tm="100000">
                                          <p:val>
                                            <p:strVal val="ppt_h"/>
                                          </p:val>
                                        </p:tav>
                                      </p:tavLst>
                                    </p:anim>
                                    <p:anim calcmode="lin" valueType="num">
                                      <p:cBhvr>
                                        <p:cTn id="311" dur="275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2" dur="1" fill="hold">
                                          <p:stCondLst>
                                            <p:cond delay="2749"/>
                                          </p:stCondLst>
                                        </p:cTn>
                                        <p:tgtEl>
                                          <p:spTgt spid="14"/>
                                        </p:tgtEl>
                                        <p:attrNameLst>
                                          <p:attrName>style.visibility</p:attrName>
                                        </p:attrNameLst>
                                      </p:cBhvr>
                                      <p:to>
                                        <p:strVal val="hidden"/>
                                      </p:to>
                                    </p:set>
                                  </p:childTnLst>
                                </p:cTn>
                              </p:par>
                              <p:par>
                                <p:cTn id="313" presetID="19" presetClass="exit" presetSubtype="10" fill="hold" grpId="2" nodeType="withEffect">
                                  <p:stCondLst>
                                    <p:cond delay="0"/>
                                  </p:stCondLst>
                                  <p:childTnLst>
                                    <p:anim calcmode="lin" valueType="num">
                                      <p:cBhvr>
                                        <p:cTn id="314" dur="2750"/>
                                        <p:tgtEl>
                                          <p:spTgt spid="15"/>
                                        </p:tgtEl>
                                        <p:attrNameLst>
                                          <p:attrName>ppt_h</p:attrName>
                                        </p:attrNameLst>
                                      </p:cBhvr>
                                      <p:tavLst>
                                        <p:tav tm="0">
                                          <p:val>
                                            <p:strVal val="ppt_h"/>
                                          </p:val>
                                        </p:tav>
                                        <p:tav tm="100000">
                                          <p:val>
                                            <p:strVal val="ppt_h"/>
                                          </p:val>
                                        </p:tav>
                                      </p:tavLst>
                                    </p:anim>
                                    <p:anim calcmode="lin" valueType="num">
                                      <p:cBhvr>
                                        <p:cTn id="315" dur="275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16" dur="1" fill="hold">
                                          <p:stCondLst>
                                            <p:cond delay="2749"/>
                                          </p:stCondLst>
                                        </p:cTn>
                                        <p:tgtEl>
                                          <p:spTgt spid="15"/>
                                        </p:tgtEl>
                                        <p:attrNameLst>
                                          <p:attrName>style.visibility</p:attrName>
                                        </p:attrNameLst>
                                      </p:cBhvr>
                                      <p:to>
                                        <p:strVal val="hidden"/>
                                      </p:to>
                                    </p:set>
                                  </p:childTnLst>
                                </p:cTn>
                              </p:par>
                              <p:par>
                                <p:cTn id="317" presetID="19" presetClass="exit" presetSubtype="10" fill="hold" grpId="2" nodeType="withEffect">
                                  <p:stCondLst>
                                    <p:cond delay="0"/>
                                  </p:stCondLst>
                                  <p:childTnLst>
                                    <p:anim calcmode="lin" valueType="num">
                                      <p:cBhvr>
                                        <p:cTn id="318" dur="2750"/>
                                        <p:tgtEl>
                                          <p:spTgt spid="16"/>
                                        </p:tgtEl>
                                        <p:attrNameLst>
                                          <p:attrName>ppt_h</p:attrName>
                                        </p:attrNameLst>
                                      </p:cBhvr>
                                      <p:tavLst>
                                        <p:tav tm="0">
                                          <p:val>
                                            <p:strVal val="ppt_h"/>
                                          </p:val>
                                        </p:tav>
                                        <p:tav tm="100000">
                                          <p:val>
                                            <p:strVal val="ppt_h"/>
                                          </p:val>
                                        </p:tav>
                                      </p:tavLst>
                                    </p:anim>
                                    <p:anim calcmode="lin" valueType="num">
                                      <p:cBhvr>
                                        <p:cTn id="319" dur="275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0" dur="1" fill="hold">
                                          <p:stCondLst>
                                            <p:cond delay="2749"/>
                                          </p:stCondLst>
                                        </p:cTn>
                                        <p:tgtEl>
                                          <p:spTgt spid="16"/>
                                        </p:tgtEl>
                                        <p:attrNameLst>
                                          <p:attrName>style.visibility</p:attrName>
                                        </p:attrNameLst>
                                      </p:cBhvr>
                                      <p:to>
                                        <p:strVal val="hidden"/>
                                      </p:to>
                                    </p:set>
                                  </p:childTnLst>
                                </p:cTn>
                              </p:par>
                              <p:par>
                                <p:cTn id="321" presetID="19" presetClass="exit" presetSubtype="10" fill="hold" grpId="2" nodeType="withEffect">
                                  <p:stCondLst>
                                    <p:cond delay="0"/>
                                  </p:stCondLst>
                                  <p:childTnLst>
                                    <p:anim calcmode="lin" valueType="num">
                                      <p:cBhvr>
                                        <p:cTn id="322" dur="2750"/>
                                        <p:tgtEl>
                                          <p:spTgt spid="17"/>
                                        </p:tgtEl>
                                        <p:attrNameLst>
                                          <p:attrName>ppt_h</p:attrName>
                                        </p:attrNameLst>
                                      </p:cBhvr>
                                      <p:tavLst>
                                        <p:tav tm="0">
                                          <p:val>
                                            <p:strVal val="ppt_h"/>
                                          </p:val>
                                        </p:tav>
                                        <p:tav tm="100000">
                                          <p:val>
                                            <p:strVal val="ppt_h"/>
                                          </p:val>
                                        </p:tav>
                                      </p:tavLst>
                                    </p:anim>
                                    <p:anim calcmode="lin" valueType="num">
                                      <p:cBhvr>
                                        <p:cTn id="323" dur="275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2749"/>
                                          </p:stCondLst>
                                        </p:cTn>
                                        <p:tgtEl>
                                          <p:spTgt spid="17"/>
                                        </p:tgtEl>
                                        <p:attrNameLst>
                                          <p:attrName>style.visibility</p:attrName>
                                        </p:attrNameLst>
                                      </p:cBhvr>
                                      <p:to>
                                        <p:strVal val="hidden"/>
                                      </p:to>
                                    </p:set>
                                  </p:childTnLst>
                                </p:cTn>
                              </p:par>
                              <p:par>
                                <p:cTn id="325" presetID="19" presetClass="exit" presetSubtype="10" fill="hold" grpId="2" nodeType="withEffect">
                                  <p:stCondLst>
                                    <p:cond delay="0"/>
                                  </p:stCondLst>
                                  <p:childTnLst>
                                    <p:anim calcmode="lin" valueType="num">
                                      <p:cBhvr>
                                        <p:cTn id="326" dur="2750"/>
                                        <p:tgtEl>
                                          <p:spTgt spid="18"/>
                                        </p:tgtEl>
                                        <p:attrNameLst>
                                          <p:attrName>ppt_h</p:attrName>
                                        </p:attrNameLst>
                                      </p:cBhvr>
                                      <p:tavLst>
                                        <p:tav tm="0">
                                          <p:val>
                                            <p:strVal val="ppt_h"/>
                                          </p:val>
                                        </p:tav>
                                        <p:tav tm="100000">
                                          <p:val>
                                            <p:strVal val="ppt_h"/>
                                          </p:val>
                                        </p:tav>
                                      </p:tavLst>
                                    </p:anim>
                                    <p:anim calcmode="lin" valueType="num">
                                      <p:cBhvr>
                                        <p:cTn id="327" dur="275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8" dur="1" fill="hold">
                                          <p:stCondLst>
                                            <p:cond delay="2749"/>
                                          </p:stCondLst>
                                        </p:cTn>
                                        <p:tgtEl>
                                          <p:spTgt spid="18"/>
                                        </p:tgtEl>
                                        <p:attrNameLst>
                                          <p:attrName>style.visibility</p:attrName>
                                        </p:attrNameLst>
                                      </p:cBhvr>
                                      <p:to>
                                        <p:strVal val="hidden"/>
                                      </p:to>
                                    </p:set>
                                  </p:childTnLst>
                                </p:cTn>
                              </p:par>
                              <p:par>
                                <p:cTn id="329" presetID="19" presetClass="exit" presetSubtype="10" fill="hold" grpId="2" nodeType="withEffect">
                                  <p:stCondLst>
                                    <p:cond delay="0"/>
                                  </p:stCondLst>
                                  <p:childTnLst>
                                    <p:anim calcmode="lin" valueType="num">
                                      <p:cBhvr>
                                        <p:cTn id="330" dur="2750"/>
                                        <p:tgtEl>
                                          <p:spTgt spid="19"/>
                                        </p:tgtEl>
                                        <p:attrNameLst>
                                          <p:attrName>ppt_h</p:attrName>
                                        </p:attrNameLst>
                                      </p:cBhvr>
                                      <p:tavLst>
                                        <p:tav tm="0">
                                          <p:val>
                                            <p:strVal val="ppt_h"/>
                                          </p:val>
                                        </p:tav>
                                        <p:tav tm="100000">
                                          <p:val>
                                            <p:strVal val="ppt_h"/>
                                          </p:val>
                                        </p:tav>
                                      </p:tavLst>
                                    </p:anim>
                                    <p:anim calcmode="lin" valueType="num">
                                      <p:cBhvr>
                                        <p:cTn id="331" dur="275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2" dur="1" fill="hold">
                                          <p:stCondLst>
                                            <p:cond delay="2749"/>
                                          </p:stCondLst>
                                        </p:cTn>
                                        <p:tgtEl>
                                          <p:spTgt spid="19"/>
                                        </p:tgtEl>
                                        <p:attrNameLst>
                                          <p:attrName>style.visibility</p:attrName>
                                        </p:attrNameLst>
                                      </p:cBhvr>
                                      <p:to>
                                        <p:strVal val="hidden"/>
                                      </p:to>
                                    </p:set>
                                  </p:childTnLst>
                                </p:cTn>
                              </p:par>
                              <p:par>
                                <p:cTn id="333" presetID="19" presetClass="exit" presetSubtype="10" fill="hold" grpId="2" nodeType="withEffect">
                                  <p:stCondLst>
                                    <p:cond delay="0"/>
                                  </p:stCondLst>
                                  <p:childTnLst>
                                    <p:anim calcmode="lin" valueType="num">
                                      <p:cBhvr>
                                        <p:cTn id="334" dur="2750"/>
                                        <p:tgtEl>
                                          <p:spTgt spid="20"/>
                                        </p:tgtEl>
                                        <p:attrNameLst>
                                          <p:attrName>ppt_h</p:attrName>
                                        </p:attrNameLst>
                                      </p:cBhvr>
                                      <p:tavLst>
                                        <p:tav tm="0">
                                          <p:val>
                                            <p:strVal val="ppt_h"/>
                                          </p:val>
                                        </p:tav>
                                        <p:tav tm="100000">
                                          <p:val>
                                            <p:strVal val="ppt_h"/>
                                          </p:val>
                                        </p:tav>
                                      </p:tavLst>
                                    </p:anim>
                                    <p:anim calcmode="lin" valueType="num">
                                      <p:cBhvr>
                                        <p:cTn id="335" dur="275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36" dur="1" fill="hold">
                                          <p:stCondLst>
                                            <p:cond delay="2749"/>
                                          </p:stCondLst>
                                        </p:cTn>
                                        <p:tgtEl>
                                          <p:spTgt spid="20"/>
                                        </p:tgtEl>
                                        <p:attrNameLst>
                                          <p:attrName>style.visibility</p:attrName>
                                        </p:attrNameLst>
                                      </p:cBhvr>
                                      <p:to>
                                        <p:strVal val="hidden"/>
                                      </p:to>
                                    </p:set>
                                  </p:childTnLst>
                                </p:cTn>
                              </p:par>
                              <p:par>
                                <p:cTn id="337" presetID="19" presetClass="exit" presetSubtype="10" fill="hold" grpId="2" nodeType="withEffect">
                                  <p:stCondLst>
                                    <p:cond delay="0"/>
                                  </p:stCondLst>
                                  <p:childTnLst>
                                    <p:anim calcmode="lin" valueType="num">
                                      <p:cBhvr>
                                        <p:cTn id="338" dur="2750"/>
                                        <p:tgtEl>
                                          <p:spTgt spid="21"/>
                                        </p:tgtEl>
                                        <p:attrNameLst>
                                          <p:attrName>ppt_h</p:attrName>
                                        </p:attrNameLst>
                                      </p:cBhvr>
                                      <p:tavLst>
                                        <p:tav tm="0">
                                          <p:val>
                                            <p:strVal val="ppt_h"/>
                                          </p:val>
                                        </p:tav>
                                        <p:tav tm="100000">
                                          <p:val>
                                            <p:strVal val="ppt_h"/>
                                          </p:val>
                                        </p:tav>
                                      </p:tavLst>
                                    </p:anim>
                                    <p:anim calcmode="lin" valueType="num">
                                      <p:cBhvr>
                                        <p:cTn id="339"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0" dur="1" fill="hold">
                                          <p:stCondLst>
                                            <p:cond delay="2749"/>
                                          </p:stCondLst>
                                        </p:cTn>
                                        <p:tgtEl>
                                          <p:spTgt spid="21"/>
                                        </p:tgtEl>
                                        <p:attrNameLst>
                                          <p:attrName>style.visibility</p:attrName>
                                        </p:attrNameLst>
                                      </p:cBhvr>
                                      <p:to>
                                        <p:strVal val="hidden"/>
                                      </p:to>
                                    </p:set>
                                  </p:childTnLst>
                                </p:cTn>
                              </p:par>
                              <p:par>
                                <p:cTn id="341" presetID="19" presetClass="exit" presetSubtype="10" fill="hold" grpId="2" nodeType="withEffect">
                                  <p:stCondLst>
                                    <p:cond delay="0"/>
                                  </p:stCondLst>
                                  <p:childTnLst>
                                    <p:anim calcmode="lin" valueType="num">
                                      <p:cBhvr>
                                        <p:cTn id="342" dur="2750"/>
                                        <p:tgtEl>
                                          <p:spTgt spid="22"/>
                                        </p:tgtEl>
                                        <p:attrNameLst>
                                          <p:attrName>ppt_h</p:attrName>
                                        </p:attrNameLst>
                                      </p:cBhvr>
                                      <p:tavLst>
                                        <p:tav tm="0">
                                          <p:val>
                                            <p:strVal val="ppt_h"/>
                                          </p:val>
                                        </p:tav>
                                        <p:tav tm="100000">
                                          <p:val>
                                            <p:strVal val="ppt_h"/>
                                          </p:val>
                                        </p:tav>
                                      </p:tavLst>
                                    </p:anim>
                                    <p:anim calcmode="lin" valueType="num">
                                      <p:cBhvr>
                                        <p:cTn id="343" dur="275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4" dur="1" fill="hold">
                                          <p:stCondLst>
                                            <p:cond delay="2749"/>
                                          </p:stCondLst>
                                        </p:cTn>
                                        <p:tgtEl>
                                          <p:spTgt spid="22"/>
                                        </p:tgtEl>
                                        <p:attrNameLst>
                                          <p:attrName>style.visibility</p:attrName>
                                        </p:attrNameLst>
                                      </p:cBhvr>
                                      <p:to>
                                        <p:strVal val="hidden"/>
                                      </p:to>
                                    </p:set>
                                  </p:childTnLst>
                                </p:cTn>
                              </p:par>
                              <p:par>
                                <p:cTn id="345" presetID="19" presetClass="exit" presetSubtype="10" fill="hold" grpId="2" nodeType="withEffect">
                                  <p:stCondLst>
                                    <p:cond delay="0"/>
                                  </p:stCondLst>
                                  <p:childTnLst>
                                    <p:anim calcmode="lin" valueType="num">
                                      <p:cBhvr>
                                        <p:cTn id="346" dur="2750"/>
                                        <p:tgtEl>
                                          <p:spTgt spid="23"/>
                                        </p:tgtEl>
                                        <p:attrNameLst>
                                          <p:attrName>ppt_h</p:attrName>
                                        </p:attrNameLst>
                                      </p:cBhvr>
                                      <p:tavLst>
                                        <p:tav tm="0">
                                          <p:val>
                                            <p:strVal val="ppt_h"/>
                                          </p:val>
                                        </p:tav>
                                        <p:tav tm="100000">
                                          <p:val>
                                            <p:strVal val="ppt_h"/>
                                          </p:val>
                                        </p:tav>
                                      </p:tavLst>
                                    </p:anim>
                                    <p:anim calcmode="lin" valueType="num">
                                      <p:cBhvr>
                                        <p:cTn id="347" dur="275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8" dur="1" fill="hold">
                                          <p:stCondLst>
                                            <p:cond delay="2749"/>
                                          </p:stCondLst>
                                        </p:cTn>
                                        <p:tgtEl>
                                          <p:spTgt spid="23"/>
                                        </p:tgtEl>
                                        <p:attrNameLst>
                                          <p:attrName>style.visibility</p:attrName>
                                        </p:attrNameLst>
                                      </p:cBhvr>
                                      <p:to>
                                        <p:strVal val="hidden"/>
                                      </p:to>
                                    </p:set>
                                  </p:childTnLst>
                                </p:cTn>
                              </p:par>
                              <p:par>
                                <p:cTn id="349" presetID="19" presetClass="exit" presetSubtype="10" fill="hold" grpId="2" nodeType="withEffect">
                                  <p:stCondLst>
                                    <p:cond delay="0"/>
                                  </p:stCondLst>
                                  <p:childTnLst>
                                    <p:anim calcmode="lin" valueType="num">
                                      <p:cBhvr>
                                        <p:cTn id="350" dur="2750"/>
                                        <p:tgtEl>
                                          <p:spTgt spid="25"/>
                                        </p:tgtEl>
                                        <p:attrNameLst>
                                          <p:attrName>ppt_h</p:attrName>
                                        </p:attrNameLst>
                                      </p:cBhvr>
                                      <p:tavLst>
                                        <p:tav tm="0">
                                          <p:val>
                                            <p:strVal val="ppt_h"/>
                                          </p:val>
                                        </p:tav>
                                        <p:tav tm="100000">
                                          <p:val>
                                            <p:strVal val="ppt_h"/>
                                          </p:val>
                                        </p:tav>
                                      </p:tavLst>
                                    </p:anim>
                                    <p:anim calcmode="lin" valueType="num">
                                      <p:cBhvr>
                                        <p:cTn id="351" dur="275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2" dur="1" fill="hold">
                                          <p:stCondLst>
                                            <p:cond delay="2749"/>
                                          </p:stCondLst>
                                        </p:cTn>
                                        <p:tgtEl>
                                          <p:spTgt spid="25"/>
                                        </p:tgtEl>
                                        <p:attrNameLst>
                                          <p:attrName>style.visibility</p:attrName>
                                        </p:attrNameLst>
                                      </p:cBhvr>
                                      <p:to>
                                        <p:strVal val="hidden"/>
                                      </p:to>
                                    </p:set>
                                  </p:childTnLst>
                                </p:cTn>
                              </p:par>
                              <p:par>
                                <p:cTn id="353" presetID="19" presetClass="exit" presetSubtype="10" fill="hold" grpId="2" nodeType="withEffect">
                                  <p:stCondLst>
                                    <p:cond delay="0"/>
                                  </p:stCondLst>
                                  <p:childTnLst>
                                    <p:anim calcmode="lin" valueType="num">
                                      <p:cBhvr>
                                        <p:cTn id="354" dur="2750"/>
                                        <p:tgtEl>
                                          <p:spTgt spid="24"/>
                                        </p:tgtEl>
                                        <p:attrNameLst>
                                          <p:attrName>ppt_h</p:attrName>
                                        </p:attrNameLst>
                                      </p:cBhvr>
                                      <p:tavLst>
                                        <p:tav tm="0">
                                          <p:val>
                                            <p:strVal val="ppt_h"/>
                                          </p:val>
                                        </p:tav>
                                        <p:tav tm="100000">
                                          <p:val>
                                            <p:strVal val="ppt_h"/>
                                          </p:val>
                                        </p:tav>
                                      </p:tavLst>
                                    </p:anim>
                                    <p:anim calcmode="lin" valueType="num">
                                      <p:cBhvr>
                                        <p:cTn id="355" dur="275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6" dur="1" fill="hold">
                                          <p:stCondLst>
                                            <p:cond delay="2749"/>
                                          </p:stCondLst>
                                        </p:cTn>
                                        <p:tgtEl>
                                          <p:spTgt spid="24"/>
                                        </p:tgtEl>
                                        <p:attrNameLst>
                                          <p:attrName>style.visibility</p:attrName>
                                        </p:attrNameLst>
                                      </p:cBhvr>
                                      <p:to>
                                        <p:strVal val="hidden"/>
                                      </p:to>
                                    </p:set>
                                  </p:childTnLst>
                                </p:cTn>
                              </p:par>
                              <p:par>
                                <p:cTn id="357" presetID="19" presetClass="exit" presetSubtype="10" fill="hold" grpId="2" nodeType="withEffect">
                                  <p:stCondLst>
                                    <p:cond delay="0"/>
                                  </p:stCondLst>
                                  <p:childTnLst>
                                    <p:anim calcmode="lin" valueType="num">
                                      <p:cBhvr>
                                        <p:cTn id="358" dur="2750"/>
                                        <p:tgtEl>
                                          <p:spTgt spid="26"/>
                                        </p:tgtEl>
                                        <p:attrNameLst>
                                          <p:attrName>ppt_h</p:attrName>
                                        </p:attrNameLst>
                                      </p:cBhvr>
                                      <p:tavLst>
                                        <p:tav tm="0">
                                          <p:val>
                                            <p:strVal val="ppt_h"/>
                                          </p:val>
                                        </p:tav>
                                        <p:tav tm="100000">
                                          <p:val>
                                            <p:strVal val="ppt_h"/>
                                          </p:val>
                                        </p:tav>
                                      </p:tavLst>
                                    </p:anim>
                                    <p:anim calcmode="lin" valueType="num">
                                      <p:cBhvr>
                                        <p:cTn id="359" dur="275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2749"/>
                                          </p:stCondLst>
                                        </p:cTn>
                                        <p:tgtEl>
                                          <p:spTgt spid="26"/>
                                        </p:tgtEl>
                                        <p:attrNameLst>
                                          <p:attrName>style.visibility</p:attrName>
                                        </p:attrNameLst>
                                      </p:cBhvr>
                                      <p:to>
                                        <p:strVal val="hidden"/>
                                      </p:to>
                                    </p:set>
                                  </p:childTnLst>
                                </p:cTn>
                              </p:par>
                              <p:par>
                                <p:cTn id="361" presetID="19" presetClass="exit" presetSubtype="10" fill="hold" grpId="2" nodeType="withEffect">
                                  <p:stCondLst>
                                    <p:cond delay="0"/>
                                  </p:stCondLst>
                                  <p:childTnLst>
                                    <p:anim calcmode="lin" valueType="num">
                                      <p:cBhvr>
                                        <p:cTn id="362" dur="2750"/>
                                        <p:tgtEl>
                                          <p:spTgt spid="27"/>
                                        </p:tgtEl>
                                        <p:attrNameLst>
                                          <p:attrName>ppt_h</p:attrName>
                                        </p:attrNameLst>
                                      </p:cBhvr>
                                      <p:tavLst>
                                        <p:tav tm="0">
                                          <p:val>
                                            <p:strVal val="ppt_h"/>
                                          </p:val>
                                        </p:tav>
                                        <p:tav tm="100000">
                                          <p:val>
                                            <p:strVal val="ppt_h"/>
                                          </p:val>
                                        </p:tav>
                                      </p:tavLst>
                                    </p:anim>
                                    <p:anim calcmode="lin" valueType="num">
                                      <p:cBhvr>
                                        <p:cTn id="363" dur="275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4" dur="1" fill="hold">
                                          <p:stCondLst>
                                            <p:cond delay="2749"/>
                                          </p:stCondLst>
                                        </p:cTn>
                                        <p:tgtEl>
                                          <p:spTgt spid="27"/>
                                        </p:tgtEl>
                                        <p:attrNameLst>
                                          <p:attrName>style.visibility</p:attrName>
                                        </p:attrNameLst>
                                      </p:cBhvr>
                                      <p:to>
                                        <p:strVal val="hidden"/>
                                      </p:to>
                                    </p:set>
                                  </p:childTnLst>
                                </p:cTn>
                              </p:par>
                              <p:par>
                                <p:cTn id="365" presetID="19" presetClass="exit" presetSubtype="10" fill="hold" grpId="2" nodeType="withEffect">
                                  <p:stCondLst>
                                    <p:cond delay="0"/>
                                  </p:stCondLst>
                                  <p:childTnLst>
                                    <p:anim calcmode="lin" valueType="num">
                                      <p:cBhvr>
                                        <p:cTn id="366" dur="2750"/>
                                        <p:tgtEl>
                                          <p:spTgt spid="28"/>
                                        </p:tgtEl>
                                        <p:attrNameLst>
                                          <p:attrName>ppt_h</p:attrName>
                                        </p:attrNameLst>
                                      </p:cBhvr>
                                      <p:tavLst>
                                        <p:tav tm="0">
                                          <p:val>
                                            <p:strVal val="ppt_h"/>
                                          </p:val>
                                        </p:tav>
                                        <p:tav tm="100000">
                                          <p:val>
                                            <p:strVal val="ppt_h"/>
                                          </p:val>
                                        </p:tav>
                                      </p:tavLst>
                                    </p:anim>
                                    <p:anim calcmode="lin" valueType="num">
                                      <p:cBhvr>
                                        <p:cTn id="367" dur="275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8" dur="1" fill="hold">
                                          <p:stCondLst>
                                            <p:cond delay="2749"/>
                                          </p:stCondLst>
                                        </p:cTn>
                                        <p:tgtEl>
                                          <p:spTgt spid="28"/>
                                        </p:tgtEl>
                                        <p:attrNameLst>
                                          <p:attrName>style.visibility</p:attrName>
                                        </p:attrNameLst>
                                      </p:cBhvr>
                                      <p:to>
                                        <p:strVal val="hidden"/>
                                      </p:to>
                                    </p:set>
                                  </p:childTnLst>
                                </p:cTn>
                              </p:par>
                              <p:par>
                                <p:cTn id="369" presetID="19" presetClass="exit" presetSubtype="10" fill="hold" grpId="2" nodeType="withEffect">
                                  <p:stCondLst>
                                    <p:cond delay="0"/>
                                  </p:stCondLst>
                                  <p:childTnLst>
                                    <p:anim calcmode="lin" valueType="num">
                                      <p:cBhvr>
                                        <p:cTn id="370" dur="2750"/>
                                        <p:tgtEl>
                                          <p:spTgt spid="29"/>
                                        </p:tgtEl>
                                        <p:attrNameLst>
                                          <p:attrName>ppt_h</p:attrName>
                                        </p:attrNameLst>
                                      </p:cBhvr>
                                      <p:tavLst>
                                        <p:tav tm="0">
                                          <p:val>
                                            <p:strVal val="ppt_h"/>
                                          </p:val>
                                        </p:tav>
                                        <p:tav tm="100000">
                                          <p:val>
                                            <p:strVal val="ppt_h"/>
                                          </p:val>
                                        </p:tav>
                                      </p:tavLst>
                                    </p:anim>
                                    <p:anim calcmode="lin" valueType="num">
                                      <p:cBhvr>
                                        <p:cTn id="371" dur="275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2" dur="1" fill="hold">
                                          <p:stCondLst>
                                            <p:cond delay="2749"/>
                                          </p:stCondLst>
                                        </p:cTn>
                                        <p:tgtEl>
                                          <p:spTgt spid="29"/>
                                        </p:tgtEl>
                                        <p:attrNameLst>
                                          <p:attrName>style.visibility</p:attrName>
                                        </p:attrNameLst>
                                      </p:cBhvr>
                                      <p:to>
                                        <p:strVal val="hidden"/>
                                      </p:to>
                                    </p:set>
                                  </p:childTnLst>
                                </p:cTn>
                              </p:par>
                              <p:par>
                                <p:cTn id="373" presetID="19" presetClass="exit" presetSubtype="10" fill="hold" grpId="2" nodeType="withEffect">
                                  <p:stCondLst>
                                    <p:cond delay="0"/>
                                  </p:stCondLst>
                                  <p:childTnLst>
                                    <p:anim calcmode="lin" valueType="num">
                                      <p:cBhvr>
                                        <p:cTn id="374" dur="2750"/>
                                        <p:tgtEl>
                                          <p:spTgt spid="30"/>
                                        </p:tgtEl>
                                        <p:attrNameLst>
                                          <p:attrName>ppt_h</p:attrName>
                                        </p:attrNameLst>
                                      </p:cBhvr>
                                      <p:tavLst>
                                        <p:tav tm="0">
                                          <p:val>
                                            <p:strVal val="ppt_h"/>
                                          </p:val>
                                        </p:tav>
                                        <p:tav tm="100000">
                                          <p:val>
                                            <p:strVal val="ppt_h"/>
                                          </p:val>
                                        </p:tav>
                                      </p:tavLst>
                                    </p:anim>
                                    <p:anim calcmode="lin" valueType="num">
                                      <p:cBhvr>
                                        <p:cTn id="375"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6" dur="1" fill="hold">
                                          <p:stCondLst>
                                            <p:cond delay="2749"/>
                                          </p:stCondLst>
                                        </p:cTn>
                                        <p:tgtEl>
                                          <p:spTgt spid="30"/>
                                        </p:tgtEl>
                                        <p:attrNameLst>
                                          <p:attrName>style.visibility</p:attrName>
                                        </p:attrNameLst>
                                      </p:cBhvr>
                                      <p:to>
                                        <p:strVal val="hidden"/>
                                      </p:to>
                                    </p:set>
                                  </p:childTnLst>
                                </p:cTn>
                              </p:par>
                              <p:par>
                                <p:cTn id="377" presetID="19" presetClass="exit" presetSubtype="10" fill="hold" grpId="2" nodeType="withEffect">
                                  <p:stCondLst>
                                    <p:cond delay="0"/>
                                  </p:stCondLst>
                                  <p:childTnLst>
                                    <p:anim calcmode="lin" valueType="num">
                                      <p:cBhvr>
                                        <p:cTn id="378" dur="2750"/>
                                        <p:tgtEl>
                                          <p:spTgt spid="31"/>
                                        </p:tgtEl>
                                        <p:attrNameLst>
                                          <p:attrName>ppt_h</p:attrName>
                                        </p:attrNameLst>
                                      </p:cBhvr>
                                      <p:tavLst>
                                        <p:tav tm="0">
                                          <p:val>
                                            <p:strVal val="ppt_h"/>
                                          </p:val>
                                        </p:tav>
                                        <p:tav tm="100000">
                                          <p:val>
                                            <p:strVal val="ppt_h"/>
                                          </p:val>
                                        </p:tav>
                                      </p:tavLst>
                                    </p:anim>
                                    <p:anim calcmode="lin" valueType="num">
                                      <p:cBhvr>
                                        <p:cTn id="379"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0" dur="1" fill="hold">
                                          <p:stCondLst>
                                            <p:cond delay="2749"/>
                                          </p:stCondLst>
                                        </p:cTn>
                                        <p:tgtEl>
                                          <p:spTgt spid="31"/>
                                        </p:tgtEl>
                                        <p:attrNameLst>
                                          <p:attrName>style.visibility</p:attrName>
                                        </p:attrNameLst>
                                      </p:cBhvr>
                                      <p:to>
                                        <p:strVal val="hidden"/>
                                      </p:to>
                                    </p:set>
                                  </p:childTnLst>
                                </p:cTn>
                              </p:par>
                              <p:par>
                                <p:cTn id="381" presetID="19" presetClass="exit" presetSubtype="10" fill="hold" grpId="2" nodeType="withEffect">
                                  <p:stCondLst>
                                    <p:cond delay="0"/>
                                  </p:stCondLst>
                                  <p:childTnLst>
                                    <p:anim calcmode="lin" valueType="num">
                                      <p:cBhvr>
                                        <p:cTn id="382" dur="2750"/>
                                        <p:tgtEl>
                                          <p:spTgt spid="32"/>
                                        </p:tgtEl>
                                        <p:attrNameLst>
                                          <p:attrName>ppt_h</p:attrName>
                                        </p:attrNameLst>
                                      </p:cBhvr>
                                      <p:tavLst>
                                        <p:tav tm="0">
                                          <p:val>
                                            <p:strVal val="ppt_h"/>
                                          </p:val>
                                        </p:tav>
                                        <p:tav tm="100000">
                                          <p:val>
                                            <p:strVal val="ppt_h"/>
                                          </p:val>
                                        </p:tav>
                                      </p:tavLst>
                                    </p:anim>
                                    <p:anim calcmode="lin" valueType="num">
                                      <p:cBhvr>
                                        <p:cTn id="383"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4" dur="1" fill="hold">
                                          <p:stCondLst>
                                            <p:cond delay="2749"/>
                                          </p:stCondLst>
                                        </p:cTn>
                                        <p:tgtEl>
                                          <p:spTgt spid="32"/>
                                        </p:tgtEl>
                                        <p:attrNameLst>
                                          <p:attrName>style.visibility</p:attrName>
                                        </p:attrNameLst>
                                      </p:cBhvr>
                                      <p:to>
                                        <p:strVal val="hidden"/>
                                      </p:to>
                                    </p:set>
                                  </p:childTnLst>
                                </p:cTn>
                              </p:par>
                              <p:par>
                                <p:cTn id="385" presetID="19" presetClass="exit" presetSubtype="10" fill="hold" grpId="2" nodeType="withEffect">
                                  <p:stCondLst>
                                    <p:cond delay="0"/>
                                  </p:stCondLst>
                                  <p:childTnLst>
                                    <p:anim calcmode="lin" valueType="num">
                                      <p:cBhvr>
                                        <p:cTn id="386" dur="2750"/>
                                        <p:tgtEl>
                                          <p:spTgt spid="33"/>
                                        </p:tgtEl>
                                        <p:attrNameLst>
                                          <p:attrName>ppt_h</p:attrName>
                                        </p:attrNameLst>
                                      </p:cBhvr>
                                      <p:tavLst>
                                        <p:tav tm="0">
                                          <p:val>
                                            <p:strVal val="ppt_h"/>
                                          </p:val>
                                        </p:tav>
                                        <p:tav tm="100000">
                                          <p:val>
                                            <p:strVal val="ppt_h"/>
                                          </p:val>
                                        </p:tav>
                                      </p:tavLst>
                                    </p:anim>
                                    <p:anim calcmode="lin" valueType="num">
                                      <p:cBhvr>
                                        <p:cTn id="387"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88" dur="1" fill="hold">
                                          <p:stCondLst>
                                            <p:cond delay="2749"/>
                                          </p:stCondLst>
                                        </p:cTn>
                                        <p:tgtEl>
                                          <p:spTgt spid="33"/>
                                        </p:tgtEl>
                                        <p:attrNameLst>
                                          <p:attrName>style.visibility</p:attrName>
                                        </p:attrNameLst>
                                      </p:cBhvr>
                                      <p:to>
                                        <p:strVal val="hidden"/>
                                      </p:to>
                                    </p:set>
                                  </p:childTnLst>
                                </p:cTn>
                              </p:par>
                              <p:par>
                                <p:cTn id="389" presetID="19" presetClass="exit" presetSubtype="10" fill="hold" grpId="2" nodeType="withEffect">
                                  <p:stCondLst>
                                    <p:cond delay="0"/>
                                  </p:stCondLst>
                                  <p:childTnLst>
                                    <p:anim calcmode="lin" valueType="num">
                                      <p:cBhvr>
                                        <p:cTn id="390" dur="2750"/>
                                        <p:tgtEl>
                                          <p:spTgt spid="34"/>
                                        </p:tgtEl>
                                        <p:attrNameLst>
                                          <p:attrName>ppt_h</p:attrName>
                                        </p:attrNameLst>
                                      </p:cBhvr>
                                      <p:tavLst>
                                        <p:tav tm="0">
                                          <p:val>
                                            <p:strVal val="ppt_h"/>
                                          </p:val>
                                        </p:tav>
                                        <p:tav tm="100000">
                                          <p:val>
                                            <p:strVal val="ppt_h"/>
                                          </p:val>
                                        </p:tav>
                                      </p:tavLst>
                                    </p:anim>
                                    <p:anim calcmode="lin" valueType="num">
                                      <p:cBhvr>
                                        <p:cTn id="391"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92" dur="1" fill="hold">
                                          <p:stCondLst>
                                            <p:cond delay="2749"/>
                                          </p:stCondLst>
                                        </p:cTn>
                                        <p:tgtEl>
                                          <p:spTgt spid="34"/>
                                        </p:tgtEl>
                                        <p:attrNameLst>
                                          <p:attrName>style.visibility</p:attrName>
                                        </p:attrNameLst>
                                      </p:cBhvr>
                                      <p:to>
                                        <p:strVal val="hidden"/>
                                      </p:to>
                                    </p:set>
                                  </p:childTnLst>
                                </p:cTn>
                              </p:par>
                              <p:par>
                                <p:cTn id="393" presetID="23" presetClass="entr" presetSubtype="288" fill="hold" nodeType="withEffect">
                                  <p:stCondLst>
                                    <p:cond delay="0"/>
                                  </p:stCondLst>
                                  <p:childTnLst>
                                    <p:set>
                                      <p:cBhvr>
                                        <p:cTn id="394" dur="1" fill="hold">
                                          <p:stCondLst>
                                            <p:cond delay="0"/>
                                          </p:stCondLst>
                                        </p:cTn>
                                        <p:tgtEl>
                                          <p:spTgt spid="38"/>
                                        </p:tgtEl>
                                        <p:attrNameLst>
                                          <p:attrName>style.visibility</p:attrName>
                                        </p:attrNameLst>
                                      </p:cBhvr>
                                      <p:to>
                                        <p:strVal val="visible"/>
                                      </p:to>
                                    </p:set>
                                    <p:anim calcmode="lin" valueType="num">
                                      <p:cBhvr>
                                        <p:cTn id="395" dur="2250" fill="hold"/>
                                        <p:tgtEl>
                                          <p:spTgt spid="38"/>
                                        </p:tgtEl>
                                        <p:attrNameLst>
                                          <p:attrName>ppt_w</p:attrName>
                                        </p:attrNameLst>
                                      </p:cBhvr>
                                      <p:tavLst>
                                        <p:tav tm="0">
                                          <p:val>
                                            <p:strVal val="4/3*#ppt_w"/>
                                          </p:val>
                                        </p:tav>
                                        <p:tav tm="100000">
                                          <p:val>
                                            <p:strVal val="#ppt_w"/>
                                          </p:val>
                                        </p:tav>
                                      </p:tavLst>
                                    </p:anim>
                                    <p:anim calcmode="lin" valueType="num">
                                      <p:cBhvr>
                                        <p:cTn id="396" dur="2250" fill="hold"/>
                                        <p:tgtEl>
                                          <p:spTgt spid="38"/>
                                        </p:tgtEl>
                                        <p:attrNameLst>
                                          <p:attrName>ppt_h</p:attrName>
                                        </p:attrNameLst>
                                      </p:cBhvr>
                                      <p:tavLst>
                                        <p:tav tm="0">
                                          <p:val>
                                            <p:strVal val="4/3*#ppt_h"/>
                                          </p:val>
                                        </p:tav>
                                        <p:tav tm="100000">
                                          <p:val>
                                            <p:strVal val="#ppt_h"/>
                                          </p:val>
                                        </p:tav>
                                      </p:tavLst>
                                    </p:anim>
                                  </p:childTnLst>
                                </p:cTn>
                              </p:par>
                              <p:par>
                                <p:cTn id="397" presetID="16" presetClass="entr" presetSubtype="42" fill="hold" nodeType="withEffect">
                                  <p:stCondLst>
                                    <p:cond delay="0"/>
                                  </p:stCondLst>
                                  <p:childTnLst>
                                    <p:set>
                                      <p:cBhvr>
                                        <p:cTn id="398" dur="1" fill="hold">
                                          <p:stCondLst>
                                            <p:cond delay="0"/>
                                          </p:stCondLst>
                                        </p:cTn>
                                        <p:tgtEl>
                                          <p:spTgt spid="38"/>
                                        </p:tgtEl>
                                        <p:attrNameLst>
                                          <p:attrName>style.visibility</p:attrName>
                                        </p:attrNameLst>
                                      </p:cBhvr>
                                      <p:to>
                                        <p:strVal val="visible"/>
                                      </p:to>
                                    </p:set>
                                    <p:animEffect transition="in" filter="barn(outHorizontal)">
                                      <p:cBhvr>
                                        <p:cTn id="399" dur="22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6" grpId="2" animBg="1"/>
      <p:bldP spid="34" grpId="0" animBg="1"/>
      <p:bldP spid="34" grpId="1" animBg="1"/>
      <p:bldP spid="34" grpId="2" animBg="1"/>
      <p:bldP spid="20" grpId="0" animBg="1"/>
      <p:bldP spid="20" grpId="1" animBg="1"/>
      <p:bldP spid="20" grpId="2" animBg="1"/>
      <p:bldP spid="17" grpId="0" animBg="1"/>
      <p:bldP spid="17" grpId="1" animBg="1"/>
      <p:bldP spid="17" grpId="2" animBg="1"/>
      <p:bldP spid="33" grpId="0" animBg="1"/>
      <p:bldP spid="33" grpId="1" animBg="1"/>
      <p:bldP spid="33" grpId="2" animBg="1"/>
      <p:bldP spid="14" grpId="0" animBg="1"/>
      <p:bldP spid="14" grpId="1" animBg="1"/>
      <p:bldP spid="14" grpId="2" animBg="1"/>
      <p:bldP spid="30" grpId="0" animBg="1"/>
      <p:bldP spid="30" grpId="1" animBg="1"/>
      <p:bldP spid="30" grpId="2" animBg="1"/>
      <p:bldP spid="13" grpId="0" animBg="1"/>
      <p:bldP spid="13" grpId="1" animBg="1"/>
      <p:bldP spid="13" grpId="2" animBg="1"/>
      <p:bldP spid="29" grpId="0" animBg="1"/>
      <p:bldP spid="29" grpId="1" animBg="1"/>
      <p:bldP spid="29" grpId="2" animBg="1"/>
      <p:bldP spid="28" grpId="0" animBg="1"/>
      <p:bldP spid="28" grpId="1" animBg="1"/>
      <p:bldP spid="28"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5" grpId="0" animBg="1"/>
      <p:bldP spid="15" grpId="1" animBg="1"/>
      <p:bldP spid="15" grpId="2" animBg="1"/>
      <p:bldP spid="16" grpId="0" animBg="1"/>
      <p:bldP spid="16" grpId="1" animBg="1"/>
      <p:bldP spid="16" grpId="2" animBg="1"/>
      <p:bldP spid="18" grpId="0" animBg="1"/>
      <p:bldP spid="18" grpId="1" animBg="1"/>
      <p:bldP spid="18" grpId="2" animBg="1"/>
      <p:bldP spid="19" grpId="0" animBg="1"/>
      <p:bldP spid="19" grpId="1" animBg="1"/>
      <p:bldP spid="19"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7" grpId="0" animBg="1"/>
      <p:bldP spid="27" grpId="1" animBg="1"/>
      <p:bldP spid="27" grpId="2" animBg="1"/>
      <p:bldP spid="31" grpId="0" animBg="1"/>
      <p:bldP spid="31" grpId="1" animBg="1"/>
      <p:bldP spid="31" grpId="2" animBg="1"/>
      <p:bldP spid="32" grpId="0" animBg="1"/>
      <p:bldP spid="32" grpId="1" animBg="1"/>
      <p:bldP spid="32" grpId="2" animBg="1"/>
      <p:bldP spid="3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88 Rectángulo"/>
          <p:cNvSpPr/>
          <p:nvPr/>
        </p:nvSpPr>
        <p:spPr>
          <a:xfrm>
            <a:off x="0" y="0"/>
            <a:ext cx="9144000" cy="5143500"/>
          </a:xfrm>
          <a:prstGeom prst="rect">
            <a:avLst/>
          </a:prstGeom>
          <a:gradFill flip="none" rotWithShape="1">
            <a:gsLst>
              <a:gs pos="12000">
                <a:srgbClr val="66FF33">
                  <a:lumMod val="19000"/>
                </a:srgbClr>
              </a:gs>
              <a:gs pos="50000">
                <a:srgbClr val="103B00">
                  <a:lumMod val="0"/>
                </a:srgbClr>
              </a:gs>
              <a:gs pos="86000">
                <a:srgbClr val="8CFF58">
                  <a:lumMod val="19000"/>
                </a:srgbClr>
              </a:gs>
              <a:gs pos="99000">
                <a:srgbClr val="CCFF33"/>
              </a:gs>
              <a:gs pos="0">
                <a:srgbClr val="CCFF3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4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127586" y="-36000"/>
            <a:ext cx="9271586" cy="5179500"/>
          </a:xfrm>
          <a:prstGeom prst="rect">
            <a:avLst/>
          </a:prstGeom>
          <a:noFill/>
          <a:ln>
            <a:noFill/>
          </a:ln>
        </p:spPr>
      </p:pic>
      <p:sp>
        <p:nvSpPr>
          <p:cNvPr id="2" name="1 Luna"/>
          <p:cNvSpPr/>
          <p:nvPr/>
        </p:nvSpPr>
        <p:spPr>
          <a:xfrm>
            <a:off x="26967" y="21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8" y="21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3956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3" y="3956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3882"/>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7" y="23882"/>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21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1" y="21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36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5" y="-36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16042"/>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89" y="16042"/>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4" y="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317489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8" y="317489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3193188"/>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3" y="3193188"/>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317751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7" y="317751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317489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1" y="317489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3153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5" y="315326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316967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89" y="316967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31536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4" y="31536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211022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7" y="211022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212852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2" y="212852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211284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6" y="211284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211022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0" y="211022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208859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4" y="208859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210500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8" y="210500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2088959"/>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3" y="2088959"/>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2507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8" y="42507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26902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3" y="4269024"/>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25334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7" y="425334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2507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1" y="4250727"/>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422910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5" y="422910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24550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89" y="4245506"/>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422946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4" y="422946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103010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8" y="103010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104840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3" y="104840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103272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7" y="1032720"/>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103010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1" y="1030103"/>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1008475"/>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5" y="1008475"/>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102488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89" y="1024881"/>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1008839"/>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4" y="1008839"/>
            <a:ext cx="1369715" cy="914037"/>
          </a:xfrm>
          <a:prstGeom prst="moon">
            <a:avLst>
              <a:gd name="adj" fmla="val 33026"/>
            </a:avLst>
          </a:prstGeom>
          <a:gradFill flip="none" rotWithShape="1">
            <a:gsLst>
              <a:gs pos="36000">
                <a:srgbClr val="66FF33">
                  <a:lumMod val="19000"/>
                  <a:alpha val="69000"/>
                </a:srgbClr>
              </a:gs>
              <a:gs pos="42000">
                <a:srgbClr val="C00000"/>
              </a:gs>
              <a:gs pos="47000">
                <a:srgbClr val="8CFF58">
                  <a:lumMod val="19000"/>
                  <a:alpha val="0"/>
                </a:srgbClr>
              </a:gs>
              <a:gs pos="32000">
                <a:srgbClr val="CCFF33"/>
              </a:gs>
            </a:gsLst>
            <a:path path="circle">
              <a:fillToRect l="50000" t="50000" r="50000" b="50000"/>
            </a:path>
            <a:tileRect/>
          </a:gradFill>
          <a:ln w="9525" cap="rnd">
            <a:gradFill>
              <a:gsLst>
                <a:gs pos="0">
                  <a:srgbClr val="66FF33"/>
                </a:gs>
                <a:gs pos="72512">
                  <a:srgbClr val="9CFF33">
                    <a:alpha val="0"/>
                  </a:srgbClr>
                </a:gs>
                <a:gs pos="23350">
                  <a:srgbClr val="96FF33">
                    <a:alpha val="0"/>
                  </a:srgbClr>
                </a:gs>
                <a:gs pos="50000">
                  <a:srgbClr val="CCFF33"/>
                </a:gs>
                <a:gs pos="98000">
                  <a:srgbClr val="66FF33"/>
                </a:gs>
              </a:gsLst>
              <a:lin ang="5400000" scaled="0"/>
            </a:gradFill>
            <a:prstDash val="sysDash"/>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108520" y="-92546"/>
            <a:ext cx="9361040" cy="5236046"/>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01942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8"/>
                                        </p:tgtEl>
                                        <p:attrNameLst>
                                          <p:attrName>style.opacity</p:attrName>
                                        </p:attrNameLst>
                                      </p:cBhvr>
                                      <p:to>
                                        <p:strVal val="0"/>
                                      </p:to>
                                    </p:set>
                                    <p:animEffect filter="image" prLst="opacity: 0">
                                      <p:cBhvr rctx="IE">
                                        <p:cTn id="427" dur="indefinite"/>
                                        <p:tgtEl>
                                          <p:spTgt spid="88"/>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87"/>
                                        </p:tgtEl>
                                        <p:attrNameLst>
                                          <p:attrName>style.visibility</p:attrName>
                                        </p:attrNameLst>
                                      </p:cBhvr>
                                      <p:to>
                                        <p:strVal val="visible"/>
                                      </p:to>
                                    </p:set>
                                    <p:anim calcmode="lin" valueType="num">
                                      <p:cBhvr>
                                        <p:cTn id="851" dur="2250" fill="hold"/>
                                        <p:tgtEl>
                                          <p:spTgt spid="87"/>
                                        </p:tgtEl>
                                        <p:attrNameLst>
                                          <p:attrName>ppt_w</p:attrName>
                                        </p:attrNameLst>
                                      </p:cBhvr>
                                      <p:tavLst>
                                        <p:tav tm="0">
                                          <p:val>
                                            <p:strVal val="4/3*#ppt_w"/>
                                          </p:val>
                                        </p:tav>
                                        <p:tav tm="100000">
                                          <p:val>
                                            <p:strVal val="#ppt_w"/>
                                          </p:val>
                                        </p:tav>
                                      </p:tavLst>
                                    </p:anim>
                                    <p:anim calcmode="lin" valueType="num">
                                      <p:cBhvr>
                                        <p:cTn id="852" dur="2250" fill="hold"/>
                                        <p:tgtEl>
                                          <p:spTgt spid="87"/>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87"/>
                                        </p:tgtEl>
                                        <p:attrNameLst>
                                          <p:attrName>style.visibility</p:attrName>
                                        </p:attrNameLst>
                                      </p:cBhvr>
                                      <p:to>
                                        <p:strVal val="visible"/>
                                      </p:to>
                                    </p:set>
                                    <p:animEffect transition="in" filter="barn(outHorizontal)">
                                      <p:cBhvr>
                                        <p:cTn id="855" dur="225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111 Rectángulo"/>
          <p:cNvSpPr/>
          <p:nvPr/>
        </p:nvSpPr>
        <p:spPr>
          <a:xfrm>
            <a:off x="0" y="29064"/>
            <a:ext cx="9144000" cy="5114437"/>
          </a:xfrm>
          <a:prstGeom prst="rect">
            <a:avLst/>
          </a:prstGeom>
          <a:gradFill flip="none" rotWithShape="1">
            <a:gsLst>
              <a:gs pos="51000">
                <a:schemeClr val="accent3">
                  <a:lumMod val="50000"/>
                </a:schemeClr>
              </a:gs>
              <a:gs pos="10000">
                <a:schemeClr val="accent3">
                  <a:lumMod val="50000"/>
                </a:schemeClr>
              </a:gs>
              <a:gs pos="90000">
                <a:schemeClr val="accent3">
                  <a:lumMod val="50000"/>
                </a:schemeClr>
              </a:gs>
              <a:gs pos="98000">
                <a:srgbClr val="E9EE12"/>
              </a:gs>
              <a:gs pos="0">
                <a:srgbClr val="E9EE12"/>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5" name="114 Imagen" descr="Diapositiva4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1230"/>
          </a:xfrm>
          <a:prstGeom prst="rect">
            <a:avLst/>
          </a:prstGeom>
          <a:noFill/>
          <a:ln>
            <a:noFill/>
          </a:ln>
        </p:spPr>
      </p:pic>
      <p:sp>
        <p:nvSpPr>
          <p:cNvPr id="49" name="48 Rectángulo"/>
          <p:cNvSpPr/>
          <p:nvPr/>
        </p:nvSpPr>
        <p:spPr>
          <a:xfrm rot="16200000" flipH="1">
            <a:off x="-197770" y="-1261285"/>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1302606" y="-1108297"/>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1302606" y="-1414275"/>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2785223" y="-1261284"/>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2784926" y="-955306"/>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2791011" y="-1567262"/>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226371" y="-381914"/>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1274005" y="-228926"/>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1274005" y="-534903"/>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2756622" y="-381913"/>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2756327" y="-75935"/>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2762410" y="-687890"/>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199793" y="502782"/>
            <a:ext cx="72067" cy="3345907"/>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1300582" y="655769"/>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1300582" y="349792"/>
            <a:ext cx="72067" cy="3345908"/>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2783199" y="502782"/>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2782903" y="808759"/>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788986" y="196806"/>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161141" y="1364472"/>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1339235" y="1517460"/>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1339235" y="1211484"/>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2821852" y="1364473"/>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2821555" y="1670450"/>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2827640" y="1058497"/>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189741" y="2243843"/>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1310634" y="2396831"/>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1310634" y="2090854"/>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2793251" y="2243844"/>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2792955" y="2549821"/>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2799038" y="1937866"/>
            <a:ext cx="72067"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163164" y="3128539"/>
            <a:ext cx="72065"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1337212" y="3281527"/>
            <a:ext cx="72065"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1337212" y="2975550"/>
            <a:ext cx="72065" cy="3345906"/>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2819828" y="3128539"/>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2819532" y="3434516"/>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2825616" y="2822562"/>
            <a:ext cx="72067" cy="334590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9229840" y="-1364194"/>
            <a:ext cx="90969" cy="3456385"/>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7729472" y="-1211200"/>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7729472" y="-1517177"/>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6246857" y="-1364189"/>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6247153" y="-1058211"/>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6241068" y="-1670165"/>
            <a:ext cx="90970"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9258447" y="-484818"/>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7758073" y="-331830"/>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7758073" y="-637807"/>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6275458" y="-484818"/>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6275754" y="-178840"/>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269670" y="-790795"/>
            <a:ext cx="90969" cy="3456384"/>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9231869" y="399879"/>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H="1">
            <a:off x="7731495" y="552867"/>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H="1">
            <a:off x="7731495" y="246889"/>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H="1">
            <a:off x="6248880" y="399879"/>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H="1">
            <a:off x="6249176" y="705856"/>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H="1">
            <a:off x="6243092" y="93901"/>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flipH="1">
            <a:off x="9193216" y="1261571"/>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flipH="1">
            <a:off x="7692842" y="1414559"/>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flipH="1">
            <a:off x="7692842" y="1108582"/>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flipH="1">
            <a:off x="6210227" y="1261571"/>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flipH="1">
            <a:off x="6210523" y="1567548"/>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flipH="1">
            <a:off x="6204440" y="955593"/>
            <a:ext cx="90969" cy="3456382"/>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flipH="1">
            <a:off x="9221816" y="2140941"/>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flipH="1">
            <a:off x="7721443" y="2293929"/>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flipH="1">
            <a:off x="7721443" y="1987952"/>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flipH="1">
            <a:off x="6238828" y="2140941"/>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flipH="1">
            <a:off x="6239124" y="2446919"/>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flipH="1">
            <a:off x="6233040" y="1834964"/>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flipH="1">
            <a:off x="9195240" y="3025636"/>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flipH="1">
            <a:off x="7694866" y="3178624"/>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flipH="1">
            <a:off x="7694866" y="2872647"/>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flipH="1">
            <a:off x="6212251" y="3025636"/>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flipH="1">
            <a:off x="6212546" y="3331613"/>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flipH="1">
            <a:off x="6206463" y="2719659"/>
            <a:ext cx="90969" cy="3456380"/>
          </a:xfrm>
          <a:prstGeom prst="rect">
            <a:avLst/>
          </a:prstGeom>
          <a:noFill/>
          <a:ln w="38100" cap="sq" cmpd="sng">
            <a:gradFill>
              <a:gsLst>
                <a:gs pos="77100">
                  <a:srgbClr val="CCFF33"/>
                </a:gs>
                <a:gs pos="26650">
                  <a:srgbClr val="CCFF33"/>
                </a:gs>
                <a:gs pos="0">
                  <a:schemeClr val="accent1">
                    <a:tint val="66000"/>
                    <a:satMod val="160000"/>
                    <a:lumMod val="0"/>
                    <a:lumOff val="100000"/>
                  </a:schemeClr>
                </a:gs>
                <a:gs pos="50000">
                  <a:schemeClr val="accent1">
                    <a:tint val="44500"/>
                    <a:satMod val="160000"/>
                    <a:lumMod val="0"/>
                    <a:lumOff val="100000"/>
                  </a:schemeClr>
                </a:gs>
                <a:gs pos="100000">
                  <a:schemeClr val="accent1">
                    <a:tint val="23500"/>
                    <a:satMod val="160000"/>
                    <a:lumMod val="0"/>
                    <a:lumOff val="100000"/>
                  </a:schemeClr>
                </a:gs>
              </a:gsLst>
              <a:lin ang="5400000" scaled="0"/>
            </a:gradFill>
            <a:prstDash val="sysDot"/>
          </a:ln>
          <a:effectLst>
            <a:reflection blurRad="6350" stA="50000" endA="300" endPos="90000" dist="50800" dir="5400000" sy="-100000" algn="bl" rotWithShape="0"/>
          </a:effectLst>
          <a:scene3d>
            <a:camera prst="obliqueBottomLeft"/>
            <a:lightRig rig="flood" dir="t"/>
          </a:scene3d>
          <a:sp3d prstMaterial="powder">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1836712" y="0"/>
            <a:ext cx="13177464"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73996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4000" fill="hold"/>
                                        <p:tgtEl>
                                          <p:spTgt spid="49"/>
                                        </p:tgtEl>
                                        <p:attrNameLst>
                                          <p:attrName>ppt_x</p:attrName>
                                        </p:attrNameLst>
                                      </p:cBhvr>
                                      <p:tavLst>
                                        <p:tav tm="0">
                                          <p:val>
                                            <p:strVal val="0-#ppt_w/2"/>
                                          </p:val>
                                        </p:tav>
                                        <p:tav tm="100000">
                                          <p:val>
                                            <p:strVal val="#ppt_x"/>
                                          </p:val>
                                        </p:tav>
                                      </p:tavLst>
                                    </p:anim>
                                    <p:anim calcmode="lin" valueType="num">
                                      <p:cBhvr additive="base">
                                        <p:cTn id="8" dur="4000" fill="hold"/>
                                        <p:tgtEl>
                                          <p:spTgt spid="4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p:cTn id="11" dur="4000" fill="hold"/>
                                        <p:tgtEl>
                                          <p:spTgt spid="49"/>
                                        </p:tgtEl>
                                        <p:attrNameLst>
                                          <p:attrName>ppt_w</p:attrName>
                                        </p:attrNameLst>
                                      </p:cBhvr>
                                      <p:tavLst>
                                        <p:tav tm="0" fmla="#ppt_w*sin(2.5*pi*$)">
                                          <p:val>
                                            <p:fltVal val="0"/>
                                          </p:val>
                                        </p:tav>
                                        <p:tav tm="100000">
                                          <p:val>
                                            <p:fltVal val="1"/>
                                          </p:val>
                                        </p:tav>
                                      </p:tavLst>
                                    </p:anim>
                                    <p:anim calcmode="lin" valueType="num">
                                      <p:cBhvr>
                                        <p:cTn id="12" dur="4000" fill="hold"/>
                                        <p:tgtEl>
                                          <p:spTgt spid="4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49"/>
                                        </p:tgtEl>
                                        <p:attrNameLst>
                                          <p:attrName>ppt_x</p:attrName>
                                        </p:attrNameLst>
                                      </p:cBhvr>
                                      <p:tavLst>
                                        <p:tav tm="0">
                                          <p:val>
                                            <p:strVal val="ppt_x"/>
                                          </p:val>
                                        </p:tav>
                                        <p:tav tm="100000">
                                          <p:val>
                                            <p:strVal val="1+ppt_w/2"/>
                                          </p:val>
                                        </p:tav>
                                      </p:tavLst>
                                    </p:anim>
                                    <p:anim calcmode="lin" valueType="num">
                                      <p:cBhvr additive="base">
                                        <p:cTn id="15" dur="4500"/>
                                        <p:tgtEl>
                                          <p:spTgt spid="49"/>
                                        </p:tgtEl>
                                        <p:attrNameLst>
                                          <p:attrName>ppt_y</p:attrName>
                                        </p:attrNameLst>
                                      </p:cBhvr>
                                      <p:tavLst>
                                        <p:tav tm="0">
                                          <p:val>
                                            <p:strVal val="ppt_y"/>
                                          </p:val>
                                        </p:tav>
                                        <p:tav tm="100000">
                                          <p:val>
                                            <p:strVal val="ppt_y"/>
                                          </p:val>
                                        </p:tav>
                                      </p:tavLst>
                                    </p:anim>
                                    <p:set>
                                      <p:cBhvr>
                                        <p:cTn id="16" dur="1" fill="hold">
                                          <p:stCondLst>
                                            <p:cond delay="4499"/>
                                          </p:stCondLst>
                                        </p:cTn>
                                        <p:tgtEl>
                                          <p:spTgt spid="49"/>
                                        </p:tgtEl>
                                        <p:attrNameLst>
                                          <p:attrName>style.visibility</p:attrName>
                                        </p:attrNameLst>
                                      </p:cBhvr>
                                      <p:to>
                                        <p:strVal val="hidden"/>
                                      </p:to>
                                    </p:set>
                                  </p:childTnLst>
                                </p:cTn>
                              </p:par>
                              <p:par>
                                <p:cTn id="17" presetID="2" presetClass="entr" presetSubtype="8"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4000" fill="hold"/>
                                        <p:tgtEl>
                                          <p:spTgt spid="40"/>
                                        </p:tgtEl>
                                        <p:attrNameLst>
                                          <p:attrName>ppt_x</p:attrName>
                                        </p:attrNameLst>
                                      </p:cBhvr>
                                      <p:tavLst>
                                        <p:tav tm="0">
                                          <p:val>
                                            <p:strVal val="0-#ppt_w/2"/>
                                          </p:val>
                                        </p:tav>
                                        <p:tav tm="100000">
                                          <p:val>
                                            <p:strVal val="#ppt_x"/>
                                          </p:val>
                                        </p:tav>
                                      </p:tavLst>
                                    </p:anim>
                                    <p:anim calcmode="lin" valueType="num">
                                      <p:cBhvr additive="base">
                                        <p:cTn id="20" dur="4000" fill="hold"/>
                                        <p:tgtEl>
                                          <p:spTgt spid="40"/>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p:cTn id="23" dur="4000" fill="hold"/>
                                        <p:tgtEl>
                                          <p:spTgt spid="40"/>
                                        </p:tgtEl>
                                        <p:attrNameLst>
                                          <p:attrName>ppt_w</p:attrName>
                                        </p:attrNameLst>
                                      </p:cBhvr>
                                      <p:tavLst>
                                        <p:tav tm="0" fmla="#ppt_w*sin(2.5*pi*$)">
                                          <p:val>
                                            <p:fltVal val="0"/>
                                          </p:val>
                                        </p:tav>
                                        <p:tav tm="100000">
                                          <p:val>
                                            <p:fltVal val="1"/>
                                          </p:val>
                                        </p:tav>
                                      </p:tavLst>
                                    </p:anim>
                                    <p:anim calcmode="lin" valueType="num">
                                      <p:cBhvr>
                                        <p:cTn id="24" dur="4000" fill="hold"/>
                                        <p:tgtEl>
                                          <p:spTgt spid="40"/>
                                        </p:tgtEl>
                                        <p:attrNameLst>
                                          <p:attrName>ppt_h</p:attrName>
                                        </p:attrNameLst>
                                      </p:cBhvr>
                                      <p:tavLst>
                                        <p:tav tm="0">
                                          <p:val>
                                            <p:strVal val="#ppt_h"/>
                                          </p:val>
                                        </p:tav>
                                        <p:tav tm="100000">
                                          <p:val>
                                            <p:strVal val="#ppt_h"/>
                                          </p:val>
                                        </p:tav>
                                      </p:tavLst>
                                    </p:anim>
                                  </p:childTnLst>
                                </p:cTn>
                              </p:par>
                              <p:par>
                                <p:cTn id="25" presetID="2" presetClass="exit" presetSubtype="8" fill="hold" grpId="2" nodeType="withEffect">
                                  <p:stCondLst>
                                    <p:cond delay="0"/>
                                  </p:stCondLst>
                                  <p:childTnLst>
                                    <p:anim calcmode="lin" valueType="num">
                                      <p:cBhvr additive="base">
                                        <p:cTn id="26" dur="4500"/>
                                        <p:tgtEl>
                                          <p:spTgt spid="40"/>
                                        </p:tgtEl>
                                        <p:attrNameLst>
                                          <p:attrName>ppt_x</p:attrName>
                                        </p:attrNameLst>
                                      </p:cBhvr>
                                      <p:tavLst>
                                        <p:tav tm="0">
                                          <p:val>
                                            <p:strVal val="ppt_x"/>
                                          </p:val>
                                        </p:tav>
                                        <p:tav tm="100000">
                                          <p:val>
                                            <p:strVal val="0-ppt_w/2"/>
                                          </p:val>
                                        </p:tav>
                                      </p:tavLst>
                                    </p:anim>
                                    <p:anim calcmode="lin" valueType="num">
                                      <p:cBhvr additive="base">
                                        <p:cTn id="27" dur="4500"/>
                                        <p:tgtEl>
                                          <p:spTgt spid="40"/>
                                        </p:tgtEl>
                                        <p:attrNameLst>
                                          <p:attrName>ppt_y</p:attrName>
                                        </p:attrNameLst>
                                      </p:cBhvr>
                                      <p:tavLst>
                                        <p:tav tm="0">
                                          <p:val>
                                            <p:strVal val="ppt_y"/>
                                          </p:val>
                                        </p:tav>
                                        <p:tav tm="100000">
                                          <p:val>
                                            <p:strVal val="ppt_y"/>
                                          </p:val>
                                        </p:tav>
                                      </p:tavLst>
                                    </p:anim>
                                    <p:set>
                                      <p:cBhvr>
                                        <p:cTn id="28" dur="1" fill="hold">
                                          <p:stCondLst>
                                            <p:cond delay="4499"/>
                                          </p:stCondLst>
                                        </p:cTn>
                                        <p:tgtEl>
                                          <p:spTgt spid="40"/>
                                        </p:tgtEl>
                                        <p:attrNameLst>
                                          <p:attrName>style.visibility</p:attrName>
                                        </p:attrNameLst>
                                      </p:cBhvr>
                                      <p:to>
                                        <p:strVal val="hidden"/>
                                      </p:to>
                                    </p:set>
                                  </p:childTnLst>
                                </p:cTn>
                              </p:par>
                              <p:par>
                                <p:cTn id="29" presetID="2" presetClass="entr" presetSubtype="8"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additive="base">
                                        <p:cTn id="31" dur="4000" fill="hold"/>
                                        <p:tgtEl>
                                          <p:spTgt spid="47"/>
                                        </p:tgtEl>
                                        <p:attrNameLst>
                                          <p:attrName>ppt_x</p:attrName>
                                        </p:attrNameLst>
                                      </p:cBhvr>
                                      <p:tavLst>
                                        <p:tav tm="0">
                                          <p:val>
                                            <p:strVal val="0-#ppt_w/2"/>
                                          </p:val>
                                        </p:tav>
                                        <p:tav tm="100000">
                                          <p:val>
                                            <p:strVal val="#ppt_x"/>
                                          </p:val>
                                        </p:tav>
                                      </p:tavLst>
                                    </p:anim>
                                    <p:anim calcmode="lin" valueType="num">
                                      <p:cBhvr additive="base">
                                        <p:cTn id="32" dur="4000" fill="hold"/>
                                        <p:tgtEl>
                                          <p:spTgt spid="47"/>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47"/>
                                        </p:tgtEl>
                                        <p:attrNameLst>
                                          <p:attrName>style.visibility</p:attrName>
                                        </p:attrNameLst>
                                      </p:cBhvr>
                                      <p:to>
                                        <p:strVal val="visible"/>
                                      </p:to>
                                    </p:set>
                                    <p:anim calcmode="lin" valueType="num">
                                      <p:cBhvr>
                                        <p:cTn id="35" dur="4000" fill="hold"/>
                                        <p:tgtEl>
                                          <p:spTgt spid="47"/>
                                        </p:tgtEl>
                                        <p:attrNameLst>
                                          <p:attrName>ppt_w</p:attrName>
                                        </p:attrNameLst>
                                      </p:cBhvr>
                                      <p:tavLst>
                                        <p:tav tm="0" fmla="#ppt_w*sin(2.5*pi*$)">
                                          <p:val>
                                            <p:fltVal val="0"/>
                                          </p:val>
                                        </p:tav>
                                        <p:tav tm="100000">
                                          <p:val>
                                            <p:fltVal val="1"/>
                                          </p:val>
                                        </p:tav>
                                      </p:tavLst>
                                    </p:anim>
                                    <p:anim calcmode="lin" valueType="num">
                                      <p:cBhvr>
                                        <p:cTn id="36" dur="4000" fill="hold"/>
                                        <p:tgtEl>
                                          <p:spTgt spid="47"/>
                                        </p:tgtEl>
                                        <p:attrNameLst>
                                          <p:attrName>ppt_h</p:attrName>
                                        </p:attrNameLst>
                                      </p:cBhvr>
                                      <p:tavLst>
                                        <p:tav tm="0">
                                          <p:val>
                                            <p:strVal val="#ppt_h"/>
                                          </p:val>
                                        </p:tav>
                                        <p:tav tm="100000">
                                          <p:val>
                                            <p:strVal val="#ppt_h"/>
                                          </p:val>
                                        </p:tav>
                                      </p:tavLst>
                                    </p:anim>
                                  </p:childTnLst>
                                </p:cTn>
                              </p:par>
                              <p:par>
                                <p:cTn id="37" presetID="2" presetClass="exit" presetSubtype="8" fill="hold" grpId="2" nodeType="withEffect">
                                  <p:stCondLst>
                                    <p:cond delay="0"/>
                                  </p:stCondLst>
                                  <p:childTnLst>
                                    <p:anim calcmode="lin" valueType="num">
                                      <p:cBhvr additive="base">
                                        <p:cTn id="38" dur="4500"/>
                                        <p:tgtEl>
                                          <p:spTgt spid="47"/>
                                        </p:tgtEl>
                                        <p:attrNameLst>
                                          <p:attrName>ppt_x</p:attrName>
                                        </p:attrNameLst>
                                      </p:cBhvr>
                                      <p:tavLst>
                                        <p:tav tm="0">
                                          <p:val>
                                            <p:strVal val="ppt_x"/>
                                          </p:val>
                                        </p:tav>
                                        <p:tav tm="100000">
                                          <p:val>
                                            <p:strVal val="0-ppt_w/2"/>
                                          </p:val>
                                        </p:tav>
                                      </p:tavLst>
                                    </p:anim>
                                    <p:anim calcmode="lin" valueType="num">
                                      <p:cBhvr additive="base">
                                        <p:cTn id="39" dur="4500"/>
                                        <p:tgtEl>
                                          <p:spTgt spid="47"/>
                                        </p:tgtEl>
                                        <p:attrNameLst>
                                          <p:attrName>ppt_y</p:attrName>
                                        </p:attrNameLst>
                                      </p:cBhvr>
                                      <p:tavLst>
                                        <p:tav tm="0">
                                          <p:val>
                                            <p:strVal val="ppt_y"/>
                                          </p:val>
                                        </p:tav>
                                        <p:tav tm="100000">
                                          <p:val>
                                            <p:strVal val="ppt_y"/>
                                          </p:val>
                                        </p:tav>
                                      </p:tavLst>
                                    </p:anim>
                                    <p:set>
                                      <p:cBhvr>
                                        <p:cTn id="40" dur="1" fill="hold">
                                          <p:stCondLst>
                                            <p:cond delay="4499"/>
                                          </p:stCondLst>
                                        </p:cTn>
                                        <p:tgtEl>
                                          <p:spTgt spid="47"/>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4000" fill="hold"/>
                                        <p:tgtEl>
                                          <p:spTgt spid="61"/>
                                        </p:tgtEl>
                                        <p:attrNameLst>
                                          <p:attrName>ppt_x</p:attrName>
                                        </p:attrNameLst>
                                      </p:cBhvr>
                                      <p:tavLst>
                                        <p:tav tm="0">
                                          <p:val>
                                            <p:strVal val="0-#ppt_w/2"/>
                                          </p:val>
                                        </p:tav>
                                        <p:tav tm="100000">
                                          <p:val>
                                            <p:strVal val="#ppt_x"/>
                                          </p:val>
                                        </p:tav>
                                      </p:tavLst>
                                    </p:anim>
                                    <p:anim calcmode="lin" valueType="num">
                                      <p:cBhvr additive="base">
                                        <p:cTn id="44" dur="4000" fill="hold"/>
                                        <p:tgtEl>
                                          <p:spTgt spid="61"/>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p:cTn id="47" dur="4000" fill="hold"/>
                                        <p:tgtEl>
                                          <p:spTgt spid="61"/>
                                        </p:tgtEl>
                                        <p:attrNameLst>
                                          <p:attrName>ppt_w</p:attrName>
                                        </p:attrNameLst>
                                      </p:cBhvr>
                                      <p:tavLst>
                                        <p:tav tm="0" fmla="#ppt_w*sin(2.5*pi*$)">
                                          <p:val>
                                            <p:fltVal val="0"/>
                                          </p:val>
                                        </p:tav>
                                        <p:tav tm="100000">
                                          <p:val>
                                            <p:fltVal val="1"/>
                                          </p:val>
                                        </p:tav>
                                      </p:tavLst>
                                    </p:anim>
                                    <p:anim calcmode="lin" valueType="num">
                                      <p:cBhvr>
                                        <p:cTn id="48" dur="4000" fill="hold"/>
                                        <p:tgtEl>
                                          <p:spTgt spid="61"/>
                                        </p:tgtEl>
                                        <p:attrNameLst>
                                          <p:attrName>ppt_h</p:attrName>
                                        </p:attrNameLst>
                                      </p:cBhvr>
                                      <p:tavLst>
                                        <p:tav tm="0">
                                          <p:val>
                                            <p:strVal val="#ppt_h"/>
                                          </p:val>
                                        </p:tav>
                                        <p:tav tm="100000">
                                          <p:val>
                                            <p:strVal val="#ppt_h"/>
                                          </p:val>
                                        </p:tav>
                                      </p:tavLst>
                                    </p:anim>
                                  </p:childTnLst>
                                </p:cTn>
                              </p:par>
                              <p:par>
                                <p:cTn id="49" presetID="2" presetClass="exit" presetSubtype="8" fill="hold" grpId="2" nodeType="withEffect">
                                  <p:stCondLst>
                                    <p:cond delay="0"/>
                                  </p:stCondLst>
                                  <p:childTnLst>
                                    <p:anim calcmode="lin" valueType="num">
                                      <p:cBhvr additive="base">
                                        <p:cTn id="50" dur="4500"/>
                                        <p:tgtEl>
                                          <p:spTgt spid="61"/>
                                        </p:tgtEl>
                                        <p:attrNameLst>
                                          <p:attrName>ppt_x</p:attrName>
                                        </p:attrNameLst>
                                      </p:cBhvr>
                                      <p:tavLst>
                                        <p:tav tm="0">
                                          <p:val>
                                            <p:strVal val="ppt_x"/>
                                          </p:val>
                                        </p:tav>
                                        <p:tav tm="100000">
                                          <p:val>
                                            <p:strVal val="0-ppt_w/2"/>
                                          </p:val>
                                        </p:tav>
                                      </p:tavLst>
                                    </p:anim>
                                    <p:anim calcmode="lin" valueType="num">
                                      <p:cBhvr additive="base">
                                        <p:cTn id="51" dur="4500"/>
                                        <p:tgtEl>
                                          <p:spTgt spid="61"/>
                                        </p:tgtEl>
                                        <p:attrNameLst>
                                          <p:attrName>ppt_y</p:attrName>
                                        </p:attrNameLst>
                                      </p:cBhvr>
                                      <p:tavLst>
                                        <p:tav tm="0">
                                          <p:val>
                                            <p:strVal val="ppt_y"/>
                                          </p:val>
                                        </p:tav>
                                        <p:tav tm="100000">
                                          <p:val>
                                            <p:strVal val="ppt_y"/>
                                          </p:val>
                                        </p:tav>
                                      </p:tavLst>
                                    </p:anim>
                                    <p:set>
                                      <p:cBhvr>
                                        <p:cTn id="52" dur="1" fill="hold">
                                          <p:stCondLst>
                                            <p:cond delay="4499"/>
                                          </p:stCondLst>
                                        </p:cTn>
                                        <p:tgtEl>
                                          <p:spTgt spid="61"/>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93"/>
                                        </p:tgtEl>
                                        <p:attrNameLst>
                                          <p:attrName>style.visibility</p:attrName>
                                        </p:attrNameLst>
                                      </p:cBhvr>
                                      <p:to>
                                        <p:strVal val="visible"/>
                                      </p:to>
                                    </p:set>
                                    <p:anim calcmode="lin" valueType="num">
                                      <p:cBhvr additive="base">
                                        <p:cTn id="55" dur="4000" fill="hold"/>
                                        <p:tgtEl>
                                          <p:spTgt spid="93"/>
                                        </p:tgtEl>
                                        <p:attrNameLst>
                                          <p:attrName>ppt_x</p:attrName>
                                        </p:attrNameLst>
                                      </p:cBhvr>
                                      <p:tavLst>
                                        <p:tav tm="0">
                                          <p:val>
                                            <p:strVal val="0-#ppt_w/2"/>
                                          </p:val>
                                        </p:tav>
                                        <p:tav tm="100000">
                                          <p:val>
                                            <p:strVal val="#ppt_x"/>
                                          </p:val>
                                        </p:tav>
                                      </p:tavLst>
                                    </p:anim>
                                    <p:anim calcmode="lin" valueType="num">
                                      <p:cBhvr additive="base">
                                        <p:cTn id="56" dur="4000" fill="hold"/>
                                        <p:tgtEl>
                                          <p:spTgt spid="93"/>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93"/>
                                        </p:tgtEl>
                                        <p:attrNameLst>
                                          <p:attrName>style.visibility</p:attrName>
                                        </p:attrNameLst>
                                      </p:cBhvr>
                                      <p:to>
                                        <p:strVal val="visible"/>
                                      </p:to>
                                    </p:set>
                                    <p:anim calcmode="lin" valueType="num">
                                      <p:cBhvr>
                                        <p:cTn id="59" dur="4000" fill="hold"/>
                                        <p:tgtEl>
                                          <p:spTgt spid="93"/>
                                        </p:tgtEl>
                                        <p:attrNameLst>
                                          <p:attrName>ppt_w</p:attrName>
                                        </p:attrNameLst>
                                      </p:cBhvr>
                                      <p:tavLst>
                                        <p:tav tm="0" fmla="#ppt_w*sin(2.5*pi*$)">
                                          <p:val>
                                            <p:fltVal val="0"/>
                                          </p:val>
                                        </p:tav>
                                        <p:tav tm="100000">
                                          <p:val>
                                            <p:fltVal val="1"/>
                                          </p:val>
                                        </p:tav>
                                      </p:tavLst>
                                    </p:anim>
                                    <p:anim calcmode="lin" valueType="num">
                                      <p:cBhvr>
                                        <p:cTn id="60" dur="4000" fill="hold"/>
                                        <p:tgtEl>
                                          <p:spTgt spid="93"/>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0"/>
                                  </p:stCondLst>
                                  <p:childTnLst>
                                    <p:anim calcmode="lin" valueType="num">
                                      <p:cBhvr additive="base">
                                        <p:cTn id="62" dur="4500"/>
                                        <p:tgtEl>
                                          <p:spTgt spid="93"/>
                                        </p:tgtEl>
                                        <p:attrNameLst>
                                          <p:attrName>ppt_x</p:attrName>
                                        </p:attrNameLst>
                                      </p:cBhvr>
                                      <p:tavLst>
                                        <p:tav tm="0">
                                          <p:val>
                                            <p:strVal val="ppt_x"/>
                                          </p:val>
                                        </p:tav>
                                        <p:tav tm="100000">
                                          <p:val>
                                            <p:strVal val="0-ppt_w/2"/>
                                          </p:val>
                                        </p:tav>
                                      </p:tavLst>
                                    </p:anim>
                                    <p:anim calcmode="lin" valueType="num">
                                      <p:cBhvr additive="base">
                                        <p:cTn id="63" dur="4500"/>
                                        <p:tgtEl>
                                          <p:spTgt spid="93"/>
                                        </p:tgtEl>
                                        <p:attrNameLst>
                                          <p:attrName>ppt_y</p:attrName>
                                        </p:attrNameLst>
                                      </p:cBhvr>
                                      <p:tavLst>
                                        <p:tav tm="0">
                                          <p:val>
                                            <p:strVal val="ppt_y"/>
                                          </p:val>
                                        </p:tav>
                                        <p:tav tm="100000">
                                          <p:val>
                                            <p:strVal val="ppt_y"/>
                                          </p:val>
                                        </p:tav>
                                      </p:tavLst>
                                    </p:anim>
                                    <p:set>
                                      <p:cBhvr>
                                        <p:cTn id="64" dur="1" fill="hold">
                                          <p:stCondLst>
                                            <p:cond delay="4499"/>
                                          </p:stCondLst>
                                        </p:cTn>
                                        <p:tgtEl>
                                          <p:spTgt spid="93"/>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99"/>
                                        </p:tgtEl>
                                        <p:attrNameLst>
                                          <p:attrName>style.visibility</p:attrName>
                                        </p:attrNameLst>
                                      </p:cBhvr>
                                      <p:to>
                                        <p:strVal val="visible"/>
                                      </p:to>
                                    </p:set>
                                    <p:anim calcmode="lin" valueType="num">
                                      <p:cBhvr additive="base">
                                        <p:cTn id="67" dur="4000" fill="hold"/>
                                        <p:tgtEl>
                                          <p:spTgt spid="99"/>
                                        </p:tgtEl>
                                        <p:attrNameLst>
                                          <p:attrName>ppt_x</p:attrName>
                                        </p:attrNameLst>
                                      </p:cBhvr>
                                      <p:tavLst>
                                        <p:tav tm="0">
                                          <p:val>
                                            <p:strVal val="0-#ppt_w/2"/>
                                          </p:val>
                                        </p:tav>
                                        <p:tav tm="100000">
                                          <p:val>
                                            <p:strVal val="#ppt_x"/>
                                          </p:val>
                                        </p:tav>
                                      </p:tavLst>
                                    </p:anim>
                                    <p:anim calcmode="lin" valueType="num">
                                      <p:cBhvr additive="base">
                                        <p:cTn id="68" dur="4000" fill="hold"/>
                                        <p:tgtEl>
                                          <p:spTgt spid="99"/>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99"/>
                                        </p:tgtEl>
                                        <p:attrNameLst>
                                          <p:attrName>style.visibility</p:attrName>
                                        </p:attrNameLst>
                                      </p:cBhvr>
                                      <p:to>
                                        <p:strVal val="visible"/>
                                      </p:to>
                                    </p:set>
                                    <p:anim calcmode="lin" valueType="num">
                                      <p:cBhvr>
                                        <p:cTn id="71" dur="4000" fill="hold"/>
                                        <p:tgtEl>
                                          <p:spTgt spid="99"/>
                                        </p:tgtEl>
                                        <p:attrNameLst>
                                          <p:attrName>ppt_w</p:attrName>
                                        </p:attrNameLst>
                                      </p:cBhvr>
                                      <p:tavLst>
                                        <p:tav tm="0" fmla="#ppt_w*sin(2.5*pi*$)">
                                          <p:val>
                                            <p:fltVal val="0"/>
                                          </p:val>
                                        </p:tav>
                                        <p:tav tm="100000">
                                          <p:val>
                                            <p:fltVal val="1"/>
                                          </p:val>
                                        </p:tav>
                                      </p:tavLst>
                                    </p:anim>
                                    <p:anim calcmode="lin" valueType="num">
                                      <p:cBhvr>
                                        <p:cTn id="72" dur="4000" fill="hold"/>
                                        <p:tgtEl>
                                          <p:spTgt spid="99"/>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4500"/>
                                        <p:tgtEl>
                                          <p:spTgt spid="99"/>
                                        </p:tgtEl>
                                        <p:attrNameLst>
                                          <p:attrName>ppt_x</p:attrName>
                                        </p:attrNameLst>
                                      </p:cBhvr>
                                      <p:tavLst>
                                        <p:tav tm="0">
                                          <p:val>
                                            <p:strVal val="ppt_x"/>
                                          </p:val>
                                        </p:tav>
                                        <p:tav tm="100000">
                                          <p:val>
                                            <p:strVal val="0-ppt_w/2"/>
                                          </p:val>
                                        </p:tav>
                                      </p:tavLst>
                                    </p:anim>
                                    <p:anim calcmode="lin" valueType="num">
                                      <p:cBhvr additive="base">
                                        <p:cTn id="75" dur="4500"/>
                                        <p:tgtEl>
                                          <p:spTgt spid="99"/>
                                        </p:tgtEl>
                                        <p:attrNameLst>
                                          <p:attrName>ppt_y</p:attrName>
                                        </p:attrNameLst>
                                      </p:cBhvr>
                                      <p:tavLst>
                                        <p:tav tm="0">
                                          <p:val>
                                            <p:strVal val="ppt_y"/>
                                          </p:val>
                                        </p:tav>
                                        <p:tav tm="100000">
                                          <p:val>
                                            <p:strVal val="ppt_y"/>
                                          </p:val>
                                        </p:tav>
                                      </p:tavLst>
                                    </p:anim>
                                    <p:set>
                                      <p:cBhvr>
                                        <p:cTn id="76" dur="1" fill="hold">
                                          <p:stCondLst>
                                            <p:cond delay="4499"/>
                                          </p:stCondLst>
                                        </p:cTn>
                                        <p:tgtEl>
                                          <p:spTgt spid="99"/>
                                        </p:tgtEl>
                                        <p:attrNameLst>
                                          <p:attrName>style.visibility</p:attrName>
                                        </p:attrNameLst>
                                      </p:cBhvr>
                                      <p:to>
                                        <p:strVal val="hidden"/>
                                      </p:to>
                                    </p:set>
                                  </p:childTnLst>
                                </p:cTn>
                              </p:par>
                              <p:par>
                                <p:cTn id="77" presetID="2" presetClass="entr" presetSubtype="8" fill="hold" grpId="0" nodeType="withEffect">
                                  <p:stCondLst>
                                    <p:cond delay="0"/>
                                  </p:stCondLst>
                                  <p:childTnLst>
                                    <p:set>
                                      <p:cBhvr>
                                        <p:cTn id="78" dur="1" fill="hold">
                                          <p:stCondLst>
                                            <p:cond delay="0"/>
                                          </p:stCondLst>
                                        </p:cTn>
                                        <p:tgtEl>
                                          <p:spTgt spid="105"/>
                                        </p:tgtEl>
                                        <p:attrNameLst>
                                          <p:attrName>style.visibility</p:attrName>
                                        </p:attrNameLst>
                                      </p:cBhvr>
                                      <p:to>
                                        <p:strVal val="visible"/>
                                      </p:to>
                                    </p:set>
                                    <p:anim calcmode="lin" valueType="num">
                                      <p:cBhvr additive="base">
                                        <p:cTn id="79" dur="4000" fill="hold"/>
                                        <p:tgtEl>
                                          <p:spTgt spid="105"/>
                                        </p:tgtEl>
                                        <p:attrNameLst>
                                          <p:attrName>ppt_x</p:attrName>
                                        </p:attrNameLst>
                                      </p:cBhvr>
                                      <p:tavLst>
                                        <p:tav tm="0">
                                          <p:val>
                                            <p:strVal val="0-#ppt_w/2"/>
                                          </p:val>
                                        </p:tav>
                                        <p:tav tm="100000">
                                          <p:val>
                                            <p:strVal val="#ppt_x"/>
                                          </p:val>
                                        </p:tav>
                                      </p:tavLst>
                                    </p:anim>
                                    <p:anim calcmode="lin" valueType="num">
                                      <p:cBhvr additive="base">
                                        <p:cTn id="80" dur="4000" fill="hold"/>
                                        <p:tgtEl>
                                          <p:spTgt spid="105"/>
                                        </p:tgtEl>
                                        <p:attrNameLst>
                                          <p:attrName>ppt_y</p:attrName>
                                        </p:attrNameLst>
                                      </p:cBhvr>
                                      <p:tavLst>
                                        <p:tav tm="0">
                                          <p:val>
                                            <p:strVal val="#ppt_y"/>
                                          </p:val>
                                        </p:tav>
                                        <p:tav tm="100000">
                                          <p:val>
                                            <p:strVal val="#ppt_y"/>
                                          </p:val>
                                        </p:tav>
                                      </p:tavLst>
                                    </p:anim>
                                  </p:childTnLst>
                                </p:cTn>
                              </p:par>
                              <p:par>
                                <p:cTn id="81" presetID="19" presetClass="entr" presetSubtype="10" fill="hold" grpId="1" nodeType="withEffect">
                                  <p:stCondLst>
                                    <p:cond delay="0"/>
                                  </p:stCondLst>
                                  <p:childTnLst>
                                    <p:set>
                                      <p:cBhvr>
                                        <p:cTn id="82" dur="1" fill="hold">
                                          <p:stCondLst>
                                            <p:cond delay="0"/>
                                          </p:stCondLst>
                                        </p:cTn>
                                        <p:tgtEl>
                                          <p:spTgt spid="105"/>
                                        </p:tgtEl>
                                        <p:attrNameLst>
                                          <p:attrName>style.visibility</p:attrName>
                                        </p:attrNameLst>
                                      </p:cBhvr>
                                      <p:to>
                                        <p:strVal val="visible"/>
                                      </p:to>
                                    </p:set>
                                    <p:anim calcmode="lin" valueType="num">
                                      <p:cBhvr>
                                        <p:cTn id="83" dur="4000" fill="hold"/>
                                        <p:tgtEl>
                                          <p:spTgt spid="105"/>
                                        </p:tgtEl>
                                        <p:attrNameLst>
                                          <p:attrName>ppt_w</p:attrName>
                                        </p:attrNameLst>
                                      </p:cBhvr>
                                      <p:tavLst>
                                        <p:tav tm="0" fmla="#ppt_w*sin(2.5*pi*$)">
                                          <p:val>
                                            <p:fltVal val="0"/>
                                          </p:val>
                                        </p:tav>
                                        <p:tav tm="100000">
                                          <p:val>
                                            <p:fltVal val="1"/>
                                          </p:val>
                                        </p:tav>
                                      </p:tavLst>
                                    </p:anim>
                                    <p:anim calcmode="lin" valueType="num">
                                      <p:cBhvr>
                                        <p:cTn id="84" dur="4000" fill="hold"/>
                                        <p:tgtEl>
                                          <p:spTgt spid="105"/>
                                        </p:tgtEl>
                                        <p:attrNameLst>
                                          <p:attrName>ppt_h</p:attrName>
                                        </p:attrNameLst>
                                      </p:cBhvr>
                                      <p:tavLst>
                                        <p:tav tm="0">
                                          <p:val>
                                            <p:strVal val="#ppt_h"/>
                                          </p:val>
                                        </p:tav>
                                        <p:tav tm="100000">
                                          <p:val>
                                            <p:strVal val="#ppt_h"/>
                                          </p:val>
                                        </p:tav>
                                      </p:tavLst>
                                    </p:anim>
                                  </p:childTnLst>
                                </p:cTn>
                              </p:par>
                              <p:par>
                                <p:cTn id="85" presetID="2" presetClass="exit" presetSubtype="8" fill="hold" grpId="2" nodeType="withEffect">
                                  <p:stCondLst>
                                    <p:cond delay="0"/>
                                  </p:stCondLst>
                                  <p:childTnLst>
                                    <p:anim calcmode="lin" valueType="num">
                                      <p:cBhvr additive="base">
                                        <p:cTn id="86" dur="4500"/>
                                        <p:tgtEl>
                                          <p:spTgt spid="105"/>
                                        </p:tgtEl>
                                        <p:attrNameLst>
                                          <p:attrName>ppt_x</p:attrName>
                                        </p:attrNameLst>
                                      </p:cBhvr>
                                      <p:tavLst>
                                        <p:tav tm="0">
                                          <p:val>
                                            <p:strVal val="ppt_x"/>
                                          </p:val>
                                        </p:tav>
                                        <p:tav tm="100000">
                                          <p:val>
                                            <p:strVal val="0-ppt_w/2"/>
                                          </p:val>
                                        </p:tav>
                                      </p:tavLst>
                                    </p:anim>
                                    <p:anim calcmode="lin" valueType="num">
                                      <p:cBhvr additive="base">
                                        <p:cTn id="87" dur="4500"/>
                                        <p:tgtEl>
                                          <p:spTgt spid="105"/>
                                        </p:tgtEl>
                                        <p:attrNameLst>
                                          <p:attrName>ppt_y</p:attrName>
                                        </p:attrNameLst>
                                      </p:cBhvr>
                                      <p:tavLst>
                                        <p:tav tm="0">
                                          <p:val>
                                            <p:strVal val="ppt_y"/>
                                          </p:val>
                                        </p:tav>
                                        <p:tav tm="100000">
                                          <p:val>
                                            <p:strVal val="ppt_y"/>
                                          </p:val>
                                        </p:tav>
                                      </p:tavLst>
                                    </p:anim>
                                    <p:set>
                                      <p:cBhvr>
                                        <p:cTn id="88" dur="1" fill="hold">
                                          <p:stCondLst>
                                            <p:cond delay="4499"/>
                                          </p:stCondLst>
                                        </p:cTn>
                                        <p:tgtEl>
                                          <p:spTgt spid="105"/>
                                        </p:tgtEl>
                                        <p:attrNameLst>
                                          <p:attrName>style.visibility</p:attrName>
                                        </p:attrNameLst>
                                      </p:cBhvr>
                                      <p:to>
                                        <p:strVal val="hidden"/>
                                      </p:to>
                                    </p:set>
                                  </p:childTnLst>
                                </p:cTn>
                              </p:par>
                              <p:par>
                                <p:cTn id="89" presetID="2" presetClass="entr" presetSubtype="8" fill="hold" grpId="0" nodeType="withEffect">
                                  <p:stCondLst>
                                    <p:cond delay="0"/>
                                  </p:stCondLst>
                                  <p:childTnLst>
                                    <p:set>
                                      <p:cBhvr>
                                        <p:cTn id="90" dur="1" fill="hold">
                                          <p:stCondLst>
                                            <p:cond delay="0"/>
                                          </p:stCondLst>
                                        </p:cTn>
                                        <p:tgtEl>
                                          <p:spTgt spid="43"/>
                                        </p:tgtEl>
                                        <p:attrNameLst>
                                          <p:attrName>style.visibility</p:attrName>
                                        </p:attrNameLst>
                                      </p:cBhvr>
                                      <p:to>
                                        <p:strVal val="visible"/>
                                      </p:to>
                                    </p:set>
                                    <p:anim calcmode="lin" valueType="num">
                                      <p:cBhvr additive="base">
                                        <p:cTn id="91" dur="4000" fill="hold"/>
                                        <p:tgtEl>
                                          <p:spTgt spid="43"/>
                                        </p:tgtEl>
                                        <p:attrNameLst>
                                          <p:attrName>ppt_x</p:attrName>
                                        </p:attrNameLst>
                                      </p:cBhvr>
                                      <p:tavLst>
                                        <p:tav tm="0">
                                          <p:val>
                                            <p:strVal val="0-#ppt_w/2"/>
                                          </p:val>
                                        </p:tav>
                                        <p:tav tm="100000">
                                          <p:val>
                                            <p:strVal val="#ppt_x"/>
                                          </p:val>
                                        </p:tav>
                                      </p:tavLst>
                                    </p:anim>
                                    <p:anim calcmode="lin" valueType="num">
                                      <p:cBhvr additive="base">
                                        <p:cTn id="92" dur="4000" fill="hold"/>
                                        <p:tgtEl>
                                          <p:spTgt spid="43"/>
                                        </p:tgtEl>
                                        <p:attrNameLst>
                                          <p:attrName>ppt_y</p:attrName>
                                        </p:attrNameLst>
                                      </p:cBhvr>
                                      <p:tavLst>
                                        <p:tav tm="0">
                                          <p:val>
                                            <p:strVal val="#ppt_y"/>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43"/>
                                        </p:tgtEl>
                                        <p:attrNameLst>
                                          <p:attrName>style.visibility</p:attrName>
                                        </p:attrNameLst>
                                      </p:cBhvr>
                                      <p:to>
                                        <p:strVal val="visible"/>
                                      </p:to>
                                    </p:set>
                                    <p:anim calcmode="lin" valueType="num">
                                      <p:cBhvr>
                                        <p:cTn id="95" dur="4000" fill="hold"/>
                                        <p:tgtEl>
                                          <p:spTgt spid="43"/>
                                        </p:tgtEl>
                                        <p:attrNameLst>
                                          <p:attrName>ppt_w</p:attrName>
                                        </p:attrNameLst>
                                      </p:cBhvr>
                                      <p:tavLst>
                                        <p:tav tm="0" fmla="#ppt_w*sin(2.5*pi*$)">
                                          <p:val>
                                            <p:fltVal val="0"/>
                                          </p:val>
                                        </p:tav>
                                        <p:tav tm="100000">
                                          <p:val>
                                            <p:fltVal val="1"/>
                                          </p:val>
                                        </p:tav>
                                      </p:tavLst>
                                    </p:anim>
                                    <p:anim calcmode="lin" valueType="num">
                                      <p:cBhvr>
                                        <p:cTn id="96" dur="4000" fill="hold"/>
                                        <p:tgtEl>
                                          <p:spTgt spid="43"/>
                                        </p:tgtEl>
                                        <p:attrNameLst>
                                          <p:attrName>ppt_h</p:attrName>
                                        </p:attrNameLst>
                                      </p:cBhvr>
                                      <p:tavLst>
                                        <p:tav tm="0">
                                          <p:val>
                                            <p:strVal val="#ppt_h"/>
                                          </p:val>
                                        </p:tav>
                                        <p:tav tm="100000">
                                          <p:val>
                                            <p:strVal val="#ppt_h"/>
                                          </p:val>
                                        </p:tav>
                                      </p:tavLst>
                                    </p:anim>
                                  </p:childTnLst>
                                </p:cTn>
                              </p:par>
                              <p:par>
                                <p:cTn id="97" presetID="2" presetClass="exit" presetSubtype="8" fill="hold" grpId="2" nodeType="withEffect">
                                  <p:stCondLst>
                                    <p:cond delay="0"/>
                                  </p:stCondLst>
                                  <p:childTnLst>
                                    <p:anim calcmode="lin" valueType="num">
                                      <p:cBhvr additive="base">
                                        <p:cTn id="98" dur="4500"/>
                                        <p:tgtEl>
                                          <p:spTgt spid="43"/>
                                        </p:tgtEl>
                                        <p:attrNameLst>
                                          <p:attrName>ppt_x</p:attrName>
                                        </p:attrNameLst>
                                      </p:cBhvr>
                                      <p:tavLst>
                                        <p:tav tm="0">
                                          <p:val>
                                            <p:strVal val="ppt_x"/>
                                          </p:val>
                                        </p:tav>
                                        <p:tav tm="100000">
                                          <p:val>
                                            <p:strVal val="0-ppt_w/2"/>
                                          </p:val>
                                        </p:tav>
                                      </p:tavLst>
                                    </p:anim>
                                    <p:anim calcmode="lin" valueType="num">
                                      <p:cBhvr additive="base">
                                        <p:cTn id="99" dur="4500"/>
                                        <p:tgtEl>
                                          <p:spTgt spid="43"/>
                                        </p:tgtEl>
                                        <p:attrNameLst>
                                          <p:attrName>ppt_y</p:attrName>
                                        </p:attrNameLst>
                                      </p:cBhvr>
                                      <p:tavLst>
                                        <p:tav tm="0">
                                          <p:val>
                                            <p:strVal val="ppt_y"/>
                                          </p:val>
                                        </p:tav>
                                        <p:tav tm="100000">
                                          <p:val>
                                            <p:strVal val="ppt_y"/>
                                          </p:val>
                                        </p:tav>
                                      </p:tavLst>
                                    </p:anim>
                                    <p:set>
                                      <p:cBhvr>
                                        <p:cTn id="100" dur="1" fill="hold">
                                          <p:stCondLst>
                                            <p:cond delay="4499"/>
                                          </p:stCondLst>
                                        </p:cTn>
                                        <p:tgtEl>
                                          <p:spTgt spid="43"/>
                                        </p:tgtEl>
                                        <p:attrNameLst>
                                          <p:attrName>style.visibility</p:attrName>
                                        </p:attrNameLst>
                                      </p:cBhvr>
                                      <p:to>
                                        <p:strVal val="hidden"/>
                                      </p:to>
                                    </p:set>
                                  </p:childTnLst>
                                </p:cTn>
                              </p:par>
                              <p:par>
                                <p:cTn id="101" presetID="2" presetClass="entr" presetSubtype="8" fill="hold" grpId="0" nodeType="with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additive="base">
                                        <p:cTn id="103" dur="4000" fill="hold"/>
                                        <p:tgtEl>
                                          <p:spTgt spid="42"/>
                                        </p:tgtEl>
                                        <p:attrNameLst>
                                          <p:attrName>ppt_x</p:attrName>
                                        </p:attrNameLst>
                                      </p:cBhvr>
                                      <p:tavLst>
                                        <p:tav tm="0">
                                          <p:val>
                                            <p:strVal val="0-#ppt_w/2"/>
                                          </p:val>
                                        </p:tav>
                                        <p:tav tm="100000">
                                          <p:val>
                                            <p:strVal val="#ppt_x"/>
                                          </p:val>
                                        </p:tav>
                                      </p:tavLst>
                                    </p:anim>
                                    <p:anim calcmode="lin" valueType="num">
                                      <p:cBhvr additive="base">
                                        <p:cTn id="104" dur="4000" fill="hold"/>
                                        <p:tgtEl>
                                          <p:spTgt spid="42"/>
                                        </p:tgtEl>
                                        <p:attrNameLst>
                                          <p:attrName>ppt_y</p:attrName>
                                        </p:attrNameLst>
                                      </p:cBhvr>
                                      <p:tavLst>
                                        <p:tav tm="0">
                                          <p:val>
                                            <p:strVal val="#ppt_y"/>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42"/>
                                        </p:tgtEl>
                                        <p:attrNameLst>
                                          <p:attrName>style.visibility</p:attrName>
                                        </p:attrNameLst>
                                      </p:cBhvr>
                                      <p:to>
                                        <p:strVal val="visible"/>
                                      </p:to>
                                    </p:set>
                                    <p:anim calcmode="lin" valueType="num">
                                      <p:cBhvr>
                                        <p:cTn id="107" dur="4000" fill="hold"/>
                                        <p:tgtEl>
                                          <p:spTgt spid="42"/>
                                        </p:tgtEl>
                                        <p:attrNameLst>
                                          <p:attrName>ppt_w</p:attrName>
                                        </p:attrNameLst>
                                      </p:cBhvr>
                                      <p:tavLst>
                                        <p:tav tm="0" fmla="#ppt_w*sin(2.5*pi*$)">
                                          <p:val>
                                            <p:fltVal val="0"/>
                                          </p:val>
                                        </p:tav>
                                        <p:tav tm="100000">
                                          <p:val>
                                            <p:fltVal val="1"/>
                                          </p:val>
                                        </p:tav>
                                      </p:tavLst>
                                    </p:anim>
                                    <p:anim calcmode="lin" valueType="num">
                                      <p:cBhvr>
                                        <p:cTn id="108" dur="4000" fill="hold"/>
                                        <p:tgtEl>
                                          <p:spTgt spid="42"/>
                                        </p:tgtEl>
                                        <p:attrNameLst>
                                          <p:attrName>ppt_h</p:attrName>
                                        </p:attrNameLst>
                                      </p:cBhvr>
                                      <p:tavLst>
                                        <p:tav tm="0">
                                          <p:val>
                                            <p:strVal val="#ppt_h"/>
                                          </p:val>
                                        </p:tav>
                                        <p:tav tm="100000">
                                          <p:val>
                                            <p:strVal val="#ppt_h"/>
                                          </p:val>
                                        </p:tav>
                                      </p:tavLst>
                                    </p:anim>
                                  </p:childTnLst>
                                </p:cTn>
                              </p:par>
                              <p:par>
                                <p:cTn id="109" presetID="2" presetClass="exit" presetSubtype="8" fill="hold" grpId="2" nodeType="withEffect">
                                  <p:stCondLst>
                                    <p:cond delay="0"/>
                                  </p:stCondLst>
                                  <p:childTnLst>
                                    <p:anim calcmode="lin" valueType="num">
                                      <p:cBhvr additive="base">
                                        <p:cTn id="110" dur="4500"/>
                                        <p:tgtEl>
                                          <p:spTgt spid="42"/>
                                        </p:tgtEl>
                                        <p:attrNameLst>
                                          <p:attrName>ppt_x</p:attrName>
                                        </p:attrNameLst>
                                      </p:cBhvr>
                                      <p:tavLst>
                                        <p:tav tm="0">
                                          <p:val>
                                            <p:strVal val="ppt_x"/>
                                          </p:val>
                                        </p:tav>
                                        <p:tav tm="100000">
                                          <p:val>
                                            <p:strVal val="0-ppt_w/2"/>
                                          </p:val>
                                        </p:tav>
                                      </p:tavLst>
                                    </p:anim>
                                    <p:anim calcmode="lin" valueType="num">
                                      <p:cBhvr additive="base">
                                        <p:cTn id="111" dur="4500"/>
                                        <p:tgtEl>
                                          <p:spTgt spid="42"/>
                                        </p:tgtEl>
                                        <p:attrNameLst>
                                          <p:attrName>ppt_y</p:attrName>
                                        </p:attrNameLst>
                                      </p:cBhvr>
                                      <p:tavLst>
                                        <p:tav tm="0">
                                          <p:val>
                                            <p:strVal val="ppt_y"/>
                                          </p:val>
                                        </p:tav>
                                        <p:tav tm="100000">
                                          <p:val>
                                            <p:strVal val="ppt_y"/>
                                          </p:val>
                                        </p:tav>
                                      </p:tavLst>
                                    </p:anim>
                                    <p:set>
                                      <p:cBhvr>
                                        <p:cTn id="112" dur="1" fill="hold">
                                          <p:stCondLst>
                                            <p:cond delay="4499"/>
                                          </p:stCondLst>
                                        </p:cTn>
                                        <p:tgtEl>
                                          <p:spTgt spid="42"/>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57"/>
                                        </p:tgtEl>
                                        <p:attrNameLst>
                                          <p:attrName>style.visibility</p:attrName>
                                        </p:attrNameLst>
                                      </p:cBhvr>
                                      <p:to>
                                        <p:strVal val="visible"/>
                                      </p:to>
                                    </p:set>
                                    <p:anim calcmode="lin" valueType="num">
                                      <p:cBhvr additive="base">
                                        <p:cTn id="115" dur="4000" fill="hold"/>
                                        <p:tgtEl>
                                          <p:spTgt spid="57"/>
                                        </p:tgtEl>
                                        <p:attrNameLst>
                                          <p:attrName>ppt_x</p:attrName>
                                        </p:attrNameLst>
                                      </p:cBhvr>
                                      <p:tavLst>
                                        <p:tav tm="0">
                                          <p:val>
                                            <p:strVal val="0-#ppt_w/2"/>
                                          </p:val>
                                        </p:tav>
                                        <p:tav tm="100000">
                                          <p:val>
                                            <p:strVal val="#ppt_x"/>
                                          </p:val>
                                        </p:tav>
                                      </p:tavLst>
                                    </p:anim>
                                    <p:anim calcmode="lin" valueType="num">
                                      <p:cBhvr additive="base">
                                        <p:cTn id="116" dur="4000" fill="hold"/>
                                        <p:tgtEl>
                                          <p:spTgt spid="57"/>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57"/>
                                        </p:tgtEl>
                                        <p:attrNameLst>
                                          <p:attrName>style.visibility</p:attrName>
                                        </p:attrNameLst>
                                      </p:cBhvr>
                                      <p:to>
                                        <p:strVal val="visible"/>
                                      </p:to>
                                    </p:set>
                                    <p:anim calcmode="lin" valueType="num">
                                      <p:cBhvr>
                                        <p:cTn id="119" dur="4000" fill="hold"/>
                                        <p:tgtEl>
                                          <p:spTgt spid="57"/>
                                        </p:tgtEl>
                                        <p:attrNameLst>
                                          <p:attrName>ppt_w</p:attrName>
                                        </p:attrNameLst>
                                      </p:cBhvr>
                                      <p:tavLst>
                                        <p:tav tm="0" fmla="#ppt_w*sin(2.5*pi*$)">
                                          <p:val>
                                            <p:fltVal val="0"/>
                                          </p:val>
                                        </p:tav>
                                        <p:tav tm="100000">
                                          <p:val>
                                            <p:fltVal val="1"/>
                                          </p:val>
                                        </p:tav>
                                      </p:tavLst>
                                    </p:anim>
                                    <p:anim calcmode="lin" valueType="num">
                                      <p:cBhvr>
                                        <p:cTn id="120" dur="4000" fill="hold"/>
                                        <p:tgtEl>
                                          <p:spTgt spid="57"/>
                                        </p:tgtEl>
                                        <p:attrNameLst>
                                          <p:attrName>ppt_h</p:attrName>
                                        </p:attrNameLst>
                                      </p:cBhvr>
                                      <p:tavLst>
                                        <p:tav tm="0">
                                          <p:val>
                                            <p:strVal val="#ppt_h"/>
                                          </p:val>
                                        </p:tav>
                                        <p:tav tm="100000">
                                          <p:val>
                                            <p:strVal val="#ppt_h"/>
                                          </p:val>
                                        </p:tav>
                                      </p:tavLst>
                                    </p:anim>
                                  </p:childTnLst>
                                </p:cTn>
                              </p:par>
                              <p:par>
                                <p:cTn id="121" presetID="2" presetClass="exit" presetSubtype="8" fill="hold" grpId="2" nodeType="withEffect">
                                  <p:stCondLst>
                                    <p:cond delay="0"/>
                                  </p:stCondLst>
                                  <p:childTnLst>
                                    <p:anim calcmode="lin" valueType="num">
                                      <p:cBhvr additive="base">
                                        <p:cTn id="122" dur="4500"/>
                                        <p:tgtEl>
                                          <p:spTgt spid="57"/>
                                        </p:tgtEl>
                                        <p:attrNameLst>
                                          <p:attrName>ppt_x</p:attrName>
                                        </p:attrNameLst>
                                      </p:cBhvr>
                                      <p:tavLst>
                                        <p:tav tm="0">
                                          <p:val>
                                            <p:strVal val="ppt_x"/>
                                          </p:val>
                                        </p:tav>
                                        <p:tav tm="100000">
                                          <p:val>
                                            <p:strVal val="0-ppt_w/2"/>
                                          </p:val>
                                        </p:tav>
                                      </p:tavLst>
                                    </p:anim>
                                    <p:anim calcmode="lin" valueType="num">
                                      <p:cBhvr additive="base">
                                        <p:cTn id="123" dur="4500"/>
                                        <p:tgtEl>
                                          <p:spTgt spid="57"/>
                                        </p:tgtEl>
                                        <p:attrNameLst>
                                          <p:attrName>ppt_y</p:attrName>
                                        </p:attrNameLst>
                                      </p:cBhvr>
                                      <p:tavLst>
                                        <p:tav tm="0">
                                          <p:val>
                                            <p:strVal val="ppt_y"/>
                                          </p:val>
                                        </p:tav>
                                        <p:tav tm="100000">
                                          <p:val>
                                            <p:strVal val="ppt_y"/>
                                          </p:val>
                                        </p:tav>
                                      </p:tavLst>
                                    </p:anim>
                                    <p:set>
                                      <p:cBhvr>
                                        <p:cTn id="124" dur="1" fill="hold">
                                          <p:stCondLst>
                                            <p:cond delay="4499"/>
                                          </p:stCondLst>
                                        </p:cTn>
                                        <p:tgtEl>
                                          <p:spTgt spid="57"/>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56"/>
                                        </p:tgtEl>
                                        <p:attrNameLst>
                                          <p:attrName>style.visibility</p:attrName>
                                        </p:attrNameLst>
                                      </p:cBhvr>
                                      <p:to>
                                        <p:strVal val="visible"/>
                                      </p:to>
                                    </p:set>
                                    <p:anim calcmode="lin" valueType="num">
                                      <p:cBhvr additive="base">
                                        <p:cTn id="127" dur="4000" fill="hold"/>
                                        <p:tgtEl>
                                          <p:spTgt spid="56"/>
                                        </p:tgtEl>
                                        <p:attrNameLst>
                                          <p:attrName>ppt_x</p:attrName>
                                        </p:attrNameLst>
                                      </p:cBhvr>
                                      <p:tavLst>
                                        <p:tav tm="0">
                                          <p:val>
                                            <p:strVal val="0-#ppt_w/2"/>
                                          </p:val>
                                        </p:tav>
                                        <p:tav tm="100000">
                                          <p:val>
                                            <p:strVal val="#ppt_x"/>
                                          </p:val>
                                        </p:tav>
                                      </p:tavLst>
                                    </p:anim>
                                    <p:anim calcmode="lin" valueType="num">
                                      <p:cBhvr additive="base">
                                        <p:cTn id="128" dur="4000" fill="hold"/>
                                        <p:tgtEl>
                                          <p:spTgt spid="5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56"/>
                                        </p:tgtEl>
                                        <p:attrNameLst>
                                          <p:attrName>style.visibility</p:attrName>
                                        </p:attrNameLst>
                                      </p:cBhvr>
                                      <p:to>
                                        <p:strVal val="visible"/>
                                      </p:to>
                                    </p:set>
                                    <p:anim calcmode="lin" valueType="num">
                                      <p:cBhvr>
                                        <p:cTn id="131" dur="4000" fill="hold"/>
                                        <p:tgtEl>
                                          <p:spTgt spid="56"/>
                                        </p:tgtEl>
                                        <p:attrNameLst>
                                          <p:attrName>ppt_w</p:attrName>
                                        </p:attrNameLst>
                                      </p:cBhvr>
                                      <p:tavLst>
                                        <p:tav tm="0" fmla="#ppt_w*sin(2.5*pi*$)">
                                          <p:val>
                                            <p:fltVal val="0"/>
                                          </p:val>
                                        </p:tav>
                                        <p:tav tm="100000">
                                          <p:val>
                                            <p:fltVal val="1"/>
                                          </p:val>
                                        </p:tav>
                                      </p:tavLst>
                                    </p:anim>
                                    <p:anim calcmode="lin" valueType="num">
                                      <p:cBhvr>
                                        <p:cTn id="132" dur="4000" fill="hold"/>
                                        <p:tgtEl>
                                          <p:spTgt spid="56"/>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4500"/>
                                        <p:tgtEl>
                                          <p:spTgt spid="56"/>
                                        </p:tgtEl>
                                        <p:attrNameLst>
                                          <p:attrName>ppt_x</p:attrName>
                                        </p:attrNameLst>
                                      </p:cBhvr>
                                      <p:tavLst>
                                        <p:tav tm="0">
                                          <p:val>
                                            <p:strVal val="ppt_x"/>
                                          </p:val>
                                        </p:tav>
                                        <p:tav tm="100000">
                                          <p:val>
                                            <p:strVal val="0-ppt_w/2"/>
                                          </p:val>
                                        </p:tav>
                                      </p:tavLst>
                                    </p:anim>
                                    <p:anim calcmode="lin" valueType="num">
                                      <p:cBhvr additive="base">
                                        <p:cTn id="135" dur="4500"/>
                                        <p:tgtEl>
                                          <p:spTgt spid="56"/>
                                        </p:tgtEl>
                                        <p:attrNameLst>
                                          <p:attrName>ppt_y</p:attrName>
                                        </p:attrNameLst>
                                      </p:cBhvr>
                                      <p:tavLst>
                                        <p:tav tm="0">
                                          <p:val>
                                            <p:strVal val="ppt_y"/>
                                          </p:val>
                                        </p:tav>
                                        <p:tav tm="100000">
                                          <p:val>
                                            <p:strVal val="ppt_y"/>
                                          </p:val>
                                        </p:tav>
                                      </p:tavLst>
                                    </p:anim>
                                    <p:set>
                                      <p:cBhvr>
                                        <p:cTn id="136" dur="1" fill="hold">
                                          <p:stCondLst>
                                            <p:cond delay="4499"/>
                                          </p:stCondLst>
                                        </p:cTn>
                                        <p:tgtEl>
                                          <p:spTgt spid="56"/>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71"/>
                                        </p:tgtEl>
                                        <p:attrNameLst>
                                          <p:attrName>style.visibility</p:attrName>
                                        </p:attrNameLst>
                                      </p:cBhvr>
                                      <p:to>
                                        <p:strVal val="visible"/>
                                      </p:to>
                                    </p:set>
                                    <p:anim calcmode="lin" valueType="num">
                                      <p:cBhvr additive="base">
                                        <p:cTn id="139" dur="4000" fill="hold"/>
                                        <p:tgtEl>
                                          <p:spTgt spid="71"/>
                                        </p:tgtEl>
                                        <p:attrNameLst>
                                          <p:attrName>ppt_x</p:attrName>
                                        </p:attrNameLst>
                                      </p:cBhvr>
                                      <p:tavLst>
                                        <p:tav tm="0">
                                          <p:val>
                                            <p:strVal val="0-#ppt_w/2"/>
                                          </p:val>
                                        </p:tav>
                                        <p:tav tm="100000">
                                          <p:val>
                                            <p:strVal val="#ppt_x"/>
                                          </p:val>
                                        </p:tav>
                                      </p:tavLst>
                                    </p:anim>
                                    <p:anim calcmode="lin" valueType="num">
                                      <p:cBhvr additive="base">
                                        <p:cTn id="140" dur="4000" fill="hold"/>
                                        <p:tgtEl>
                                          <p:spTgt spid="71"/>
                                        </p:tgtEl>
                                        <p:attrNameLst>
                                          <p:attrName>ppt_y</p:attrName>
                                        </p:attrNameLst>
                                      </p:cBhvr>
                                      <p:tavLst>
                                        <p:tav tm="0">
                                          <p:val>
                                            <p:strVal val="#ppt_y"/>
                                          </p:val>
                                        </p:tav>
                                        <p:tav tm="100000">
                                          <p:val>
                                            <p:strVal val="#ppt_y"/>
                                          </p:val>
                                        </p:tav>
                                      </p:tavLst>
                                    </p:anim>
                                  </p:childTnLst>
                                </p:cTn>
                              </p:par>
                              <p:par>
                                <p:cTn id="141" presetID="19" presetClass="entr" presetSubtype="10" fill="hold" grpId="1" nodeType="withEffect">
                                  <p:stCondLst>
                                    <p:cond delay="0"/>
                                  </p:stCondLst>
                                  <p:childTnLst>
                                    <p:set>
                                      <p:cBhvr>
                                        <p:cTn id="142" dur="1" fill="hold">
                                          <p:stCondLst>
                                            <p:cond delay="0"/>
                                          </p:stCondLst>
                                        </p:cTn>
                                        <p:tgtEl>
                                          <p:spTgt spid="71"/>
                                        </p:tgtEl>
                                        <p:attrNameLst>
                                          <p:attrName>style.visibility</p:attrName>
                                        </p:attrNameLst>
                                      </p:cBhvr>
                                      <p:to>
                                        <p:strVal val="visible"/>
                                      </p:to>
                                    </p:set>
                                    <p:anim calcmode="lin" valueType="num">
                                      <p:cBhvr>
                                        <p:cTn id="143" dur="4000" fill="hold"/>
                                        <p:tgtEl>
                                          <p:spTgt spid="71"/>
                                        </p:tgtEl>
                                        <p:attrNameLst>
                                          <p:attrName>ppt_w</p:attrName>
                                        </p:attrNameLst>
                                      </p:cBhvr>
                                      <p:tavLst>
                                        <p:tav tm="0" fmla="#ppt_w*sin(2.5*pi*$)">
                                          <p:val>
                                            <p:fltVal val="0"/>
                                          </p:val>
                                        </p:tav>
                                        <p:tav tm="100000">
                                          <p:val>
                                            <p:fltVal val="1"/>
                                          </p:val>
                                        </p:tav>
                                      </p:tavLst>
                                    </p:anim>
                                    <p:anim calcmode="lin" valueType="num">
                                      <p:cBhvr>
                                        <p:cTn id="144" dur="4000" fill="hold"/>
                                        <p:tgtEl>
                                          <p:spTgt spid="71"/>
                                        </p:tgtEl>
                                        <p:attrNameLst>
                                          <p:attrName>ppt_h</p:attrName>
                                        </p:attrNameLst>
                                      </p:cBhvr>
                                      <p:tavLst>
                                        <p:tav tm="0">
                                          <p:val>
                                            <p:strVal val="#ppt_h"/>
                                          </p:val>
                                        </p:tav>
                                        <p:tav tm="100000">
                                          <p:val>
                                            <p:strVal val="#ppt_h"/>
                                          </p:val>
                                        </p:tav>
                                      </p:tavLst>
                                    </p:anim>
                                  </p:childTnLst>
                                </p:cTn>
                              </p:par>
                              <p:par>
                                <p:cTn id="145" presetID="2" presetClass="exit" presetSubtype="8" fill="hold" grpId="2" nodeType="withEffect">
                                  <p:stCondLst>
                                    <p:cond delay="0"/>
                                  </p:stCondLst>
                                  <p:childTnLst>
                                    <p:anim calcmode="lin" valueType="num">
                                      <p:cBhvr additive="base">
                                        <p:cTn id="146" dur="4500"/>
                                        <p:tgtEl>
                                          <p:spTgt spid="71"/>
                                        </p:tgtEl>
                                        <p:attrNameLst>
                                          <p:attrName>ppt_x</p:attrName>
                                        </p:attrNameLst>
                                      </p:cBhvr>
                                      <p:tavLst>
                                        <p:tav tm="0">
                                          <p:val>
                                            <p:strVal val="ppt_x"/>
                                          </p:val>
                                        </p:tav>
                                        <p:tav tm="100000">
                                          <p:val>
                                            <p:strVal val="0-ppt_w/2"/>
                                          </p:val>
                                        </p:tav>
                                      </p:tavLst>
                                    </p:anim>
                                    <p:anim calcmode="lin" valueType="num">
                                      <p:cBhvr additive="base">
                                        <p:cTn id="147" dur="4500"/>
                                        <p:tgtEl>
                                          <p:spTgt spid="71"/>
                                        </p:tgtEl>
                                        <p:attrNameLst>
                                          <p:attrName>ppt_y</p:attrName>
                                        </p:attrNameLst>
                                      </p:cBhvr>
                                      <p:tavLst>
                                        <p:tav tm="0">
                                          <p:val>
                                            <p:strVal val="ppt_y"/>
                                          </p:val>
                                        </p:tav>
                                        <p:tav tm="100000">
                                          <p:val>
                                            <p:strVal val="ppt_y"/>
                                          </p:val>
                                        </p:tav>
                                      </p:tavLst>
                                    </p:anim>
                                    <p:set>
                                      <p:cBhvr>
                                        <p:cTn id="148" dur="1" fill="hold">
                                          <p:stCondLst>
                                            <p:cond delay="4499"/>
                                          </p:stCondLst>
                                        </p:cTn>
                                        <p:tgtEl>
                                          <p:spTgt spid="71"/>
                                        </p:tgtEl>
                                        <p:attrNameLst>
                                          <p:attrName>style.visibility</p:attrName>
                                        </p:attrNameLst>
                                      </p:cBhvr>
                                      <p:to>
                                        <p:strVal val="hidden"/>
                                      </p:to>
                                    </p:set>
                                  </p:childTnLst>
                                </p:cTn>
                              </p:par>
                              <p:par>
                                <p:cTn id="149" presetID="2" presetClass="entr" presetSubtype="8" fill="hold" grpId="0" nodeType="withEffect">
                                  <p:stCondLst>
                                    <p:cond delay="0"/>
                                  </p:stCondLst>
                                  <p:childTnLst>
                                    <p:set>
                                      <p:cBhvr>
                                        <p:cTn id="150" dur="1" fill="hold">
                                          <p:stCondLst>
                                            <p:cond delay="0"/>
                                          </p:stCondLst>
                                        </p:cTn>
                                        <p:tgtEl>
                                          <p:spTgt spid="64"/>
                                        </p:tgtEl>
                                        <p:attrNameLst>
                                          <p:attrName>style.visibility</p:attrName>
                                        </p:attrNameLst>
                                      </p:cBhvr>
                                      <p:to>
                                        <p:strVal val="visible"/>
                                      </p:to>
                                    </p:set>
                                    <p:anim calcmode="lin" valueType="num">
                                      <p:cBhvr additive="base">
                                        <p:cTn id="151" dur="4000" fill="hold"/>
                                        <p:tgtEl>
                                          <p:spTgt spid="64"/>
                                        </p:tgtEl>
                                        <p:attrNameLst>
                                          <p:attrName>ppt_x</p:attrName>
                                        </p:attrNameLst>
                                      </p:cBhvr>
                                      <p:tavLst>
                                        <p:tav tm="0">
                                          <p:val>
                                            <p:strVal val="0-#ppt_w/2"/>
                                          </p:val>
                                        </p:tav>
                                        <p:tav tm="100000">
                                          <p:val>
                                            <p:strVal val="#ppt_x"/>
                                          </p:val>
                                        </p:tav>
                                      </p:tavLst>
                                    </p:anim>
                                    <p:anim calcmode="lin" valueType="num">
                                      <p:cBhvr additive="base">
                                        <p:cTn id="152" dur="4000" fill="hold"/>
                                        <p:tgtEl>
                                          <p:spTgt spid="64"/>
                                        </p:tgtEl>
                                        <p:attrNameLst>
                                          <p:attrName>ppt_y</p:attrName>
                                        </p:attrNameLst>
                                      </p:cBhvr>
                                      <p:tavLst>
                                        <p:tav tm="0">
                                          <p:val>
                                            <p:strVal val="#ppt_y"/>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64"/>
                                        </p:tgtEl>
                                        <p:attrNameLst>
                                          <p:attrName>style.visibility</p:attrName>
                                        </p:attrNameLst>
                                      </p:cBhvr>
                                      <p:to>
                                        <p:strVal val="visible"/>
                                      </p:to>
                                    </p:set>
                                    <p:anim calcmode="lin" valueType="num">
                                      <p:cBhvr>
                                        <p:cTn id="155" dur="4000" fill="hold"/>
                                        <p:tgtEl>
                                          <p:spTgt spid="64"/>
                                        </p:tgtEl>
                                        <p:attrNameLst>
                                          <p:attrName>ppt_w</p:attrName>
                                        </p:attrNameLst>
                                      </p:cBhvr>
                                      <p:tavLst>
                                        <p:tav tm="0" fmla="#ppt_w*sin(2.5*pi*$)">
                                          <p:val>
                                            <p:fltVal val="0"/>
                                          </p:val>
                                        </p:tav>
                                        <p:tav tm="100000">
                                          <p:val>
                                            <p:fltVal val="1"/>
                                          </p:val>
                                        </p:tav>
                                      </p:tavLst>
                                    </p:anim>
                                    <p:anim calcmode="lin" valueType="num">
                                      <p:cBhvr>
                                        <p:cTn id="156" dur="4000" fill="hold"/>
                                        <p:tgtEl>
                                          <p:spTgt spid="64"/>
                                        </p:tgtEl>
                                        <p:attrNameLst>
                                          <p:attrName>ppt_h</p:attrName>
                                        </p:attrNameLst>
                                      </p:cBhvr>
                                      <p:tavLst>
                                        <p:tav tm="0">
                                          <p:val>
                                            <p:strVal val="#ppt_h"/>
                                          </p:val>
                                        </p:tav>
                                        <p:tav tm="100000">
                                          <p:val>
                                            <p:strVal val="#ppt_h"/>
                                          </p:val>
                                        </p:tav>
                                      </p:tavLst>
                                    </p:anim>
                                  </p:childTnLst>
                                </p:cTn>
                              </p:par>
                              <p:par>
                                <p:cTn id="157" presetID="2" presetClass="exit" presetSubtype="8" fill="hold" grpId="2" nodeType="withEffect">
                                  <p:stCondLst>
                                    <p:cond delay="0"/>
                                  </p:stCondLst>
                                  <p:childTnLst>
                                    <p:anim calcmode="lin" valueType="num">
                                      <p:cBhvr additive="base">
                                        <p:cTn id="158" dur="4500"/>
                                        <p:tgtEl>
                                          <p:spTgt spid="64"/>
                                        </p:tgtEl>
                                        <p:attrNameLst>
                                          <p:attrName>ppt_x</p:attrName>
                                        </p:attrNameLst>
                                      </p:cBhvr>
                                      <p:tavLst>
                                        <p:tav tm="0">
                                          <p:val>
                                            <p:strVal val="ppt_x"/>
                                          </p:val>
                                        </p:tav>
                                        <p:tav tm="100000">
                                          <p:val>
                                            <p:strVal val="0-ppt_w/2"/>
                                          </p:val>
                                        </p:tav>
                                      </p:tavLst>
                                    </p:anim>
                                    <p:anim calcmode="lin" valueType="num">
                                      <p:cBhvr additive="base">
                                        <p:cTn id="159" dur="4500"/>
                                        <p:tgtEl>
                                          <p:spTgt spid="64"/>
                                        </p:tgtEl>
                                        <p:attrNameLst>
                                          <p:attrName>ppt_y</p:attrName>
                                        </p:attrNameLst>
                                      </p:cBhvr>
                                      <p:tavLst>
                                        <p:tav tm="0">
                                          <p:val>
                                            <p:strVal val="ppt_y"/>
                                          </p:val>
                                        </p:tav>
                                        <p:tav tm="100000">
                                          <p:val>
                                            <p:strVal val="ppt_y"/>
                                          </p:val>
                                        </p:tav>
                                      </p:tavLst>
                                    </p:anim>
                                    <p:set>
                                      <p:cBhvr>
                                        <p:cTn id="160" dur="1" fill="hold">
                                          <p:stCondLst>
                                            <p:cond delay="4499"/>
                                          </p:stCondLst>
                                        </p:cTn>
                                        <p:tgtEl>
                                          <p:spTgt spid="64"/>
                                        </p:tgtEl>
                                        <p:attrNameLst>
                                          <p:attrName>style.visibility</p:attrName>
                                        </p:attrNameLst>
                                      </p:cBhvr>
                                      <p:to>
                                        <p:strVal val="hidden"/>
                                      </p:to>
                                    </p:set>
                                  </p:childTnLst>
                                </p:cTn>
                              </p:par>
                              <p:par>
                                <p:cTn id="161" presetID="2" presetClass="entr" presetSubtype="8" fill="hold" grpId="0" nodeType="withEffect">
                                  <p:stCondLst>
                                    <p:cond delay="0"/>
                                  </p:stCondLst>
                                  <p:childTnLst>
                                    <p:set>
                                      <p:cBhvr>
                                        <p:cTn id="162" dur="1" fill="hold">
                                          <p:stCondLst>
                                            <p:cond delay="0"/>
                                          </p:stCondLst>
                                        </p:cTn>
                                        <p:tgtEl>
                                          <p:spTgt spid="95"/>
                                        </p:tgtEl>
                                        <p:attrNameLst>
                                          <p:attrName>style.visibility</p:attrName>
                                        </p:attrNameLst>
                                      </p:cBhvr>
                                      <p:to>
                                        <p:strVal val="visible"/>
                                      </p:to>
                                    </p:set>
                                    <p:anim calcmode="lin" valueType="num">
                                      <p:cBhvr additive="base">
                                        <p:cTn id="163" dur="4000" fill="hold"/>
                                        <p:tgtEl>
                                          <p:spTgt spid="95"/>
                                        </p:tgtEl>
                                        <p:attrNameLst>
                                          <p:attrName>ppt_x</p:attrName>
                                        </p:attrNameLst>
                                      </p:cBhvr>
                                      <p:tavLst>
                                        <p:tav tm="0">
                                          <p:val>
                                            <p:strVal val="0-#ppt_w/2"/>
                                          </p:val>
                                        </p:tav>
                                        <p:tav tm="100000">
                                          <p:val>
                                            <p:strVal val="#ppt_x"/>
                                          </p:val>
                                        </p:tav>
                                      </p:tavLst>
                                    </p:anim>
                                    <p:anim calcmode="lin" valueType="num">
                                      <p:cBhvr additive="base">
                                        <p:cTn id="164" dur="4000" fill="hold"/>
                                        <p:tgtEl>
                                          <p:spTgt spid="95"/>
                                        </p:tgtEl>
                                        <p:attrNameLst>
                                          <p:attrName>ppt_y</p:attrName>
                                        </p:attrNameLst>
                                      </p:cBhvr>
                                      <p:tavLst>
                                        <p:tav tm="0">
                                          <p:val>
                                            <p:strVal val="#ppt_y"/>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95"/>
                                        </p:tgtEl>
                                        <p:attrNameLst>
                                          <p:attrName>style.visibility</p:attrName>
                                        </p:attrNameLst>
                                      </p:cBhvr>
                                      <p:to>
                                        <p:strVal val="visible"/>
                                      </p:to>
                                    </p:set>
                                    <p:anim calcmode="lin" valueType="num">
                                      <p:cBhvr>
                                        <p:cTn id="167" dur="4000" fill="hold"/>
                                        <p:tgtEl>
                                          <p:spTgt spid="95"/>
                                        </p:tgtEl>
                                        <p:attrNameLst>
                                          <p:attrName>ppt_w</p:attrName>
                                        </p:attrNameLst>
                                      </p:cBhvr>
                                      <p:tavLst>
                                        <p:tav tm="0" fmla="#ppt_w*sin(2.5*pi*$)">
                                          <p:val>
                                            <p:fltVal val="0"/>
                                          </p:val>
                                        </p:tav>
                                        <p:tav tm="100000">
                                          <p:val>
                                            <p:fltVal val="1"/>
                                          </p:val>
                                        </p:tav>
                                      </p:tavLst>
                                    </p:anim>
                                    <p:anim calcmode="lin" valueType="num">
                                      <p:cBhvr>
                                        <p:cTn id="168" dur="4000" fill="hold"/>
                                        <p:tgtEl>
                                          <p:spTgt spid="95"/>
                                        </p:tgtEl>
                                        <p:attrNameLst>
                                          <p:attrName>ppt_h</p:attrName>
                                        </p:attrNameLst>
                                      </p:cBhvr>
                                      <p:tavLst>
                                        <p:tav tm="0">
                                          <p:val>
                                            <p:strVal val="#ppt_h"/>
                                          </p:val>
                                        </p:tav>
                                        <p:tav tm="100000">
                                          <p:val>
                                            <p:strVal val="#ppt_h"/>
                                          </p:val>
                                        </p:tav>
                                      </p:tavLst>
                                    </p:anim>
                                  </p:childTnLst>
                                </p:cTn>
                              </p:par>
                              <p:par>
                                <p:cTn id="169" presetID="2" presetClass="exit" presetSubtype="8" fill="hold" grpId="2" nodeType="withEffect">
                                  <p:stCondLst>
                                    <p:cond delay="0"/>
                                  </p:stCondLst>
                                  <p:childTnLst>
                                    <p:anim calcmode="lin" valueType="num">
                                      <p:cBhvr additive="base">
                                        <p:cTn id="170" dur="4500"/>
                                        <p:tgtEl>
                                          <p:spTgt spid="95"/>
                                        </p:tgtEl>
                                        <p:attrNameLst>
                                          <p:attrName>ppt_x</p:attrName>
                                        </p:attrNameLst>
                                      </p:cBhvr>
                                      <p:tavLst>
                                        <p:tav tm="0">
                                          <p:val>
                                            <p:strVal val="ppt_x"/>
                                          </p:val>
                                        </p:tav>
                                        <p:tav tm="100000">
                                          <p:val>
                                            <p:strVal val="0-ppt_w/2"/>
                                          </p:val>
                                        </p:tav>
                                      </p:tavLst>
                                    </p:anim>
                                    <p:anim calcmode="lin" valueType="num">
                                      <p:cBhvr additive="base">
                                        <p:cTn id="171" dur="4500"/>
                                        <p:tgtEl>
                                          <p:spTgt spid="95"/>
                                        </p:tgtEl>
                                        <p:attrNameLst>
                                          <p:attrName>ppt_y</p:attrName>
                                        </p:attrNameLst>
                                      </p:cBhvr>
                                      <p:tavLst>
                                        <p:tav tm="0">
                                          <p:val>
                                            <p:strVal val="ppt_y"/>
                                          </p:val>
                                        </p:tav>
                                        <p:tav tm="100000">
                                          <p:val>
                                            <p:strVal val="ppt_y"/>
                                          </p:val>
                                        </p:tav>
                                      </p:tavLst>
                                    </p:anim>
                                    <p:set>
                                      <p:cBhvr>
                                        <p:cTn id="172" dur="1" fill="hold">
                                          <p:stCondLst>
                                            <p:cond delay="4499"/>
                                          </p:stCondLst>
                                        </p:cTn>
                                        <p:tgtEl>
                                          <p:spTgt spid="95"/>
                                        </p:tgtEl>
                                        <p:attrNameLst>
                                          <p:attrName>style.visibility</p:attrName>
                                        </p:attrNameLst>
                                      </p:cBhvr>
                                      <p:to>
                                        <p:strVal val="hidden"/>
                                      </p:to>
                                    </p:set>
                                  </p:childTnLst>
                                </p:cTn>
                              </p:par>
                              <p:par>
                                <p:cTn id="173" presetID="3" presetClass="exit" presetSubtype="5" fill="hold" grpId="3" nodeType="withEffect">
                                  <p:stCondLst>
                                    <p:cond delay="0"/>
                                  </p:stCondLst>
                                  <p:childTnLst>
                                    <p:animEffect transition="out" filter="blinds(vertical)">
                                      <p:cBhvr>
                                        <p:cTn id="174" dur="5500"/>
                                        <p:tgtEl>
                                          <p:spTgt spid="95"/>
                                        </p:tgtEl>
                                      </p:cBhvr>
                                    </p:animEffect>
                                    <p:set>
                                      <p:cBhvr>
                                        <p:cTn id="175" dur="1" fill="hold">
                                          <p:stCondLst>
                                            <p:cond delay="5499"/>
                                          </p:stCondLst>
                                        </p:cTn>
                                        <p:tgtEl>
                                          <p:spTgt spid="95"/>
                                        </p:tgtEl>
                                        <p:attrNameLst>
                                          <p:attrName>style.visibility</p:attrName>
                                        </p:attrNameLst>
                                      </p:cBhvr>
                                      <p:to>
                                        <p:strVal val="hidden"/>
                                      </p:to>
                                    </p:set>
                                  </p:childTnLst>
                                </p:cTn>
                              </p:par>
                              <p:par>
                                <p:cTn id="176" presetID="2" presetClass="entr" presetSubtype="8" fill="hold" grpId="0" nodeType="withEffect">
                                  <p:stCondLst>
                                    <p:cond delay="0"/>
                                  </p:stCondLst>
                                  <p:childTnLst>
                                    <p:set>
                                      <p:cBhvr>
                                        <p:cTn id="177" dur="1" fill="hold">
                                          <p:stCondLst>
                                            <p:cond delay="0"/>
                                          </p:stCondLst>
                                        </p:cTn>
                                        <p:tgtEl>
                                          <p:spTgt spid="94"/>
                                        </p:tgtEl>
                                        <p:attrNameLst>
                                          <p:attrName>style.visibility</p:attrName>
                                        </p:attrNameLst>
                                      </p:cBhvr>
                                      <p:to>
                                        <p:strVal val="visible"/>
                                      </p:to>
                                    </p:set>
                                    <p:anim calcmode="lin" valueType="num">
                                      <p:cBhvr additive="base">
                                        <p:cTn id="178" dur="4000" fill="hold"/>
                                        <p:tgtEl>
                                          <p:spTgt spid="94"/>
                                        </p:tgtEl>
                                        <p:attrNameLst>
                                          <p:attrName>ppt_x</p:attrName>
                                        </p:attrNameLst>
                                      </p:cBhvr>
                                      <p:tavLst>
                                        <p:tav tm="0">
                                          <p:val>
                                            <p:strVal val="0-#ppt_w/2"/>
                                          </p:val>
                                        </p:tav>
                                        <p:tav tm="100000">
                                          <p:val>
                                            <p:strVal val="#ppt_x"/>
                                          </p:val>
                                        </p:tav>
                                      </p:tavLst>
                                    </p:anim>
                                    <p:anim calcmode="lin" valueType="num">
                                      <p:cBhvr additive="base">
                                        <p:cTn id="179" dur="4000" fill="hold"/>
                                        <p:tgtEl>
                                          <p:spTgt spid="94"/>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94"/>
                                        </p:tgtEl>
                                        <p:attrNameLst>
                                          <p:attrName>style.visibility</p:attrName>
                                        </p:attrNameLst>
                                      </p:cBhvr>
                                      <p:to>
                                        <p:strVal val="visible"/>
                                      </p:to>
                                    </p:set>
                                    <p:anim calcmode="lin" valueType="num">
                                      <p:cBhvr>
                                        <p:cTn id="182" dur="4000" fill="hold"/>
                                        <p:tgtEl>
                                          <p:spTgt spid="94"/>
                                        </p:tgtEl>
                                        <p:attrNameLst>
                                          <p:attrName>ppt_w</p:attrName>
                                        </p:attrNameLst>
                                      </p:cBhvr>
                                      <p:tavLst>
                                        <p:tav tm="0" fmla="#ppt_w*sin(2.5*pi*$)">
                                          <p:val>
                                            <p:fltVal val="0"/>
                                          </p:val>
                                        </p:tav>
                                        <p:tav tm="100000">
                                          <p:val>
                                            <p:fltVal val="1"/>
                                          </p:val>
                                        </p:tav>
                                      </p:tavLst>
                                    </p:anim>
                                    <p:anim calcmode="lin" valueType="num">
                                      <p:cBhvr>
                                        <p:cTn id="183" dur="4000" fill="hold"/>
                                        <p:tgtEl>
                                          <p:spTgt spid="94"/>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94"/>
                                        </p:tgtEl>
                                        <p:attrNameLst>
                                          <p:attrName>ppt_x</p:attrName>
                                        </p:attrNameLst>
                                      </p:cBhvr>
                                      <p:tavLst>
                                        <p:tav tm="0">
                                          <p:val>
                                            <p:strVal val="ppt_x"/>
                                          </p:val>
                                        </p:tav>
                                        <p:tav tm="100000">
                                          <p:val>
                                            <p:strVal val="0-ppt_w/2"/>
                                          </p:val>
                                        </p:tav>
                                      </p:tavLst>
                                    </p:anim>
                                    <p:anim calcmode="lin" valueType="num">
                                      <p:cBhvr additive="base">
                                        <p:cTn id="186" dur="4500"/>
                                        <p:tgtEl>
                                          <p:spTgt spid="94"/>
                                        </p:tgtEl>
                                        <p:attrNameLst>
                                          <p:attrName>ppt_y</p:attrName>
                                        </p:attrNameLst>
                                      </p:cBhvr>
                                      <p:tavLst>
                                        <p:tav tm="0">
                                          <p:val>
                                            <p:strVal val="ppt_y"/>
                                          </p:val>
                                        </p:tav>
                                        <p:tav tm="100000">
                                          <p:val>
                                            <p:strVal val="ppt_y"/>
                                          </p:val>
                                        </p:tav>
                                      </p:tavLst>
                                    </p:anim>
                                    <p:set>
                                      <p:cBhvr>
                                        <p:cTn id="187" dur="1" fill="hold">
                                          <p:stCondLst>
                                            <p:cond delay="4499"/>
                                          </p:stCondLst>
                                        </p:cTn>
                                        <p:tgtEl>
                                          <p:spTgt spid="94"/>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101"/>
                                        </p:tgtEl>
                                        <p:attrNameLst>
                                          <p:attrName>style.visibility</p:attrName>
                                        </p:attrNameLst>
                                      </p:cBhvr>
                                      <p:to>
                                        <p:strVal val="visible"/>
                                      </p:to>
                                    </p:set>
                                    <p:anim calcmode="lin" valueType="num">
                                      <p:cBhvr additive="base">
                                        <p:cTn id="190" dur="4000" fill="hold"/>
                                        <p:tgtEl>
                                          <p:spTgt spid="101"/>
                                        </p:tgtEl>
                                        <p:attrNameLst>
                                          <p:attrName>ppt_x</p:attrName>
                                        </p:attrNameLst>
                                      </p:cBhvr>
                                      <p:tavLst>
                                        <p:tav tm="0">
                                          <p:val>
                                            <p:strVal val="0-#ppt_w/2"/>
                                          </p:val>
                                        </p:tav>
                                        <p:tav tm="100000">
                                          <p:val>
                                            <p:strVal val="#ppt_x"/>
                                          </p:val>
                                        </p:tav>
                                      </p:tavLst>
                                    </p:anim>
                                    <p:anim calcmode="lin" valueType="num">
                                      <p:cBhvr additive="base">
                                        <p:cTn id="191" dur="4000" fill="hold"/>
                                        <p:tgtEl>
                                          <p:spTgt spid="101"/>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01"/>
                                        </p:tgtEl>
                                        <p:attrNameLst>
                                          <p:attrName>style.visibility</p:attrName>
                                        </p:attrNameLst>
                                      </p:cBhvr>
                                      <p:to>
                                        <p:strVal val="visible"/>
                                      </p:to>
                                    </p:set>
                                    <p:anim calcmode="lin" valueType="num">
                                      <p:cBhvr>
                                        <p:cTn id="194" dur="4000" fill="hold"/>
                                        <p:tgtEl>
                                          <p:spTgt spid="101"/>
                                        </p:tgtEl>
                                        <p:attrNameLst>
                                          <p:attrName>ppt_w</p:attrName>
                                        </p:attrNameLst>
                                      </p:cBhvr>
                                      <p:tavLst>
                                        <p:tav tm="0" fmla="#ppt_w*sin(2.5*pi*$)">
                                          <p:val>
                                            <p:fltVal val="0"/>
                                          </p:val>
                                        </p:tav>
                                        <p:tav tm="100000">
                                          <p:val>
                                            <p:fltVal val="1"/>
                                          </p:val>
                                        </p:tav>
                                      </p:tavLst>
                                    </p:anim>
                                    <p:anim calcmode="lin" valueType="num">
                                      <p:cBhvr>
                                        <p:cTn id="195" dur="4000" fill="hold"/>
                                        <p:tgtEl>
                                          <p:spTgt spid="101"/>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01"/>
                                        </p:tgtEl>
                                        <p:attrNameLst>
                                          <p:attrName>ppt_x</p:attrName>
                                        </p:attrNameLst>
                                      </p:cBhvr>
                                      <p:tavLst>
                                        <p:tav tm="0">
                                          <p:val>
                                            <p:strVal val="ppt_x"/>
                                          </p:val>
                                        </p:tav>
                                        <p:tav tm="100000">
                                          <p:val>
                                            <p:strVal val="0-ppt_w/2"/>
                                          </p:val>
                                        </p:tav>
                                      </p:tavLst>
                                    </p:anim>
                                    <p:anim calcmode="lin" valueType="num">
                                      <p:cBhvr additive="base">
                                        <p:cTn id="198" dur="4500"/>
                                        <p:tgtEl>
                                          <p:spTgt spid="101"/>
                                        </p:tgtEl>
                                        <p:attrNameLst>
                                          <p:attrName>ppt_y</p:attrName>
                                        </p:attrNameLst>
                                      </p:cBhvr>
                                      <p:tavLst>
                                        <p:tav tm="0">
                                          <p:val>
                                            <p:strVal val="ppt_y"/>
                                          </p:val>
                                        </p:tav>
                                        <p:tav tm="100000">
                                          <p:val>
                                            <p:strVal val="ppt_y"/>
                                          </p:val>
                                        </p:tav>
                                      </p:tavLst>
                                    </p:anim>
                                    <p:set>
                                      <p:cBhvr>
                                        <p:cTn id="199" dur="1" fill="hold">
                                          <p:stCondLst>
                                            <p:cond delay="4499"/>
                                          </p:stCondLst>
                                        </p:cTn>
                                        <p:tgtEl>
                                          <p:spTgt spid="101"/>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100"/>
                                        </p:tgtEl>
                                        <p:attrNameLst>
                                          <p:attrName>style.visibility</p:attrName>
                                        </p:attrNameLst>
                                      </p:cBhvr>
                                      <p:to>
                                        <p:strVal val="visible"/>
                                      </p:to>
                                    </p:set>
                                    <p:anim calcmode="lin" valueType="num">
                                      <p:cBhvr additive="base">
                                        <p:cTn id="202" dur="4000" fill="hold"/>
                                        <p:tgtEl>
                                          <p:spTgt spid="100"/>
                                        </p:tgtEl>
                                        <p:attrNameLst>
                                          <p:attrName>ppt_x</p:attrName>
                                        </p:attrNameLst>
                                      </p:cBhvr>
                                      <p:tavLst>
                                        <p:tav tm="0">
                                          <p:val>
                                            <p:strVal val="0-#ppt_w/2"/>
                                          </p:val>
                                        </p:tav>
                                        <p:tav tm="100000">
                                          <p:val>
                                            <p:strVal val="#ppt_x"/>
                                          </p:val>
                                        </p:tav>
                                      </p:tavLst>
                                    </p:anim>
                                    <p:anim calcmode="lin" valueType="num">
                                      <p:cBhvr additive="base">
                                        <p:cTn id="203" dur="4000" fill="hold"/>
                                        <p:tgtEl>
                                          <p:spTgt spid="100"/>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00"/>
                                        </p:tgtEl>
                                        <p:attrNameLst>
                                          <p:attrName>style.visibility</p:attrName>
                                        </p:attrNameLst>
                                      </p:cBhvr>
                                      <p:to>
                                        <p:strVal val="visible"/>
                                      </p:to>
                                    </p:set>
                                    <p:anim calcmode="lin" valueType="num">
                                      <p:cBhvr>
                                        <p:cTn id="206" dur="4000" fill="hold"/>
                                        <p:tgtEl>
                                          <p:spTgt spid="100"/>
                                        </p:tgtEl>
                                        <p:attrNameLst>
                                          <p:attrName>ppt_w</p:attrName>
                                        </p:attrNameLst>
                                      </p:cBhvr>
                                      <p:tavLst>
                                        <p:tav tm="0" fmla="#ppt_w*sin(2.5*pi*$)">
                                          <p:val>
                                            <p:fltVal val="0"/>
                                          </p:val>
                                        </p:tav>
                                        <p:tav tm="100000">
                                          <p:val>
                                            <p:fltVal val="1"/>
                                          </p:val>
                                        </p:tav>
                                      </p:tavLst>
                                    </p:anim>
                                    <p:anim calcmode="lin" valueType="num">
                                      <p:cBhvr>
                                        <p:cTn id="207" dur="4000" fill="hold"/>
                                        <p:tgtEl>
                                          <p:spTgt spid="100"/>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100"/>
                                        </p:tgtEl>
                                        <p:attrNameLst>
                                          <p:attrName>ppt_x</p:attrName>
                                        </p:attrNameLst>
                                      </p:cBhvr>
                                      <p:tavLst>
                                        <p:tav tm="0">
                                          <p:val>
                                            <p:strVal val="ppt_x"/>
                                          </p:val>
                                        </p:tav>
                                        <p:tav tm="100000">
                                          <p:val>
                                            <p:strVal val="0-ppt_w/2"/>
                                          </p:val>
                                        </p:tav>
                                      </p:tavLst>
                                    </p:anim>
                                    <p:anim calcmode="lin" valueType="num">
                                      <p:cBhvr additive="base">
                                        <p:cTn id="210" dur="4500"/>
                                        <p:tgtEl>
                                          <p:spTgt spid="100"/>
                                        </p:tgtEl>
                                        <p:attrNameLst>
                                          <p:attrName>ppt_y</p:attrName>
                                        </p:attrNameLst>
                                      </p:cBhvr>
                                      <p:tavLst>
                                        <p:tav tm="0">
                                          <p:val>
                                            <p:strVal val="ppt_y"/>
                                          </p:val>
                                        </p:tav>
                                        <p:tav tm="100000">
                                          <p:val>
                                            <p:strVal val="ppt_y"/>
                                          </p:val>
                                        </p:tav>
                                      </p:tavLst>
                                    </p:anim>
                                    <p:set>
                                      <p:cBhvr>
                                        <p:cTn id="211" dur="1" fill="hold">
                                          <p:stCondLst>
                                            <p:cond delay="4499"/>
                                          </p:stCondLst>
                                        </p:cTn>
                                        <p:tgtEl>
                                          <p:spTgt spid="100"/>
                                        </p:tgtEl>
                                        <p:attrNameLst>
                                          <p:attrName>style.visibility</p:attrName>
                                        </p:attrNameLst>
                                      </p:cBhvr>
                                      <p:to>
                                        <p:strVal val="hidden"/>
                                      </p:to>
                                    </p:set>
                                  </p:childTnLst>
                                </p:cTn>
                              </p:par>
                              <p:par>
                                <p:cTn id="212" presetID="2" presetClass="entr" presetSubtype="8" fill="hold" grpId="0" nodeType="withEffect">
                                  <p:stCondLst>
                                    <p:cond delay="0"/>
                                  </p:stCondLst>
                                  <p:childTnLst>
                                    <p:set>
                                      <p:cBhvr>
                                        <p:cTn id="213" dur="1" fill="hold">
                                          <p:stCondLst>
                                            <p:cond delay="0"/>
                                          </p:stCondLst>
                                        </p:cTn>
                                        <p:tgtEl>
                                          <p:spTgt spid="107"/>
                                        </p:tgtEl>
                                        <p:attrNameLst>
                                          <p:attrName>style.visibility</p:attrName>
                                        </p:attrNameLst>
                                      </p:cBhvr>
                                      <p:to>
                                        <p:strVal val="visible"/>
                                      </p:to>
                                    </p:set>
                                    <p:anim calcmode="lin" valueType="num">
                                      <p:cBhvr additive="base">
                                        <p:cTn id="214" dur="4000" fill="hold"/>
                                        <p:tgtEl>
                                          <p:spTgt spid="107"/>
                                        </p:tgtEl>
                                        <p:attrNameLst>
                                          <p:attrName>ppt_x</p:attrName>
                                        </p:attrNameLst>
                                      </p:cBhvr>
                                      <p:tavLst>
                                        <p:tav tm="0">
                                          <p:val>
                                            <p:strVal val="0-#ppt_w/2"/>
                                          </p:val>
                                        </p:tav>
                                        <p:tav tm="100000">
                                          <p:val>
                                            <p:strVal val="#ppt_x"/>
                                          </p:val>
                                        </p:tav>
                                      </p:tavLst>
                                    </p:anim>
                                    <p:anim calcmode="lin" valueType="num">
                                      <p:cBhvr additive="base">
                                        <p:cTn id="215" dur="4000" fill="hold"/>
                                        <p:tgtEl>
                                          <p:spTgt spid="107"/>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07"/>
                                        </p:tgtEl>
                                        <p:attrNameLst>
                                          <p:attrName>style.visibility</p:attrName>
                                        </p:attrNameLst>
                                      </p:cBhvr>
                                      <p:to>
                                        <p:strVal val="visible"/>
                                      </p:to>
                                    </p:set>
                                    <p:anim calcmode="lin" valueType="num">
                                      <p:cBhvr>
                                        <p:cTn id="218" dur="4000" fill="hold"/>
                                        <p:tgtEl>
                                          <p:spTgt spid="107"/>
                                        </p:tgtEl>
                                        <p:attrNameLst>
                                          <p:attrName>ppt_w</p:attrName>
                                        </p:attrNameLst>
                                      </p:cBhvr>
                                      <p:tavLst>
                                        <p:tav tm="0" fmla="#ppt_w*sin(2.5*pi*$)">
                                          <p:val>
                                            <p:fltVal val="0"/>
                                          </p:val>
                                        </p:tav>
                                        <p:tav tm="100000">
                                          <p:val>
                                            <p:fltVal val="1"/>
                                          </p:val>
                                        </p:tav>
                                      </p:tavLst>
                                    </p:anim>
                                    <p:anim calcmode="lin" valueType="num">
                                      <p:cBhvr>
                                        <p:cTn id="219" dur="4000" fill="hold"/>
                                        <p:tgtEl>
                                          <p:spTgt spid="107"/>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07"/>
                                        </p:tgtEl>
                                        <p:attrNameLst>
                                          <p:attrName>ppt_x</p:attrName>
                                        </p:attrNameLst>
                                      </p:cBhvr>
                                      <p:tavLst>
                                        <p:tav tm="0">
                                          <p:val>
                                            <p:strVal val="ppt_x"/>
                                          </p:val>
                                        </p:tav>
                                        <p:tav tm="100000">
                                          <p:val>
                                            <p:strVal val="0-ppt_w/2"/>
                                          </p:val>
                                        </p:tav>
                                      </p:tavLst>
                                    </p:anim>
                                    <p:anim calcmode="lin" valueType="num">
                                      <p:cBhvr additive="base">
                                        <p:cTn id="222" dur="4500"/>
                                        <p:tgtEl>
                                          <p:spTgt spid="107"/>
                                        </p:tgtEl>
                                        <p:attrNameLst>
                                          <p:attrName>ppt_y</p:attrName>
                                        </p:attrNameLst>
                                      </p:cBhvr>
                                      <p:tavLst>
                                        <p:tav tm="0">
                                          <p:val>
                                            <p:strVal val="ppt_y"/>
                                          </p:val>
                                        </p:tav>
                                        <p:tav tm="100000">
                                          <p:val>
                                            <p:strVal val="ppt_y"/>
                                          </p:val>
                                        </p:tav>
                                      </p:tavLst>
                                    </p:anim>
                                    <p:set>
                                      <p:cBhvr>
                                        <p:cTn id="223" dur="1" fill="hold">
                                          <p:stCondLst>
                                            <p:cond delay="4499"/>
                                          </p:stCondLst>
                                        </p:cTn>
                                        <p:tgtEl>
                                          <p:spTgt spid="107"/>
                                        </p:tgtEl>
                                        <p:attrNameLst>
                                          <p:attrName>style.visibility</p:attrName>
                                        </p:attrNameLst>
                                      </p:cBhvr>
                                      <p:to>
                                        <p:strVal val="hidden"/>
                                      </p:to>
                                    </p:set>
                                  </p:childTnLst>
                                </p:cTn>
                              </p:par>
                              <p:par>
                                <p:cTn id="224" presetID="2" presetClass="entr" presetSubtype="8" fill="hold" grpId="0" nodeType="withEffect">
                                  <p:stCondLst>
                                    <p:cond delay="0"/>
                                  </p:stCondLst>
                                  <p:childTnLst>
                                    <p:set>
                                      <p:cBhvr>
                                        <p:cTn id="225" dur="1" fill="hold">
                                          <p:stCondLst>
                                            <p:cond delay="0"/>
                                          </p:stCondLst>
                                        </p:cTn>
                                        <p:tgtEl>
                                          <p:spTgt spid="106"/>
                                        </p:tgtEl>
                                        <p:attrNameLst>
                                          <p:attrName>style.visibility</p:attrName>
                                        </p:attrNameLst>
                                      </p:cBhvr>
                                      <p:to>
                                        <p:strVal val="visible"/>
                                      </p:to>
                                    </p:set>
                                    <p:anim calcmode="lin" valueType="num">
                                      <p:cBhvr additive="base">
                                        <p:cTn id="226" dur="4000" fill="hold"/>
                                        <p:tgtEl>
                                          <p:spTgt spid="106"/>
                                        </p:tgtEl>
                                        <p:attrNameLst>
                                          <p:attrName>ppt_x</p:attrName>
                                        </p:attrNameLst>
                                      </p:cBhvr>
                                      <p:tavLst>
                                        <p:tav tm="0">
                                          <p:val>
                                            <p:strVal val="0-#ppt_w/2"/>
                                          </p:val>
                                        </p:tav>
                                        <p:tav tm="100000">
                                          <p:val>
                                            <p:strVal val="#ppt_x"/>
                                          </p:val>
                                        </p:tav>
                                      </p:tavLst>
                                    </p:anim>
                                    <p:anim calcmode="lin" valueType="num">
                                      <p:cBhvr additive="base">
                                        <p:cTn id="227" dur="4000" fill="hold"/>
                                        <p:tgtEl>
                                          <p:spTgt spid="106"/>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06"/>
                                        </p:tgtEl>
                                        <p:attrNameLst>
                                          <p:attrName>style.visibility</p:attrName>
                                        </p:attrNameLst>
                                      </p:cBhvr>
                                      <p:to>
                                        <p:strVal val="visible"/>
                                      </p:to>
                                    </p:set>
                                    <p:anim calcmode="lin" valueType="num">
                                      <p:cBhvr>
                                        <p:cTn id="230" dur="4000" fill="hold"/>
                                        <p:tgtEl>
                                          <p:spTgt spid="106"/>
                                        </p:tgtEl>
                                        <p:attrNameLst>
                                          <p:attrName>ppt_w</p:attrName>
                                        </p:attrNameLst>
                                      </p:cBhvr>
                                      <p:tavLst>
                                        <p:tav tm="0" fmla="#ppt_w*sin(2.5*pi*$)">
                                          <p:val>
                                            <p:fltVal val="0"/>
                                          </p:val>
                                        </p:tav>
                                        <p:tav tm="100000">
                                          <p:val>
                                            <p:fltVal val="1"/>
                                          </p:val>
                                        </p:tav>
                                      </p:tavLst>
                                    </p:anim>
                                    <p:anim calcmode="lin" valueType="num">
                                      <p:cBhvr>
                                        <p:cTn id="231" dur="4000" fill="hold"/>
                                        <p:tgtEl>
                                          <p:spTgt spid="106"/>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106"/>
                                        </p:tgtEl>
                                        <p:attrNameLst>
                                          <p:attrName>ppt_x</p:attrName>
                                        </p:attrNameLst>
                                      </p:cBhvr>
                                      <p:tavLst>
                                        <p:tav tm="0">
                                          <p:val>
                                            <p:strVal val="ppt_x"/>
                                          </p:val>
                                        </p:tav>
                                        <p:tav tm="100000">
                                          <p:val>
                                            <p:strVal val="0-ppt_w/2"/>
                                          </p:val>
                                        </p:tav>
                                      </p:tavLst>
                                    </p:anim>
                                    <p:anim calcmode="lin" valueType="num">
                                      <p:cBhvr additive="base">
                                        <p:cTn id="234" dur="4500"/>
                                        <p:tgtEl>
                                          <p:spTgt spid="106"/>
                                        </p:tgtEl>
                                        <p:attrNameLst>
                                          <p:attrName>ppt_y</p:attrName>
                                        </p:attrNameLst>
                                      </p:cBhvr>
                                      <p:tavLst>
                                        <p:tav tm="0">
                                          <p:val>
                                            <p:strVal val="ppt_y"/>
                                          </p:val>
                                        </p:tav>
                                        <p:tav tm="100000">
                                          <p:val>
                                            <p:strVal val="ppt_y"/>
                                          </p:val>
                                        </p:tav>
                                      </p:tavLst>
                                    </p:anim>
                                    <p:set>
                                      <p:cBhvr>
                                        <p:cTn id="235" dur="1" fill="hold">
                                          <p:stCondLst>
                                            <p:cond delay="4499"/>
                                          </p:stCondLst>
                                        </p:cTn>
                                        <p:tgtEl>
                                          <p:spTgt spid="106"/>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4000" fill="hold"/>
                                        <p:tgtEl>
                                          <p:spTgt spid="46"/>
                                        </p:tgtEl>
                                        <p:attrNameLst>
                                          <p:attrName>ppt_x</p:attrName>
                                        </p:attrNameLst>
                                      </p:cBhvr>
                                      <p:tavLst>
                                        <p:tav tm="0">
                                          <p:val>
                                            <p:strVal val="0-#ppt_w/2"/>
                                          </p:val>
                                        </p:tav>
                                        <p:tav tm="100000">
                                          <p:val>
                                            <p:strVal val="#ppt_x"/>
                                          </p:val>
                                        </p:tav>
                                      </p:tavLst>
                                    </p:anim>
                                    <p:anim calcmode="lin" valueType="num">
                                      <p:cBhvr additive="base">
                                        <p:cTn id="239" dur="4000" fill="hold"/>
                                        <p:tgtEl>
                                          <p:spTgt spid="46"/>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46"/>
                                        </p:tgtEl>
                                        <p:attrNameLst>
                                          <p:attrName>style.visibility</p:attrName>
                                        </p:attrNameLst>
                                      </p:cBhvr>
                                      <p:to>
                                        <p:strVal val="visible"/>
                                      </p:to>
                                    </p:set>
                                    <p:anim calcmode="lin" valueType="num">
                                      <p:cBhvr>
                                        <p:cTn id="242" dur="4000" fill="hold"/>
                                        <p:tgtEl>
                                          <p:spTgt spid="46"/>
                                        </p:tgtEl>
                                        <p:attrNameLst>
                                          <p:attrName>ppt_w</p:attrName>
                                        </p:attrNameLst>
                                      </p:cBhvr>
                                      <p:tavLst>
                                        <p:tav tm="0" fmla="#ppt_w*sin(2.5*pi*$)">
                                          <p:val>
                                            <p:fltVal val="0"/>
                                          </p:val>
                                        </p:tav>
                                        <p:tav tm="100000">
                                          <p:val>
                                            <p:fltVal val="1"/>
                                          </p:val>
                                        </p:tav>
                                      </p:tavLst>
                                    </p:anim>
                                    <p:anim calcmode="lin" valueType="num">
                                      <p:cBhvr>
                                        <p:cTn id="243" dur="4000" fill="hold"/>
                                        <p:tgtEl>
                                          <p:spTgt spid="46"/>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46"/>
                                        </p:tgtEl>
                                        <p:attrNameLst>
                                          <p:attrName>ppt_x</p:attrName>
                                        </p:attrNameLst>
                                      </p:cBhvr>
                                      <p:tavLst>
                                        <p:tav tm="0">
                                          <p:val>
                                            <p:strVal val="ppt_x"/>
                                          </p:val>
                                        </p:tav>
                                        <p:tav tm="100000">
                                          <p:val>
                                            <p:strVal val="0-ppt_w/2"/>
                                          </p:val>
                                        </p:tav>
                                      </p:tavLst>
                                    </p:anim>
                                    <p:anim calcmode="lin" valueType="num">
                                      <p:cBhvr additive="base">
                                        <p:cTn id="246" dur="4500"/>
                                        <p:tgtEl>
                                          <p:spTgt spid="46"/>
                                        </p:tgtEl>
                                        <p:attrNameLst>
                                          <p:attrName>ppt_y</p:attrName>
                                        </p:attrNameLst>
                                      </p:cBhvr>
                                      <p:tavLst>
                                        <p:tav tm="0">
                                          <p:val>
                                            <p:strVal val="ppt_y"/>
                                          </p:val>
                                        </p:tav>
                                        <p:tav tm="100000">
                                          <p:val>
                                            <p:strVal val="ppt_y"/>
                                          </p:val>
                                        </p:tav>
                                      </p:tavLst>
                                    </p:anim>
                                    <p:set>
                                      <p:cBhvr>
                                        <p:cTn id="247" dur="1" fill="hold">
                                          <p:stCondLst>
                                            <p:cond delay="4499"/>
                                          </p:stCondLst>
                                        </p:cTn>
                                        <p:tgtEl>
                                          <p:spTgt spid="46"/>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4000" fill="hold"/>
                                        <p:tgtEl>
                                          <p:spTgt spid="44"/>
                                        </p:tgtEl>
                                        <p:attrNameLst>
                                          <p:attrName>ppt_x</p:attrName>
                                        </p:attrNameLst>
                                      </p:cBhvr>
                                      <p:tavLst>
                                        <p:tav tm="0">
                                          <p:val>
                                            <p:strVal val="0-#ppt_w/2"/>
                                          </p:val>
                                        </p:tav>
                                        <p:tav tm="100000">
                                          <p:val>
                                            <p:strVal val="#ppt_x"/>
                                          </p:val>
                                        </p:tav>
                                      </p:tavLst>
                                    </p:anim>
                                    <p:anim calcmode="lin" valueType="num">
                                      <p:cBhvr additive="base">
                                        <p:cTn id="251" dur="4000" fill="hold"/>
                                        <p:tgtEl>
                                          <p:spTgt spid="44"/>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44"/>
                                        </p:tgtEl>
                                        <p:attrNameLst>
                                          <p:attrName>style.visibility</p:attrName>
                                        </p:attrNameLst>
                                      </p:cBhvr>
                                      <p:to>
                                        <p:strVal val="visible"/>
                                      </p:to>
                                    </p:set>
                                    <p:anim calcmode="lin" valueType="num">
                                      <p:cBhvr>
                                        <p:cTn id="254" dur="4000" fill="hold"/>
                                        <p:tgtEl>
                                          <p:spTgt spid="44"/>
                                        </p:tgtEl>
                                        <p:attrNameLst>
                                          <p:attrName>ppt_w</p:attrName>
                                        </p:attrNameLst>
                                      </p:cBhvr>
                                      <p:tavLst>
                                        <p:tav tm="0" fmla="#ppt_w*sin(2.5*pi*$)">
                                          <p:val>
                                            <p:fltVal val="0"/>
                                          </p:val>
                                        </p:tav>
                                        <p:tav tm="100000">
                                          <p:val>
                                            <p:fltVal val="1"/>
                                          </p:val>
                                        </p:tav>
                                      </p:tavLst>
                                    </p:anim>
                                    <p:anim calcmode="lin" valueType="num">
                                      <p:cBhvr>
                                        <p:cTn id="255" dur="4000" fill="hold"/>
                                        <p:tgtEl>
                                          <p:spTgt spid="44"/>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44"/>
                                        </p:tgtEl>
                                        <p:attrNameLst>
                                          <p:attrName>ppt_x</p:attrName>
                                        </p:attrNameLst>
                                      </p:cBhvr>
                                      <p:tavLst>
                                        <p:tav tm="0">
                                          <p:val>
                                            <p:strVal val="ppt_x"/>
                                          </p:val>
                                        </p:tav>
                                        <p:tav tm="100000">
                                          <p:val>
                                            <p:strVal val="0-ppt_w/2"/>
                                          </p:val>
                                        </p:tav>
                                      </p:tavLst>
                                    </p:anim>
                                    <p:anim calcmode="lin" valueType="num">
                                      <p:cBhvr additive="base">
                                        <p:cTn id="258" dur="4500"/>
                                        <p:tgtEl>
                                          <p:spTgt spid="44"/>
                                        </p:tgtEl>
                                        <p:attrNameLst>
                                          <p:attrName>ppt_y</p:attrName>
                                        </p:attrNameLst>
                                      </p:cBhvr>
                                      <p:tavLst>
                                        <p:tav tm="0">
                                          <p:val>
                                            <p:strVal val="ppt_y"/>
                                          </p:val>
                                        </p:tav>
                                        <p:tav tm="100000">
                                          <p:val>
                                            <p:strVal val="ppt_y"/>
                                          </p:val>
                                        </p:tav>
                                      </p:tavLst>
                                    </p:anim>
                                    <p:set>
                                      <p:cBhvr>
                                        <p:cTn id="259" dur="1" fill="hold">
                                          <p:stCondLst>
                                            <p:cond delay="4499"/>
                                          </p:stCondLst>
                                        </p:cTn>
                                        <p:tgtEl>
                                          <p:spTgt spid="44"/>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45"/>
                                        </p:tgtEl>
                                        <p:attrNameLst>
                                          <p:attrName>style.visibility</p:attrName>
                                        </p:attrNameLst>
                                      </p:cBhvr>
                                      <p:to>
                                        <p:strVal val="visible"/>
                                      </p:to>
                                    </p:set>
                                    <p:anim calcmode="lin" valueType="num">
                                      <p:cBhvr additive="base">
                                        <p:cTn id="262" dur="4000" fill="hold"/>
                                        <p:tgtEl>
                                          <p:spTgt spid="45"/>
                                        </p:tgtEl>
                                        <p:attrNameLst>
                                          <p:attrName>ppt_x</p:attrName>
                                        </p:attrNameLst>
                                      </p:cBhvr>
                                      <p:tavLst>
                                        <p:tav tm="0">
                                          <p:val>
                                            <p:strVal val="0-#ppt_w/2"/>
                                          </p:val>
                                        </p:tav>
                                        <p:tav tm="100000">
                                          <p:val>
                                            <p:strVal val="#ppt_x"/>
                                          </p:val>
                                        </p:tav>
                                      </p:tavLst>
                                    </p:anim>
                                    <p:anim calcmode="lin" valueType="num">
                                      <p:cBhvr additive="base">
                                        <p:cTn id="263" dur="4000" fill="hold"/>
                                        <p:tgtEl>
                                          <p:spTgt spid="45"/>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45"/>
                                        </p:tgtEl>
                                        <p:attrNameLst>
                                          <p:attrName>style.visibility</p:attrName>
                                        </p:attrNameLst>
                                      </p:cBhvr>
                                      <p:to>
                                        <p:strVal val="visible"/>
                                      </p:to>
                                    </p:set>
                                    <p:anim calcmode="lin" valueType="num">
                                      <p:cBhvr>
                                        <p:cTn id="266" dur="4000" fill="hold"/>
                                        <p:tgtEl>
                                          <p:spTgt spid="45"/>
                                        </p:tgtEl>
                                        <p:attrNameLst>
                                          <p:attrName>ppt_w</p:attrName>
                                        </p:attrNameLst>
                                      </p:cBhvr>
                                      <p:tavLst>
                                        <p:tav tm="0" fmla="#ppt_w*sin(2.5*pi*$)">
                                          <p:val>
                                            <p:fltVal val="0"/>
                                          </p:val>
                                        </p:tav>
                                        <p:tav tm="100000">
                                          <p:val>
                                            <p:fltVal val="1"/>
                                          </p:val>
                                        </p:tav>
                                      </p:tavLst>
                                    </p:anim>
                                    <p:anim calcmode="lin" valueType="num">
                                      <p:cBhvr>
                                        <p:cTn id="267" dur="4000" fill="hold"/>
                                        <p:tgtEl>
                                          <p:spTgt spid="45"/>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45"/>
                                        </p:tgtEl>
                                        <p:attrNameLst>
                                          <p:attrName>ppt_x</p:attrName>
                                        </p:attrNameLst>
                                      </p:cBhvr>
                                      <p:tavLst>
                                        <p:tav tm="0">
                                          <p:val>
                                            <p:strVal val="ppt_x"/>
                                          </p:val>
                                        </p:tav>
                                        <p:tav tm="100000">
                                          <p:val>
                                            <p:strVal val="0-ppt_w/2"/>
                                          </p:val>
                                        </p:tav>
                                      </p:tavLst>
                                    </p:anim>
                                    <p:anim calcmode="lin" valueType="num">
                                      <p:cBhvr additive="base">
                                        <p:cTn id="270" dur="4500"/>
                                        <p:tgtEl>
                                          <p:spTgt spid="45"/>
                                        </p:tgtEl>
                                        <p:attrNameLst>
                                          <p:attrName>ppt_y</p:attrName>
                                        </p:attrNameLst>
                                      </p:cBhvr>
                                      <p:tavLst>
                                        <p:tav tm="0">
                                          <p:val>
                                            <p:strVal val="ppt_y"/>
                                          </p:val>
                                        </p:tav>
                                        <p:tav tm="100000">
                                          <p:val>
                                            <p:strVal val="ppt_y"/>
                                          </p:val>
                                        </p:tav>
                                      </p:tavLst>
                                    </p:anim>
                                    <p:set>
                                      <p:cBhvr>
                                        <p:cTn id="271" dur="1" fill="hold">
                                          <p:stCondLst>
                                            <p:cond delay="4499"/>
                                          </p:stCondLst>
                                        </p:cTn>
                                        <p:tgtEl>
                                          <p:spTgt spid="45"/>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60"/>
                                        </p:tgtEl>
                                        <p:attrNameLst>
                                          <p:attrName>style.visibility</p:attrName>
                                        </p:attrNameLst>
                                      </p:cBhvr>
                                      <p:to>
                                        <p:strVal val="visible"/>
                                      </p:to>
                                    </p:set>
                                    <p:anim calcmode="lin" valueType="num">
                                      <p:cBhvr additive="base">
                                        <p:cTn id="274" dur="4000" fill="hold"/>
                                        <p:tgtEl>
                                          <p:spTgt spid="60"/>
                                        </p:tgtEl>
                                        <p:attrNameLst>
                                          <p:attrName>ppt_x</p:attrName>
                                        </p:attrNameLst>
                                      </p:cBhvr>
                                      <p:tavLst>
                                        <p:tav tm="0">
                                          <p:val>
                                            <p:strVal val="0-#ppt_w/2"/>
                                          </p:val>
                                        </p:tav>
                                        <p:tav tm="100000">
                                          <p:val>
                                            <p:strVal val="#ppt_x"/>
                                          </p:val>
                                        </p:tav>
                                      </p:tavLst>
                                    </p:anim>
                                    <p:anim calcmode="lin" valueType="num">
                                      <p:cBhvr additive="base">
                                        <p:cTn id="275" dur="4000" fill="hold"/>
                                        <p:tgtEl>
                                          <p:spTgt spid="60"/>
                                        </p:tgtEl>
                                        <p:attrNameLst>
                                          <p:attrName>ppt_y</p:attrName>
                                        </p:attrNameLst>
                                      </p:cBhvr>
                                      <p:tavLst>
                                        <p:tav tm="0">
                                          <p:val>
                                            <p:strVal val="#ppt_y"/>
                                          </p:val>
                                        </p:tav>
                                        <p:tav tm="100000">
                                          <p:val>
                                            <p:strVal val="#ppt_y"/>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60"/>
                                        </p:tgtEl>
                                        <p:attrNameLst>
                                          <p:attrName>style.visibility</p:attrName>
                                        </p:attrNameLst>
                                      </p:cBhvr>
                                      <p:to>
                                        <p:strVal val="visible"/>
                                      </p:to>
                                    </p:set>
                                    <p:anim calcmode="lin" valueType="num">
                                      <p:cBhvr>
                                        <p:cTn id="278" dur="4000" fill="hold"/>
                                        <p:tgtEl>
                                          <p:spTgt spid="60"/>
                                        </p:tgtEl>
                                        <p:attrNameLst>
                                          <p:attrName>ppt_w</p:attrName>
                                        </p:attrNameLst>
                                      </p:cBhvr>
                                      <p:tavLst>
                                        <p:tav tm="0" fmla="#ppt_w*sin(2.5*pi*$)">
                                          <p:val>
                                            <p:fltVal val="0"/>
                                          </p:val>
                                        </p:tav>
                                        <p:tav tm="100000">
                                          <p:val>
                                            <p:fltVal val="1"/>
                                          </p:val>
                                        </p:tav>
                                      </p:tavLst>
                                    </p:anim>
                                    <p:anim calcmode="lin" valueType="num">
                                      <p:cBhvr>
                                        <p:cTn id="279" dur="4000" fill="hold"/>
                                        <p:tgtEl>
                                          <p:spTgt spid="60"/>
                                        </p:tgtEl>
                                        <p:attrNameLst>
                                          <p:attrName>ppt_h</p:attrName>
                                        </p:attrNameLst>
                                      </p:cBhvr>
                                      <p:tavLst>
                                        <p:tav tm="0">
                                          <p:val>
                                            <p:strVal val="#ppt_h"/>
                                          </p:val>
                                        </p:tav>
                                        <p:tav tm="100000">
                                          <p:val>
                                            <p:strVal val="#ppt_h"/>
                                          </p:val>
                                        </p:tav>
                                      </p:tavLst>
                                    </p:anim>
                                  </p:childTnLst>
                                </p:cTn>
                              </p:par>
                              <p:par>
                                <p:cTn id="280" presetID="2" presetClass="exit" presetSubtype="8" fill="hold" grpId="2" nodeType="withEffect">
                                  <p:stCondLst>
                                    <p:cond delay="0"/>
                                  </p:stCondLst>
                                  <p:childTnLst>
                                    <p:anim calcmode="lin" valueType="num">
                                      <p:cBhvr additive="base">
                                        <p:cTn id="281" dur="4500"/>
                                        <p:tgtEl>
                                          <p:spTgt spid="60"/>
                                        </p:tgtEl>
                                        <p:attrNameLst>
                                          <p:attrName>ppt_x</p:attrName>
                                        </p:attrNameLst>
                                      </p:cBhvr>
                                      <p:tavLst>
                                        <p:tav tm="0">
                                          <p:val>
                                            <p:strVal val="ppt_x"/>
                                          </p:val>
                                        </p:tav>
                                        <p:tav tm="100000">
                                          <p:val>
                                            <p:strVal val="0-ppt_w/2"/>
                                          </p:val>
                                        </p:tav>
                                      </p:tavLst>
                                    </p:anim>
                                    <p:anim calcmode="lin" valueType="num">
                                      <p:cBhvr additive="base">
                                        <p:cTn id="282" dur="4500"/>
                                        <p:tgtEl>
                                          <p:spTgt spid="60"/>
                                        </p:tgtEl>
                                        <p:attrNameLst>
                                          <p:attrName>ppt_y</p:attrName>
                                        </p:attrNameLst>
                                      </p:cBhvr>
                                      <p:tavLst>
                                        <p:tav tm="0">
                                          <p:val>
                                            <p:strVal val="ppt_y"/>
                                          </p:val>
                                        </p:tav>
                                        <p:tav tm="100000">
                                          <p:val>
                                            <p:strVal val="ppt_y"/>
                                          </p:val>
                                        </p:tav>
                                      </p:tavLst>
                                    </p:anim>
                                    <p:set>
                                      <p:cBhvr>
                                        <p:cTn id="283" dur="1" fill="hold">
                                          <p:stCondLst>
                                            <p:cond delay="4499"/>
                                          </p:stCondLst>
                                        </p:cTn>
                                        <p:tgtEl>
                                          <p:spTgt spid="60"/>
                                        </p:tgtEl>
                                        <p:attrNameLst>
                                          <p:attrName>style.visibility</p:attrName>
                                        </p:attrNameLst>
                                      </p:cBhvr>
                                      <p:to>
                                        <p:strVal val="hidden"/>
                                      </p:to>
                                    </p:set>
                                  </p:childTnLst>
                                </p:cTn>
                              </p:par>
                              <p:par>
                                <p:cTn id="284" presetID="2" presetClass="entr" presetSubtype="8" fill="hold" grpId="0" nodeType="withEffect">
                                  <p:stCondLst>
                                    <p:cond delay="0"/>
                                  </p:stCondLst>
                                  <p:childTnLst>
                                    <p:set>
                                      <p:cBhvr>
                                        <p:cTn id="285" dur="1" fill="hold">
                                          <p:stCondLst>
                                            <p:cond delay="0"/>
                                          </p:stCondLst>
                                        </p:cTn>
                                        <p:tgtEl>
                                          <p:spTgt spid="58"/>
                                        </p:tgtEl>
                                        <p:attrNameLst>
                                          <p:attrName>style.visibility</p:attrName>
                                        </p:attrNameLst>
                                      </p:cBhvr>
                                      <p:to>
                                        <p:strVal val="visible"/>
                                      </p:to>
                                    </p:set>
                                    <p:anim calcmode="lin" valueType="num">
                                      <p:cBhvr additive="base">
                                        <p:cTn id="286" dur="4000" fill="hold"/>
                                        <p:tgtEl>
                                          <p:spTgt spid="58"/>
                                        </p:tgtEl>
                                        <p:attrNameLst>
                                          <p:attrName>ppt_x</p:attrName>
                                        </p:attrNameLst>
                                      </p:cBhvr>
                                      <p:tavLst>
                                        <p:tav tm="0">
                                          <p:val>
                                            <p:strVal val="0-#ppt_w/2"/>
                                          </p:val>
                                        </p:tav>
                                        <p:tav tm="100000">
                                          <p:val>
                                            <p:strVal val="#ppt_x"/>
                                          </p:val>
                                        </p:tav>
                                      </p:tavLst>
                                    </p:anim>
                                    <p:anim calcmode="lin" valueType="num">
                                      <p:cBhvr additive="base">
                                        <p:cTn id="287" dur="4000" fill="hold"/>
                                        <p:tgtEl>
                                          <p:spTgt spid="58"/>
                                        </p:tgtEl>
                                        <p:attrNameLst>
                                          <p:attrName>ppt_y</p:attrName>
                                        </p:attrNameLst>
                                      </p:cBhvr>
                                      <p:tavLst>
                                        <p:tav tm="0">
                                          <p:val>
                                            <p:strVal val="#ppt_y"/>
                                          </p:val>
                                        </p:tav>
                                        <p:tav tm="100000">
                                          <p:val>
                                            <p:strVal val="#ppt_y"/>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58"/>
                                        </p:tgtEl>
                                        <p:attrNameLst>
                                          <p:attrName>style.visibility</p:attrName>
                                        </p:attrNameLst>
                                      </p:cBhvr>
                                      <p:to>
                                        <p:strVal val="visible"/>
                                      </p:to>
                                    </p:set>
                                    <p:anim calcmode="lin" valueType="num">
                                      <p:cBhvr>
                                        <p:cTn id="290" dur="4000" fill="hold"/>
                                        <p:tgtEl>
                                          <p:spTgt spid="58"/>
                                        </p:tgtEl>
                                        <p:attrNameLst>
                                          <p:attrName>ppt_w</p:attrName>
                                        </p:attrNameLst>
                                      </p:cBhvr>
                                      <p:tavLst>
                                        <p:tav tm="0" fmla="#ppt_w*sin(2.5*pi*$)">
                                          <p:val>
                                            <p:fltVal val="0"/>
                                          </p:val>
                                        </p:tav>
                                        <p:tav tm="100000">
                                          <p:val>
                                            <p:fltVal val="1"/>
                                          </p:val>
                                        </p:tav>
                                      </p:tavLst>
                                    </p:anim>
                                    <p:anim calcmode="lin" valueType="num">
                                      <p:cBhvr>
                                        <p:cTn id="291" dur="4000" fill="hold"/>
                                        <p:tgtEl>
                                          <p:spTgt spid="58"/>
                                        </p:tgtEl>
                                        <p:attrNameLst>
                                          <p:attrName>ppt_h</p:attrName>
                                        </p:attrNameLst>
                                      </p:cBhvr>
                                      <p:tavLst>
                                        <p:tav tm="0">
                                          <p:val>
                                            <p:strVal val="#ppt_h"/>
                                          </p:val>
                                        </p:tav>
                                        <p:tav tm="100000">
                                          <p:val>
                                            <p:strVal val="#ppt_h"/>
                                          </p:val>
                                        </p:tav>
                                      </p:tavLst>
                                    </p:anim>
                                  </p:childTnLst>
                                </p:cTn>
                              </p:par>
                              <p:par>
                                <p:cTn id="292" presetID="2" presetClass="exit" presetSubtype="8" fill="hold" grpId="2" nodeType="withEffect">
                                  <p:stCondLst>
                                    <p:cond delay="0"/>
                                  </p:stCondLst>
                                  <p:childTnLst>
                                    <p:anim calcmode="lin" valueType="num">
                                      <p:cBhvr additive="base">
                                        <p:cTn id="293" dur="4500"/>
                                        <p:tgtEl>
                                          <p:spTgt spid="58"/>
                                        </p:tgtEl>
                                        <p:attrNameLst>
                                          <p:attrName>ppt_x</p:attrName>
                                        </p:attrNameLst>
                                      </p:cBhvr>
                                      <p:tavLst>
                                        <p:tav tm="0">
                                          <p:val>
                                            <p:strVal val="ppt_x"/>
                                          </p:val>
                                        </p:tav>
                                        <p:tav tm="100000">
                                          <p:val>
                                            <p:strVal val="0-ppt_w/2"/>
                                          </p:val>
                                        </p:tav>
                                      </p:tavLst>
                                    </p:anim>
                                    <p:anim calcmode="lin" valueType="num">
                                      <p:cBhvr additive="base">
                                        <p:cTn id="294" dur="4500"/>
                                        <p:tgtEl>
                                          <p:spTgt spid="58"/>
                                        </p:tgtEl>
                                        <p:attrNameLst>
                                          <p:attrName>ppt_y</p:attrName>
                                        </p:attrNameLst>
                                      </p:cBhvr>
                                      <p:tavLst>
                                        <p:tav tm="0">
                                          <p:val>
                                            <p:strVal val="ppt_y"/>
                                          </p:val>
                                        </p:tav>
                                        <p:tav tm="100000">
                                          <p:val>
                                            <p:strVal val="ppt_y"/>
                                          </p:val>
                                        </p:tav>
                                      </p:tavLst>
                                    </p:anim>
                                    <p:set>
                                      <p:cBhvr>
                                        <p:cTn id="295" dur="1" fill="hold">
                                          <p:stCondLst>
                                            <p:cond delay="4499"/>
                                          </p:stCondLst>
                                        </p:cTn>
                                        <p:tgtEl>
                                          <p:spTgt spid="58"/>
                                        </p:tgtEl>
                                        <p:attrNameLst>
                                          <p:attrName>style.visibility</p:attrName>
                                        </p:attrNameLst>
                                      </p:cBhvr>
                                      <p:to>
                                        <p:strVal val="hidden"/>
                                      </p:to>
                                    </p:set>
                                  </p:childTnLst>
                                </p:cTn>
                              </p:par>
                              <p:par>
                                <p:cTn id="296" presetID="2" presetClass="entr" presetSubtype="8" fill="hold" grpId="0" nodeType="withEffect">
                                  <p:stCondLst>
                                    <p:cond delay="0"/>
                                  </p:stCondLst>
                                  <p:childTnLst>
                                    <p:set>
                                      <p:cBhvr>
                                        <p:cTn id="297" dur="1" fill="hold">
                                          <p:stCondLst>
                                            <p:cond delay="0"/>
                                          </p:stCondLst>
                                        </p:cTn>
                                        <p:tgtEl>
                                          <p:spTgt spid="59"/>
                                        </p:tgtEl>
                                        <p:attrNameLst>
                                          <p:attrName>style.visibility</p:attrName>
                                        </p:attrNameLst>
                                      </p:cBhvr>
                                      <p:to>
                                        <p:strVal val="visible"/>
                                      </p:to>
                                    </p:set>
                                    <p:anim calcmode="lin" valueType="num">
                                      <p:cBhvr additive="base">
                                        <p:cTn id="298" dur="4000" fill="hold"/>
                                        <p:tgtEl>
                                          <p:spTgt spid="59"/>
                                        </p:tgtEl>
                                        <p:attrNameLst>
                                          <p:attrName>ppt_x</p:attrName>
                                        </p:attrNameLst>
                                      </p:cBhvr>
                                      <p:tavLst>
                                        <p:tav tm="0">
                                          <p:val>
                                            <p:strVal val="0-#ppt_w/2"/>
                                          </p:val>
                                        </p:tav>
                                        <p:tav tm="100000">
                                          <p:val>
                                            <p:strVal val="#ppt_x"/>
                                          </p:val>
                                        </p:tav>
                                      </p:tavLst>
                                    </p:anim>
                                    <p:anim calcmode="lin" valueType="num">
                                      <p:cBhvr additive="base">
                                        <p:cTn id="299" dur="4000" fill="hold"/>
                                        <p:tgtEl>
                                          <p:spTgt spid="59"/>
                                        </p:tgtEl>
                                        <p:attrNameLst>
                                          <p:attrName>ppt_y</p:attrName>
                                        </p:attrNameLst>
                                      </p:cBhvr>
                                      <p:tavLst>
                                        <p:tav tm="0">
                                          <p:val>
                                            <p:strVal val="#ppt_y"/>
                                          </p:val>
                                        </p:tav>
                                        <p:tav tm="100000">
                                          <p:val>
                                            <p:strVal val="#ppt_y"/>
                                          </p:val>
                                        </p:tav>
                                      </p:tavLst>
                                    </p:anim>
                                  </p:childTnLst>
                                </p:cTn>
                              </p:par>
                              <p:par>
                                <p:cTn id="300" presetID="19" presetClass="entr" presetSubtype="10" fill="hold" grpId="1" nodeType="withEffect">
                                  <p:stCondLst>
                                    <p:cond delay="0"/>
                                  </p:stCondLst>
                                  <p:childTnLst>
                                    <p:set>
                                      <p:cBhvr>
                                        <p:cTn id="301" dur="1" fill="hold">
                                          <p:stCondLst>
                                            <p:cond delay="0"/>
                                          </p:stCondLst>
                                        </p:cTn>
                                        <p:tgtEl>
                                          <p:spTgt spid="59"/>
                                        </p:tgtEl>
                                        <p:attrNameLst>
                                          <p:attrName>style.visibility</p:attrName>
                                        </p:attrNameLst>
                                      </p:cBhvr>
                                      <p:to>
                                        <p:strVal val="visible"/>
                                      </p:to>
                                    </p:set>
                                    <p:anim calcmode="lin" valueType="num">
                                      <p:cBhvr>
                                        <p:cTn id="302" dur="4000" fill="hold"/>
                                        <p:tgtEl>
                                          <p:spTgt spid="59"/>
                                        </p:tgtEl>
                                        <p:attrNameLst>
                                          <p:attrName>ppt_w</p:attrName>
                                        </p:attrNameLst>
                                      </p:cBhvr>
                                      <p:tavLst>
                                        <p:tav tm="0" fmla="#ppt_w*sin(2.5*pi*$)">
                                          <p:val>
                                            <p:fltVal val="0"/>
                                          </p:val>
                                        </p:tav>
                                        <p:tav tm="100000">
                                          <p:val>
                                            <p:fltVal val="1"/>
                                          </p:val>
                                        </p:tav>
                                      </p:tavLst>
                                    </p:anim>
                                    <p:anim calcmode="lin" valueType="num">
                                      <p:cBhvr>
                                        <p:cTn id="303" dur="4000" fill="hold"/>
                                        <p:tgtEl>
                                          <p:spTgt spid="59"/>
                                        </p:tgtEl>
                                        <p:attrNameLst>
                                          <p:attrName>ppt_h</p:attrName>
                                        </p:attrNameLst>
                                      </p:cBhvr>
                                      <p:tavLst>
                                        <p:tav tm="0">
                                          <p:val>
                                            <p:strVal val="#ppt_h"/>
                                          </p:val>
                                        </p:tav>
                                        <p:tav tm="100000">
                                          <p:val>
                                            <p:strVal val="#ppt_h"/>
                                          </p:val>
                                        </p:tav>
                                      </p:tavLst>
                                    </p:anim>
                                  </p:childTnLst>
                                </p:cTn>
                              </p:par>
                              <p:par>
                                <p:cTn id="304" presetID="2" presetClass="exit" presetSubtype="8" fill="hold" grpId="2" nodeType="withEffect">
                                  <p:stCondLst>
                                    <p:cond delay="0"/>
                                  </p:stCondLst>
                                  <p:childTnLst>
                                    <p:anim calcmode="lin" valueType="num">
                                      <p:cBhvr additive="base">
                                        <p:cTn id="305" dur="4500"/>
                                        <p:tgtEl>
                                          <p:spTgt spid="59"/>
                                        </p:tgtEl>
                                        <p:attrNameLst>
                                          <p:attrName>ppt_x</p:attrName>
                                        </p:attrNameLst>
                                      </p:cBhvr>
                                      <p:tavLst>
                                        <p:tav tm="0">
                                          <p:val>
                                            <p:strVal val="ppt_x"/>
                                          </p:val>
                                        </p:tav>
                                        <p:tav tm="100000">
                                          <p:val>
                                            <p:strVal val="0-ppt_w/2"/>
                                          </p:val>
                                        </p:tav>
                                      </p:tavLst>
                                    </p:anim>
                                    <p:anim calcmode="lin" valueType="num">
                                      <p:cBhvr additive="base">
                                        <p:cTn id="306" dur="4500"/>
                                        <p:tgtEl>
                                          <p:spTgt spid="59"/>
                                        </p:tgtEl>
                                        <p:attrNameLst>
                                          <p:attrName>ppt_y</p:attrName>
                                        </p:attrNameLst>
                                      </p:cBhvr>
                                      <p:tavLst>
                                        <p:tav tm="0">
                                          <p:val>
                                            <p:strVal val="ppt_y"/>
                                          </p:val>
                                        </p:tav>
                                        <p:tav tm="100000">
                                          <p:val>
                                            <p:strVal val="ppt_y"/>
                                          </p:val>
                                        </p:tav>
                                      </p:tavLst>
                                    </p:anim>
                                    <p:set>
                                      <p:cBhvr>
                                        <p:cTn id="307" dur="1" fill="hold">
                                          <p:stCondLst>
                                            <p:cond delay="4499"/>
                                          </p:stCondLst>
                                        </p:cTn>
                                        <p:tgtEl>
                                          <p:spTgt spid="59"/>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74"/>
                                        </p:tgtEl>
                                        <p:attrNameLst>
                                          <p:attrName>style.visibility</p:attrName>
                                        </p:attrNameLst>
                                      </p:cBhvr>
                                      <p:to>
                                        <p:strVal val="visible"/>
                                      </p:to>
                                    </p:set>
                                    <p:anim calcmode="lin" valueType="num">
                                      <p:cBhvr additive="base">
                                        <p:cTn id="310" dur="4000" fill="hold"/>
                                        <p:tgtEl>
                                          <p:spTgt spid="74"/>
                                        </p:tgtEl>
                                        <p:attrNameLst>
                                          <p:attrName>ppt_x</p:attrName>
                                        </p:attrNameLst>
                                      </p:cBhvr>
                                      <p:tavLst>
                                        <p:tav tm="0">
                                          <p:val>
                                            <p:strVal val="0-#ppt_w/2"/>
                                          </p:val>
                                        </p:tav>
                                        <p:tav tm="100000">
                                          <p:val>
                                            <p:strVal val="#ppt_x"/>
                                          </p:val>
                                        </p:tav>
                                      </p:tavLst>
                                    </p:anim>
                                    <p:anim calcmode="lin" valueType="num">
                                      <p:cBhvr additive="base">
                                        <p:cTn id="311" dur="4000" fill="hold"/>
                                        <p:tgtEl>
                                          <p:spTgt spid="74"/>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74"/>
                                        </p:tgtEl>
                                        <p:attrNameLst>
                                          <p:attrName>style.visibility</p:attrName>
                                        </p:attrNameLst>
                                      </p:cBhvr>
                                      <p:to>
                                        <p:strVal val="visible"/>
                                      </p:to>
                                    </p:set>
                                    <p:anim calcmode="lin" valueType="num">
                                      <p:cBhvr>
                                        <p:cTn id="314" dur="4000" fill="hold"/>
                                        <p:tgtEl>
                                          <p:spTgt spid="74"/>
                                        </p:tgtEl>
                                        <p:attrNameLst>
                                          <p:attrName>ppt_w</p:attrName>
                                        </p:attrNameLst>
                                      </p:cBhvr>
                                      <p:tavLst>
                                        <p:tav tm="0" fmla="#ppt_w*sin(2.5*pi*$)">
                                          <p:val>
                                            <p:fltVal val="0"/>
                                          </p:val>
                                        </p:tav>
                                        <p:tav tm="100000">
                                          <p:val>
                                            <p:fltVal val="1"/>
                                          </p:val>
                                        </p:tav>
                                      </p:tavLst>
                                    </p:anim>
                                    <p:anim calcmode="lin" valueType="num">
                                      <p:cBhvr>
                                        <p:cTn id="315" dur="4000" fill="hold"/>
                                        <p:tgtEl>
                                          <p:spTgt spid="74"/>
                                        </p:tgtEl>
                                        <p:attrNameLst>
                                          <p:attrName>ppt_h</p:attrName>
                                        </p:attrNameLst>
                                      </p:cBhvr>
                                      <p:tavLst>
                                        <p:tav tm="0">
                                          <p:val>
                                            <p:strVal val="#ppt_h"/>
                                          </p:val>
                                        </p:tav>
                                        <p:tav tm="100000">
                                          <p:val>
                                            <p:strVal val="#ppt_h"/>
                                          </p:val>
                                        </p:tav>
                                      </p:tavLst>
                                    </p:anim>
                                  </p:childTnLst>
                                </p:cTn>
                              </p:par>
                              <p:par>
                                <p:cTn id="316" presetID="2" presetClass="exit" presetSubtype="8" fill="hold" grpId="2" nodeType="withEffect">
                                  <p:stCondLst>
                                    <p:cond delay="0"/>
                                  </p:stCondLst>
                                  <p:childTnLst>
                                    <p:anim calcmode="lin" valueType="num">
                                      <p:cBhvr additive="base">
                                        <p:cTn id="317" dur="4500"/>
                                        <p:tgtEl>
                                          <p:spTgt spid="74"/>
                                        </p:tgtEl>
                                        <p:attrNameLst>
                                          <p:attrName>ppt_x</p:attrName>
                                        </p:attrNameLst>
                                      </p:cBhvr>
                                      <p:tavLst>
                                        <p:tav tm="0">
                                          <p:val>
                                            <p:strVal val="ppt_x"/>
                                          </p:val>
                                        </p:tav>
                                        <p:tav tm="100000">
                                          <p:val>
                                            <p:strVal val="0-ppt_w/2"/>
                                          </p:val>
                                        </p:tav>
                                      </p:tavLst>
                                    </p:anim>
                                    <p:anim calcmode="lin" valueType="num">
                                      <p:cBhvr additive="base">
                                        <p:cTn id="318" dur="4500"/>
                                        <p:tgtEl>
                                          <p:spTgt spid="74"/>
                                        </p:tgtEl>
                                        <p:attrNameLst>
                                          <p:attrName>ppt_y</p:attrName>
                                        </p:attrNameLst>
                                      </p:cBhvr>
                                      <p:tavLst>
                                        <p:tav tm="0">
                                          <p:val>
                                            <p:strVal val="ppt_y"/>
                                          </p:val>
                                        </p:tav>
                                        <p:tav tm="100000">
                                          <p:val>
                                            <p:strVal val="ppt_y"/>
                                          </p:val>
                                        </p:tav>
                                      </p:tavLst>
                                    </p:anim>
                                    <p:set>
                                      <p:cBhvr>
                                        <p:cTn id="319" dur="1" fill="hold">
                                          <p:stCondLst>
                                            <p:cond delay="4499"/>
                                          </p:stCondLst>
                                        </p:cTn>
                                        <p:tgtEl>
                                          <p:spTgt spid="74"/>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72"/>
                                        </p:tgtEl>
                                        <p:attrNameLst>
                                          <p:attrName>style.visibility</p:attrName>
                                        </p:attrNameLst>
                                      </p:cBhvr>
                                      <p:to>
                                        <p:strVal val="visible"/>
                                      </p:to>
                                    </p:set>
                                    <p:anim calcmode="lin" valueType="num">
                                      <p:cBhvr additive="base">
                                        <p:cTn id="322" dur="4000" fill="hold"/>
                                        <p:tgtEl>
                                          <p:spTgt spid="72"/>
                                        </p:tgtEl>
                                        <p:attrNameLst>
                                          <p:attrName>ppt_x</p:attrName>
                                        </p:attrNameLst>
                                      </p:cBhvr>
                                      <p:tavLst>
                                        <p:tav tm="0">
                                          <p:val>
                                            <p:strVal val="0-#ppt_w/2"/>
                                          </p:val>
                                        </p:tav>
                                        <p:tav tm="100000">
                                          <p:val>
                                            <p:strVal val="#ppt_x"/>
                                          </p:val>
                                        </p:tav>
                                      </p:tavLst>
                                    </p:anim>
                                    <p:anim calcmode="lin" valueType="num">
                                      <p:cBhvr additive="base">
                                        <p:cTn id="323" dur="4000" fill="hold"/>
                                        <p:tgtEl>
                                          <p:spTgt spid="7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2"/>
                                        </p:tgtEl>
                                        <p:attrNameLst>
                                          <p:attrName>style.visibility</p:attrName>
                                        </p:attrNameLst>
                                      </p:cBhvr>
                                      <p:to>
                                        <p:strVal val="visible"/>
                                      </p:to>
                                    </p:set>
                                    <p:anim calcmode="lin" valueType="num">
                                      <p:cBhvr>
                                        <p:cTn id="326" dur="4000" fill="hold"/>
                                        <p:tgtEl>
                                          <p:spTgt spid="72"/>
                                        </p:tgtEl>
                                        <p:attrNameLst>
                                          <p:attrName>ppt_w</p:attrName>
                                        </p:attrNameLst>
                                      </p:cBhvr>
                                      <p:tavLst>
                                        <p:tav tm="0" fmla="#ppt_w*sin(2.5*pi*$)">
                                          <p:val>
                                            <p:fltVal val="0"/>
                                          </p:val>
                                        </p:tav>
                                        <p:tav tm="100000">
                                          <p:val>
                                            <p:fltVal val="1"/>
                                          </p:val>
                                        </p:tav>
                                      </p:tavLst>
                                    </p:anim>
                                    <p:anim calcmode="lin" valueType="num">
                                      <p:cBhvr>
                                        <p:cTn id="327" dur="4000" fill="hold"/>
                                        <p:tgtEl>
                                          <p:spTgt spid="72"/>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4500"/>
                                        <p:tgtEl>
                                          <p:spTgt spid="72"/>
                                        </p:tgtEl>
                                        <p:attrNameLst>
                                          <p:attrName>ppt_x</p:attrName>
                                        </p:attrNameLst>
                                      </p:cBhvr>
                                      <p:tavLst>
                                        <p:tav tm="0">
                                          <p:val>
                                            <p:strVal val="ppt_x"/>
                                          </p:val>
                                        </p:tav>
                                        <p:tav tm="100000">
                                          <p:val>
                                            <p:strVal val="0-ppt_w/2"/>
                                          </p:val>
                                        </p:tav>
                                      </p:tavLst>
                                    </p:anim>
                                    <p:anim calcmode="lin" valueType="num">
                                      <p:cBhvr additive="base">
                                        <p:cTn id="330" dur="4500"/>
                                        <p:tgtEl>
                                          <p:spTgt spid="72"/>
                                        </p:tgtEl>
                                        <p:attrNameLst>
                                          <p:attrName>ppt_y</p:attrName>
                                        </p:attrNameLst>
                                      </p:cBhvr>
                                      <p:tavLst>
                                        <p:tav tm="0">
                                          <p:val>
                                            <p:strVal val="ppt_y"/>
                                          </p:val>
                                        </p:tav>
                                        <p:tav tm="100000">
                                          <p:val>
                                            <p:strVal val="ppt_y"/>
                                          </p:val>
                                        </p:tav>
                                      </p:tavLst>
                                    </p:anim>
                                    <p:set>
                                      <p:cBhvr>
                                        <p:cTn id="331" dur="1" fill="hold">
                                          <p:stCondLst>
                                            <p:cond delay="4499"/>
                                          </p:stCondLst>
                                        </p:cTn>
                                        <p:tgtEl>
                                          <p:spTgt spid="72"/>
                                        </p:tgtEl>
                                        <p:attrNameLst>
                                          <p:attrName>style.visibility</p:attrName>
                                        </p:attrNameLst>
                                      </p:cBhvr>
                                      <p:to>
                                        <p:strVal val="hidden"/>
                                      </p:to>
                                    </p:set>
                                  </p:childTnLst>
                                </p:cTn>
                              </p:par>
                              <p:par>
                                <p:cTn id="332" presetID="2" presetClass="entr" presetSubtype="8" fill="hold" grpId="0" nodeType="withEffect">
                                  <p:stCondLst>
                                    <p:cond delay="0"/>
                                  </p:stCondLst>
                                  <p:childTnLst>
                                    <p:set>
                                      <p:cBhvr>
                                        <p:cTn id="333" dur="1" fill="hold">
                                          <p:stCondLst>
                                            <p:cond delay="0"/>
                                          </p:stCondLst>
                                        </p:cTn>
                                        <p:tgtEl>
                                          <p:spTgt spid="73"/>
                                        </p:tgtEl>
                                        <p:attrNameLst>
                                          <p:attrName>style.visibility</p:attrName>
                                        </p:attrNameLst>
                                      </p:cBhvr>
                                      <p:to>
                                        <p:strVal val="visible"/>
                                      </p:to>
                                    </p:set>
                                    <p:anim calcmode="lin" valueType="num">
                                      <p:cBhvr additive="base">
                                        <p:cTn id="334" dur="4000" fill="hold"/>
                                        <p:tgtEl>
                                          <p:spTgt spid="73"/>
                                        </p:tgtEl>
                                        <p:attrNameLst>
                                          <p:attrName>ppt_x</p:attrName>
                                        </p:attrNameLst>
                                      </p:cBhvr>
                                      <p:tavLst>
                                        <p:tav tm="0">
                                          <p:val>
                                            <p:strVal val="0-#ppt_w/2"/>
                                          </p:val>
                                        </p:tav>
                                        <p:tav tm="100000">
                                          <p:val>
                                            <p:strVal val="#ppt_x"/>
                                          </p:val>
                                        </p:tav>
                                      </p:tavLst>
                                    </p:anim>
                                    <p:anim calcmode="lin" valueType="num">
                                      <p:cBhvr additive="base">
                                        <p:cTn id="335" dur="4000" fill="hold"/>
                                        <p:tgtEl>
                                          <p:spTgt spid="73"/>
                                        </p:tgtEl>
                                        <p:attrNameLst>
                                          <p:attrName>ppt_y</p:attrName>
                                        </p:attrNameLst>
                                      </p:cBhvr>
                                      <p:tavLst>
                                        <p:tav tm="0">
                                          <p:val>
                                            <p:strVal val="#ppt_y"/>
                                          </p:val>
                                        </p:tav>
                                        <p:tav tm="100000">
                                          <p:val>
                                            <p:strVal val="#ppt_y"/>
                                          </p:val>
                                        </p:tav>
                                      </p:tavLst>
                                    </p:anim>
                                  </p:childTnLst>
                                </p:cTn>
                              </p:par>
                              <p:par>
                                <p:cTn id="336" presetID="19" presetClass="entr" presetSubtype="10" fill="hold" grpId="1" nodeType="withEffect">
                                  <p:stCondLst>
                                    <p:cond delay="0"/>
                                  </p:stCondLst>
                                  <p:childTnLst>
                                    <p:set>
                                      <p:cBhvr>
                                        <p:cTn id="337" dur="1" fill="hold">
                                          <p:stCondLst>
                                            <p:cond delay="0"/>
                                          </p:stCondLst>
                                        </p:cTn>
                                        <p:tgtEl>
                                          <p:spTgt spid="73"/>
                                        </p:tgtEl>
                                        <p:attrNameLst>
                                          <p:attrName>style.visibility</p:attrName>
                                        </p:attrNameLst>
                                      </p:cBhvr>
                                      <p:to>
                                        <p:strVal val="visible"/>
                                      </p:to>
                                    </p:set>
                                    <p:anim calcmode="lin" valueType="num">
                                      <p:cBhvr>
                                        <p:cTn id="338" dur="4000" fill="hold"/>
                                        <p:tgtEl>
                                          <p:spTgt spid="73"/>
                                        </p:tgtEl>
                                        <p:attrNameLst>
                                          <p:attrName>ppt_w</p:attrName>
                                        </p:attrNameLst>
                                      </p:cBhvr>
                                      <p:tavLst>
                                        <p:tav tm="0" fmla="#ppt_w*sin(2.5*pi*$)">
                                          <p:val>
                                            <p:fltVal val="0"/>
                                          </p:val>
                                        </p:tav>
                                        <p:tav tm="100000">
                                          <p:val>
                                            <p:fltVal val="1"/>
                                          </p:val>
                                        </p:tav>
                                      </p:tavLst>
                                    </p:anim>
                                    <p:anim calcmode="lin" valueType="num">
                                      <p:cBhvr>
                                        <p:cTn id="339" dur="4000" fill="hold"/>
                                        <p:tgtEl>
                                          <p:spTgt spid="73"/>
                                        </p:tgtEl>
                                        <p:attrNameLst>
                                          <p:attrName>ppt_h</p:attrName>
                                        </p:attrNameLst>
                                      </p:cBhvr>
                                      <p:tavLst>
                                        <p:tav tm="0">
                                          <p:val>
                                            <p:strVal val="#ppt_h"/>
                                          </p:val>
                                        </p:tav>
                                        <p:tav tm="100000">
                                          <p:val>
                                            <p:strVal val="#ppt_h"/>
                                          </p:val>
                                        </p:tav>
                                      </p:tavLst>
                                    </p:anim>
                                  </p:childTnLst>
                                </p:cTn>
                              </p:par>
                              <p:par>
                                <p:cTn id="340" presetID="2" presetClass="exit" presetSubtype="8" fill="hold" grpId="2" nodeType="withEffect">
                                  <p:stCondLst>
                                    <p:cond delay="0"/>
                                  </p:stCondLst>
                                  <p:childTnLst>
                                    <p:anim calcmode="lin" valueType="num">
                                      <p:cBhvr additive="base">
                                        <p:cTn id="341" dur="4500"/>
                                        <p:tgtEl>
                                          <p:spTgt spid="73"/>
                                        </p:tgtEl>
                                        <p:attrNameLst>
                                          <p:attrName>ppt_x</p:attrName>
                                        </p:attrNameLst>
                                      </p:cBhvr>
                                      <p:tavLst>
                                        <p:tav tm="0">
                                          <p:val>
                                            <p:strVal val="ppt_x"/>
                                          </p:val>
                                        </p:tav>
                                        <p:tav tm="100000">
                                          <p:val>
                                            <p:strVal val="0-ppt_w/2"/>
                                          </p:val>
                                        </p:tav>
                                      </p:tavLst>
                                    </p:anim>
                                    <p:anim calcmode="lin" valueType="num">
                                      <p:cBhvr additive="base">
                                        <p:cTn id="342" dur="4500"/>
                                        <p:tgtEl>
                                          <p:spTgt spid="73"/>
                                        </p:tgtEl>
                                        <p:attrNameLst>
                                          <p:attrName>ppt_y</p:attrName>
                                        </p:attrNameLst>
                                      </p:cBhvr>
                                      <p:tavLst>
                                        <p:tav tm="0">
                                          <p:val>
                                            <p:strVal val="ppt_y"/>
                                          </p:val>
                                        </p:tav>
                                        <p:tav tm="100000">
                                          <p:val>
                                            <p:strVal val="ppt_y"/>
                                          </p:val>
                                        </p:tav>
                                      </p:tavLst>
                                    </p:anim>
                                    <p:set>
                                      <p:cBhvr>
                                        <p:cTn id="343" dur="1" fill="hold">
                                          <p:stCondLst>
                                            <p:cond delay="4499"/>
                                          </p:stCondLst>
                                        </p:cTn>
                                        <p:tgtEl>
                                          <p:spTgt spid="73"/>
                                        </p:tgtEl>
                                        <p:attrNameLst>
                                          <p:attrName>style.visibility</p:attrName>
                                        </p:attrNameLst>
                                      </p:cBhvr>
                                      <p:to>
                                        <p:strVal val="hidden"/>
                                      </p:to>
                                    </p:set>
                                  </p:childTnLst>
                                </p:cTn>
                              </p:par>
                              <p:par>
                                <p:cTn id="344" presetID="2" presetClass="entr" presetSubtype="8" fill="hold" grpId="0" nodeType="withEffect">
                                  <p:stCondLst>
                                    <p:cond delay="0"/>
                                  </p:stCondLst>
                                  <p:childTnLst>
                                    <p:set>
                                      <p:cBhvr>
                                        <p:cTn id="345" dur="1" fill="hold">
                                          <p:stCondLst>
                                            <p:cond delay="0"/>
                                          </p:stCondLst>
                                        </p:cTn>
                                        <p:tgtEl>
                                          <p:spTgt spid="98"/>
                                        </p:tgtEl>
                                        <p:attrNameLst>
                                          <p:attrName>style.visibility</p:attrName>
                                        </p:attrNameLst>
                                      </p:cBhvr>
                                      <p:to>
                                        <p:strVal val="visible"/>
                                      </p:to>
                                    </p:set>
                                    <p:anim calcmode="lin" valueType="num">
                                      <p:cBhvr additive="base">
                                        <p:cTn id="346" dur="4000" fill="hold"/>
                                        <p:tgtEl>
                                          <p:spTgt spid="98"/>
                                        </p:tgtEl>
                                        <p:attrNameLst>
                                          <p:attrName>ppt_x</p:attrName>
                                        </p:attrNameLst>
                                      </p:cBhvr>
                                      <p:tavLst>
                                        <p:tav tm="0">
                                          <p:val>
                                            <p:strVal val="0-#ppt_w/2"/>
                                          </p:val>
                                        </p:tav>
                                        <p:tav tm="100000">
                                          <p:val>
                                            <p:strVal val="#ppt_x"/>
                                          </p:val>
                                        </p:tav>
                                      </p:tavLst>
                                    </p:anim>
                                    <p:anim calcmode="lin" valueType="num">
                                      <p:cBhvr additive="base">
                                        <p:cTn id="347" dur="4000" fill="hold"/>
                                        <p:tgtEl>
                                          <p:spTgt spid="98"/>
                                        </p:tgtEl>
                                        <p:attrNameLst>
                                          <p:attrName>ppt_y</p:attrName>
                                        </p:attrNameLst>
                                      </p:cBhvr>
                                      <p:tavLst>
                                        <p:tav tm="0">
                                          <p:val>
                                            <p:strVal val="#ppt_y"/>
                                          </p:val>
                                        </p:tav>
                                        <p:tav tm="100000">
                                          <p:val>
                                            <p:strVal val="#ppt_y"/>
                                          </p:val>
                                        </p:tav>
                                      </p:tavLst>
                                    </p:anim>
                                  </p:childTnLst>
                                </p:cTn>
                              </p:par>
                              <p:par>
                                <p:cTn id="348" presetID="19" presetClass="entr" presetSubtype="10" fill="hold" grpId="1" nodeType="withEffect">
                                  <p:stCondLst>
                                    <p:cond delay="0"/>
                                  </p:stCondLst>
                                  <p:childTnLst>
                                    <p:set>
                                      <p:cBhvr>
                                        <p:cTn id="349" dur="1" fill="hold">
                                          <p:stCondLst>
                                            <p:cond delay="0"/>
                                          </p:stCondLst>
                                        </p:cTn>
                                        <p:tgtEl>
                                          <p:spTgt spid="98"/>
                                        </p:tgtEl>
                                        <p:attrNameLst>
                                          <p:attrName>style.visibility</p:attrName>
                                        </p:attrNameLst>
                                      </p:cBhvr>
                                      <p:to>
                                        <p:strVal val="visible"/>
                                      </p:to>
                                    </p:set>
                                    <p:anim calcmode="lin" valueType="num">
                                      <p:cBhvr>
                                        <p:cTn id="350" dur="4000" fill="hold"/>
                                        <p:tgtEl>
                                          <p:spTgt spid="98"/>
                                        </p:tgtEl>
                                        <p:attrNameLst>
                                          <p:attrName>ppt_w</p:attrName>
                                        </p:attrNameLst>
                                      </p:cBhvr>
                                      <p:tavLst>
                                        <p:tav tm="0" fmla="#ppt_w*sin(2.5*pi*$)">
                                          <p:val>
                                            <p:fltVal val="0"/>
                                          </p:val>
                                        </p:tav>
                                        <p:tav tm="100000">
                                          <p:val>
                                            <p:fltVal val="1"/>
                                          </p:val>
                                        </p:tav>
                                      </p:tavLst>
                                    </p:anim>
                                    <p:anim calcmode="lin" valueType="num">
                                      <p:cBhvr>
                                        <p:cTn id="351" dur="4000" fill="hold"/>
                                        <p:tgtEl>
                                          <p:spTgt spid="98"/>
                                        </p:tgtEl>
                                        <p:attrNameLst>
                                          <p:attrName>ppt_h</p:attrName>
                                        </p:attrNameLst>
                                      </p:cBhvr>
                                      <p:tavLst>
                                        <p:tav tm="0">
                                          <p:val>
                                            <p:strVal val="#ppt_h"/>
                                          </p:val>
                                        </p:tav>
                                        <p:tav tm="100000">
                                          <p:val>
                                            <p:strVal val="#ppt_h"/>
                                          </p:val>
                                        </p:tav>
                                      </p:tavLst>
                                    </p:anim>
                                  </p:childTnLst>
                                </p:cTn>
                              </p:par>
                              <p:par>
                                <p:cTn id="352" presetID="2" presetClass="exit" presetSubtype="8" fill="hold" grpId="2" nodeType="withEffect">
                                  <p:stCondLst>
                                    <p:cond delay="0"/>
                                  </p:stCondLst>
                                  <p:childTnLst>
                                    <p:anim calcmode="lin" valueType="num">
                                      <p:cBhvr additive="base">
                                        <p:cTn id="353" dur="4500"/>
                                        <p:tgtEl>
                                          <p:spTgt spid="98"/>
                                        </p:tgtEl>
                                        <p:attrNameLst>
                                          <p:attrName>ppt_x</p:attrName>
                                        </p:attrNameLst>
                                      </p:cBhvr>
                                      <p:tavLst>
                                        <p:tav tm="0">
                                          <p:val>
                                            <p:strVal val="ppt_x"/>
                                          </p:val>
                                        </p:tav>
                                        <p:tav tm="100000">
                                          <p:val>
                                            <p:strVal val="0-ppt_w/2"/>
                                          </p:val>
                                        </p:tav>
                                      </p:tavLst>
                                    </p:anim>
                                    <p:anim calcmode="lin" valueType="num">
                                      <p:cBhvr additive="base">
                                        <p:cTn id="354" dur="4500"/>
                                        <p:tgtEl>
                                          <p:spTgt spid="98"/>
                                        </p:tgtEl>
                                        <p:attrNameLst>
                                          <p:attrName>ppt_y</p:attrName>
                                        </p:attrNameLst>
                                      </p:cBhvr>
                                      <p:tavLst>
                                        <p:tav tm="0">
                                          <p:val>
                                            <p:strVal val="ppt_y"/>
                                          </p:val>
                                        </p:tav>
                                        <p:tav tm="100000">
                                          <p:val>
                                            <p:strVal val="ppt_y"/>
                                          </p:val>
                                        </p:tav>
                                      </p:tavLst>
                                    </p:anim>
                                    <p:set>
                                      <p:cBhvr>
                                        <p:cTn id="355" dur="1" fill="hold">
                                          <p:stCondLst>
                                            <p:cond delay="4499"/>
                                          </p:stCondLst>
                                        </p:cTn>
                                        <p:tgtEl>
                                          <p:spTgt spid="98"/>
                                        </p:tgtEl>
                                        <p:attrNameLst>
                                          <p:attrName>style.visibility</p:attrName>
                                        </p:attrNameLst>
                                      </p:cBhvr>
                                      <p:to>
                                        <p:strVal val="hidden"/>
                                      </p:to>
                                    </p:set>
                                  </p:childTnLst>
                                </p:cTn>
                              </p:par>
                              <p:par>
                                <p:cTn id="356" presetID="2" presetClass="entr" presetSubtype="8" fill="hold" grpId="0" nodeType="withEffect">
                                  <p:stCondLst>
                                    <p:cond delay="0"/>
                                  </p:stCondLst>
                                  <p:childTnLst>
                                    <p:set>
                                      <p:cBhvr>
                                        <p:cTn id="357" dur="1" fill="hold">
                                          <p:stCondLst>
                                            <p:cond delay="0"/>
                                          </p:stCondLst>
                                        </p:cTn>
                                        <p:tgtEl>
                                          <p:spTgt spid="96"/>
                                        </p:tgtEl>
                                        <p:attrNameLst>
                                          <p:attrName>style.visibility</p:attrName>
                                        </p:attrNameLst>
                                      </p:cBhvr>
                                      <p:to>
                                        <p:strVal val="visible"/>
                                      </p:to>
                                    </p:set>
                                    <p:anim calcmode="lin" valueType="num">
                                      <p:cBhvr additive="base">
                                        <p:cTn id="358" dur="4000" fill="hold"/>
                                        <p:tgtEl>
                                          <p:spTgt spid="96"/>
                                        </p:tgtEl>
                                        <p:attrNameLst>
                                          <p:attrName>ppt_x</p:attrName>
                                        </p:attrNameLst>
                                      </p:cBhvr>
                                      <p:tavLst>
                                        <p:tav tm="0">
                                          <p:val>
                                            <p:strVal val="0-#ppt_w/2"/>
                                          </p:val>
                                        </p:tav>
                                        <p:tav tm="100000">
                                          <p:val>
                                            <p:strVal val="#ppt_x"/>
                                          </p:val>
                                        </p:tav>
                                      </p:tavLst>
                                    </p:anim>
                                    <p:anim calcmode="lin" valueType="num">
                                      <p:cBhvr additive="base">
                                        <p:cTn id="359" dur="4000" fill="hold"/>
                                        <p:tgtEl>
                                          <p:spTgt spid="96"/>
                                        </p:tgtEl>
                                        <p:attrNameLst>
                                          <p:attrName>ppt_y</p:attrName>
                                        </p:attrNameLst>
                                      </p:cBhvr>
                                      <p:tavLst>
                                        <p:tav tm="0">
                                          <p:val>
                                            <p:strVal val="#ppt_y"/>
                                          </p:val>
                                        </p:tav>
                                        <p:tav tm="100000">
                                          <p:val>
                                            <p:strVal val="#ppt_y"/>
                                          </p:val>
                                        </p:tav>
                                      </p:tavLst>
                                    </p:anim>
                                  </p:childTnLst>
                                </p:cTn>
                              </p:par>
                              <p:par>
                                <p:cTn id="360" presetID="19" presetClass="entr" presetSubtype="10" fill="hold" grpId="1" nodeType="withEffect">
                                  <p:stCondLst>
                                    <p:cond delay="0"/>
                                  </p:stCondLst>
                                  <p:childTnLst>
                                    <p:set>
                                      <p:cBhvr>
                                        <p:cTn id="361" dur="1" fill="hold">
                                          <p:stCondLst>
                                            <p:cond delay="0"/>
                                          </p:stCondLst>
                                        </p:cTn>
                                        <p:tgtEl>
                                          <p:spTgt spid="96"/>
                                        </p:tgtEl>
                                        <p:attrNameLst>
                                          <p:attrName>style.visibility</p:attrName>
                                        </p:attrNameLst>
                                      </p:cBhvr>
                                      <p:to>
                                        <p:strVal val="visible"/>
                                      </p:to>
                                    </p:set>
                                    <p:anim calcmode="lin" valueType="num">
                                      <p:cBhvr>
                                        <p:cTn id="362" dur="4000" fill="hold"/>
                                        <p:tgtEl>
                                          <p:spTgt spid="96"/>
                                        </p:tgtEl>
                                        <p:attrNameLst>
                                          <p:attrName>ppt_w</p:attrName>
                                        </p:attrNameLst>
                                      </p:cBhvr>
                                      <p:tavLst>
                                        <p:tav tm="0" fmla="#ppt_w*sin(2.5*pi*$)">
                                          <p:val>
                                            <p:fltVal val="0"/>
                                          </p:val>
                                        </p:tav>
                                        <p:tav tm="100000">
                                          <p:val>
                                            <p:fltVal val="1"/>
                                          </p:val>
                                        </p:tav>
                                      </p:tavLst>
                                    </p:anim>
                                    <p:anim calcmode="lin" valueType="num">
                                      <p:cBhvr>
                                        <p:cTn id="363" dur="4000" fill="hold"/>
                                        <p:tgtEl>
                                          <p:spTgt spid="96"/>
                                        </p:tgtEl>
                                        <p:attrNameLst>
                                          <p:attrName>ppt_h</p:attrName>
                                        </p:attrNameLst>
                                      </p:cBhvr>
                                      <p:tavLst>
                                        <p:tav tm="0">
                                          <p:val>
                                            <p:strVal val="#ppt_h"/>
                                          </p:val>
                                        </p:tav>
                                        <p:tav tm="100000">
                                          <p:val>
                                            <p:strVal val="#ppt_h"/>
                                          </p:val>
                                        </p:tav>
                                      </p:tavLst>
                                    </p:anim>
                                  </p:childTnLst>
                                </p:cTn>
                              </p:par>
                              <p:par>
                                <p:cTn id="364" presetID="2" presetClass="exit" presetSubtype="8" fill="hold" grpId="2" nodeType="withEffect">
                                  <p:stCondLst>
                                    <p:cond delay="0"/>
                                  </p:stCondLst>
                                  <p:childTnLst>
                                    <p:anim calcmode="lin" valueType="num">
                                      <p:cBhvr additive="base">
                                        <p:cTn id="365" dur="4500"/>
                                        <p:tgtEl>
                                          <p:spTgt spid="96"/>
                                        </p:tgtEl>
                                        <p:attrNameLst>
                                          <p:attrName>ppt_x</p:attrName>
                                        </p:attrNameLst>
                                      </p:cBhvr>
                                      <p:tavLst>
                                        <p:tav tm="0">
                                          <p:val>
                                            <p:strVal val="ppt_x"/>
                                          </p:val>
                                        </p:tav>
                                        <p:tav tm="100000">
                                          <p:val>
                                            <p:strVal val="0-ppt_w/2"/>
                                          </p:val>
                                        </p:tav>
                                      </p:tavLst>
                                    </p:anim>
                                    <p:anim calcmode="lin" valueType="num">
                                      <p:cBhvr additive="base">
                                        <p:cTn id="366" dur="4500"/>
                                        <p:tgtEl>
                                          <p:spTgt spid="96"/>
                                        </p:tgtEl>
                                        <p:attrNameLst>
                                          <p:attrName>ppt_y</p:attrName>
                                        </p:attrNameLst>
                                      </p:cBhvr>
                                      <p:tavLst>
                                        <p:tav tm="0">
                                          <p:val>
                                            <p:strVal val="ppt_y"/>
                                          </p:val>
                                        </p:tav>
                                        <p:tav tm="100000">
                                          <p:val>
                                            <p:strVal val="ppt_y"/>
                                          </p:val>
                                        </p:tav>
                                      </p:tavLst>
                                    </p:anim>
                                    <p:set>
                                      <p:cBhvr>
                                        <p:cTn id="367" dur="1" fill="hold">
                                          <p:stCondLst>
                                            <p:cond delay="4499"/>
                                          </p:stCondLst>
                                        </p:cTn>
                                        <p:tgtEl>
                                          <p:spTgt spid="96"/>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97"/>
                                        </p:tgtEl>
                                        <p:attrNameLst>
                                          <p:attrName>style.visibility</p:attrName>
                                        </p:attrNameLst>
                                      </p:cBhvr>
                                      <p:to>
                                        <p:strVal val="visible"/>
                                      </p:to>
                                    </p:set>
                                    <p:anim calcmode="lin" valueType="num">
                                      <p:cBhvr additive="base">
                                        <p:cTn id="370" dur="4000" fill="hold"/>
                                        <p:tgtEl>
                                          <p:spTgt spid="97"/>
                                        </p:tgtEl>
                                        <p:attrNameLst>
                                          <p:attrName>ppt_x</p:attrName>
                                        </p:attrNameLst>
                                      </p:cBhvr>
                                      <p:tavLst>
                                        <p:tav tm="0">
                                          <p:val>
                                            <p:strVal val="0-#ppt_w/2"/>
                                          </p:val>
                                        </p:tav>
                                        <p:tav tm="100000">
                                          <p:val>
                                            <p:strVal val="#ppt_x"/>
                                          </p:val>
                                        </p:tav>
                                      </p:tavLst>
                                    </p:anim>
                                    <p:anim calcmode="lin" valueType="num">
                                      <p:cBhvr additive="base">
                                        <p:cTn id="371" dur="4000" fill="hold"/>
                                        <p:tgtEl>
                                          <p:spTgt spid="97"/>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97"/>
                                        </p:tgtEl>
                                        <p:attrNameLst>
                                          <p:attrName>style.visibility</p:attrName>
                                        </p:attrNameLst>
                                      </p:cBhvr>
                                      <p:to>
                                        <p:strVal val="visible"/>
                                      </p:to>
                                    </p:set>
                                    <p:anim calcmode="lin" valueType="num">
                                      <p:cBhvr>
                                        <p:cTn id="374" dur="4000" fill="hold"/>
                                        <p:tgtEl>
                                          <p:spTgt spid="97"/>
                                        </p:tgtEl>
                                        <p:attrNameLst>
                                          <p:attrName>ppt_w</p:attrName>
                                        </p:attrNameLst>
                                      </p:cBhvr>
                                      <p:tavLst>
                                        <p:tav tm="0" fmla="#ppt_w*sin(2.5*pi*$)">
                                          <p:val>
                                            <p:fltVal val="0"/>
                                          </p:val>
                                        </p:tav>
                                        <p:tav tm="100000">
                                          <p:val>
                                            <p:fltVal val="1"/>
                                          </p:val>
                                        </p:tav>
                                      </p:tavLst>
                                    </p:anim>
                                    <p:anim calcmode="lin" valueType="num">
                                      <p:cBhvr>
                                        <p:cTn id="375" dur="4000" fill="hold"/>
                                        <p:tgtEl>
                                          <p:spTgt spid="97"/>
                                        </p:tgtEl>
                                        <p:attrNameLst>
                                          <p:attrName>ppt_h</p:attrName>
                                        </p:attrNameLst>
                                      </p:cBhvr>
                                      <p:tavLst>
                                        <p:tav tm="0">
                                          <p:val>
                                            <p:strVal val="#ppt_h"/>
                                          </p:val>
                                        </p:tav>
                                        <p:tav tm="100000">
                                          <p:val>
                                            <p:strVal val="#ppt_h"/>
                                          </p:val>
                                        </p:tav>
                                      </p:tavLst>
                                    </p:anim>
                                  </p:childTnLst>
                                </p:cTn>
                              </p:par>
                              <p:par>
                                <p:cTn id="376" presetID="2" presetClass="exit" presetSubtype="8" fill="hold" grpId="2" nodeType="withEffect">
                                  <p:stCondLst>
                                    <p:cond delay="0"/>
                                  </p:stCondLst>
                                  <p:childTnLst>
                                    <p:anim calcmode="lin" valueType="num">
                                      <p:cBhvr additive="base">
                                        <p:cTn id="377" dur="4500"/>
                                        <p:tgtEl>
                                          <p:spTgt spid="97"/>
                                        </p:tgtEl>
                                        <p:attrNameLst>
                                          <p:attrName>ppt_x</p:attrName>
                                        </p:attrNameLst>
                                      </p:cBhvr>
                                      <p:tavLst>
                                        <p:tav tm="0">
                                          <p:val>
                                            <p:strVal val="ppt_x"/>
                                          </p:val>
                                        </p:tav>
                                        <p:tav tm="100000">
                                          <p:val>
                                            <p:strVal val="0-ppt_w/2"/>
                                          </p:val>
                                        </p:tav>
                                      </p:tavLst>
                                    </p:anim>
                                    <p:anim calcmode="lin" valueType="num">
                                      <p:cBhvr additive="base">
                                        <p:cTn id="378" dur="4500"/>
                                        <p:tgtEl>
                                          <p:spTgt spid="97"/>
                                        </p:tgtEl>
                                        <p:attrNameLst>
                                          <p:attrName>ppt_y</p:attrName>
                                        </p:attrNameLst>
                                      </p:cBhvr>
                                      <p:tavLst>
                                        <p:tav tm="0">
                                          <p:val>
                                            <p:strVal val="ppt_y"/>
                                          </p:val>
                                        </p:tav>
                                        <p:tav tm="100000">
                                          <p:val>
                                            <p:strVal val="ppt_y"/>
                                          </p:val>
                                        </p:tav>
                                      </p:tavLst>
                                    </p:anim>
                                    <p:set>
                                      <p:cBhvr>
                                        <p:cTn id="379" dur="1" fill="hold">
                                          <p:stCondLst>
                                            <p:cond delay="4499"/>
                                          </p:stCondLst>
                                        </p:cTn>
                                        <p:tgtEl>
                                          <p:spTgt spid="97"/>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04"/>
                                        </p:tgtEl>
                                        <p:attrNameLst>
                                          <p:attrName>style.visibility</p:attrName>
                                        </p:attrNameLst>
                                      </p:cBhvr>
                                      <p:to>
                                        <p:strVal val="visible"/>
                                      </p:to>
                                    </p:set>
                                    <p:anim calcmode="lin" valueType="num">
                                      <p:cBhvr additive="base">
                                        <p:cTn id="382" dur="4000" fill="hold"/>
                                        <p:tgtEl>
                                          <p:spTgt spid="104"/>
                                        </p:tgtEl>
                                        <p:attrNameLst>
                                          <p:attrName>ppt_x</p:attrName>
                                        </p:attrNameLst>
                                      </p:cBhvr>
                                      <p:tavLst>
                                        <p:tav tm="0">
                                          <p:val>
                                            <p:strVal val="0-#ppt_w/2"/>
                                          </p:val>
                                        </p:tav>
                                        <p:tav tm="100000">
                                          <p:val>
                                            <p:strVal val="#ppt_x"/>
                                          </p:val>
                                        </p:tav>
                                      </p:tavLst>
                                    </p:anim>
                                    <p:anim calcmode="lin" valueType="num">
                                      <p:cBhvr additive="base">
                                        <p:cTn id="383" dur="4000" fill="hold"/>
                                        <p:tgtEl>
                                          <p:spTgt spid="104"/>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04"/>
                                        </p:tgtEl>
                                        <p:attrNameLst>
                                          <p:attrName>style.visibility</p:attrName>
                                        </p:attrNameLst>
                                      </p:cBhvr>
                                      <p:to>
                                        <p:strVal val="visible"/>
                                      </p:to>
                                    </p:set>
                                    <p:anim calcmode="lin" valueType="num">
                                      <p:cBhvr>
                                        <p:cTn id="386" dur="4000" fill="hold"/>
                                        <p:tgtEl>
                                          <p:spTgt spid="104"/>
                                        </p:tgtEl>
                                        <p:attrNameLst>
                                          <p:attrName>ppt_w</p:attrName>
                                        </p:attrNameLst>
                                      </p:cBhvr>
                                      <p:tavLst>
                                        <p:tav tm="0" fmla="#ppt_w*sin(2.5*pi*$)">
                                          <p:val>
                                            <p:fltVal val="0"/>
                                          </p:val>
                                        </p:tav>
                                        <p:tav tm="100000">
                                          <p:val>
                                            <p:fltVal val="1"/>
                                          </p:val>
                                        </p:tav>
                                      </p:tavLst>
                                    </p:anim>
                                    <p:anim calcmode="lin" valueType="num">
                                      <p:cBhvr>
                                        <p:cTn id="387" dur="4000" fill="hold"/>
                                        <p:tgtEl>
                                          <p:spTgt spid="104"/>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4500"/>
                                        <p:tgtEl>
                                          <p:spTgt spid="104"/>
                                        </p:tgtEl>
                                        <p:attrNameLst>
                                          <p:attrName>ppt_x</p:attrName>
                                        </p:attrNameLst>
                                      </p:cBhvr>
                                      <p:tavLst>
                                        <p:tav tm="0">
                                          <p:val>
                                            <p:strVal val="ppt_x"/>
                                          </p:val>
                                        </p:tav>
                                        <p:tav tm="100000">
                                          <p:val>
                                            <p:strVal val="0-ppt_w/2"/>
                                          </p:val>
                                        </p:tav>
                                      </p:tavLst>
                                    </p:anim>
                                    <p:anim calcmode="lin" valueType="num">
                                      <p:cBhvr additive="base">
                                        <p:cTn id="390" dur="4500"/>
                                        <p:tgtEl>
                                          <p:spTgt spid="104"/>
                                        </p:tgtEl>
                                        <p:attrNameLst>
                                          <p:attrName>ppt_y</p:attrName>
                                        </p:attrNameLst>
                                      </p:cBhvr>
                                      <p:tavLst>
                                        <p:tav tm="0">
                                          <p:val>
                                            <p:strVal val="ppt_y"/>
                                          </p:val>
                                        </p:tav>
                                        <p:tav tm="100000">
                                          <p:val>
                                            <p:strVal val="ppt_y"/>
                                          </p:val>
                                        </p:tav>
                                      </p:tavLst>
                                    </p:anim>
                                    <p:set>
                                      <p:cBhvr>
                                        <p:cTn id="391" dur="1" fill="hold">
                                          <p:stCondLst>
                                            <p:cond delay="4499"/>
                                          </p:stCondLst>
                                        </p:cTn>
                                        <p:tgtEl>
                                          <p:spTgt spid="104"/>
                                        </p:tgtEl>
                                        <p:attrNameLst>
                                          <p:attrName>style.visibility</p:attrName>
                                        </p:attrNameLst>
                                      </p:cBhvr>
                                      <p:to>
                                        <p:strVal val="hidden"/>
                                      </p:to>
                                    </p:set>
                                  </p:childTnLst>
                                </p:cTn>
                              </p:par>
                              <p:par>
                                <p:cTn id="392" presetID="2" presetClass="entr" presetSubtype="8" fill="hold" grpId="0" nodeType="withEffect">
                                  <p:stCondLst>
                                    <p:cond delay="0"/>
                                  </p:stCondLst>
                                  <p:childTnLst>
                                    <p:set>
                                      <p:cBhvr>
                                        <p:cTn id="393" dur="1" fill="hold">
                                          <p:stCondLst>
                                            <p:cond delay="0"/>
                                          </p:stCondLst>
                                        </p:cTn>
                                        <p:tgtEl>
                                          <p:spTgt spid="102"/>
                                        </p:tgtEl>
                                        <p:attrNameLst>
                                          <p:attrName>style.visibility</p:attrName>
                                        </p:attrNameLst>
                                      </p:cBhvr>
                                      <p:to>
                                        <p:strVal val="visible"/>
                                      </p:to>
                                    </p:set>
                                    <p:anim calcmode="lin" valueType="num">
                                      <p:cBhvr additive="base">
                                        <p:cTn id="394" dur="4000" fill="hold"/>
                                        <p:tgtEl>
                                          <p:spTgt spid="102"/>
                                        </p:tgtEl>
                                        <p:attrNameLst>
                                          <p:attrName>ppt_x</p:attrName>
                                        </p:attrNameLst>
                                      </p:cBhvr>
                                      <p:tavLst>
                                        <p:tav tm="0">
                                          <p:val>
                                            <p:strVal val="0-#ppt_w/2"/>
                                          </p:val>
                                        </p:tav>
                                        <p:tav tm="100000">
                                          <p:val>
                                            <p:strVal val="#ppt_x"/>
                                          </p:val>
                                        </p:tav>
                                      </p:tavLst>
                                    </p:anim>
                                    <p:anim calcmode="lin" valueType="num">
                                      <p:cBhvr additive="base">
                                        <p:cTn id="395" dur="4000" fill="hold"/>
                                        <p:tgtEl>
                                          <p:spTgt spid="102"/>
                                        </p:tgtEl>
                                        <p:attrNameLst>
                                          <p:attrName>ppt_y</p:attrName>
                                        </p:attrNameLst>
                                      </p:cBhvr>
                                      <p:tavLst>
                                        <p:tav tm="0">
                                          <p:val>
                                            <p:strVal val="#ppt_y"/>
                                          </p:val>
                                        </p:tav>
                                        <p:tav tm="100000">
                                          <p:val>
                                            <p:strVal val="#ppt_y"/>
                                          </p:val>
                                        </p:tav>
                                      </p:tavLst>
                                    </p:anim>
                                  </p:childTnLst>
                                </p:cTn>
                              </p:par>
                              <p:par>
                                <p:cTn id="396" presetID="19" presetClass="entr" presetSubtype="10" fill="hold" grpId="1" nodeType="withEffect">
                                  <p:stCondLst>
                                    <p:cond delay="0"/>
                                  </p:stCondLst>
                                  <p:childTnLst>
                                    <p:set>
                                      <p:cBhvr>
                                        <p:cTn id="397" dur="1" fill="hold">
                                          <p:stCondLst>
                                            <p:cond delay="0"/>
                                          </p:stCondLst>
                                        </p:cTn>
                                        <p:tgtEl>
                                          <p:spTgt spid="102"/>
                                        </p:tgtEl>
                                        <p:attrNameLst>
                                          <p:attrName>style.visibility</p:attrName>
                                        </p:attrNameLst>
                                      </p:cBhvr>
                                      <p:to>
                                        <p:strVal val="visible"/>
                                      </p:to>
                                    </p:set>
                                    <p:anim calcmode="lin" valueType="num">
                                      <p:cBhvr>
                                        <p:cTn id="398" dur="4000" fill="hold"/>
                                        <p:tgtEl>
                                          <p:spTgt spid="102"/>
                                        </p:tgtEl>
                                        <p:attrNameLst>
                                          <p:attrName>ppt_w</p:attrName>
                                        </p:attrNameLst>
                                      </p:cBhvr>
                                      <p:tavLst>
                                        <p:tav tm="0" fmla="#ppt_w*sin(2.5*pi*$)">
                                          <p:val>
                                            <p:fltVal val="0"/>
                                          </p:val>
                                        </p:tav>
                                        <p:tav tm="100000">
                                          <p:val>
                                            <p:fltVal val="1"/>
                                          </p:val>
                                        </p:tav>
                                      </p:tavLst>
                                    </p:anim>
                                    <p:anim calcmode="lin" valueType="num">
                                      <p:cBhvr>
                                        <p:cTn id="399" dur="4000" fill="hold"/>
                                        <p:tgtEl>
                                          <p:spTgt spid="102"/>
                                        </p:tgtEl>
                                        <p:attrNameLst>
                                          <p:attrName>ppt_h</p:attrName>
                                        </p:attrNameLst>
                                      </p:cBhvr>
                                      <p:tavLst>
                                        <p:tav tm="0">
                                          <p:val>
                                            <p:strVal val="#ppt_h"/>
                                          </p:val>
                                        </p:tav>
                                        <p:tav tm="100000">
                                          <p:val>
                                            <p:strVal val="#ppt_h"/>
                                          </p:val>
                                        </p:tav>
                                      </p:tavLst>
                                    </p:anim>
                                  </p:childTnLst>
                                </p:cTn>
                              </p:par>
                              <p:par>
                                <p:cTn id="400" presetID="2" presetClass="exit" presetSubtype="8" fill="hold" grpId="2" nodeType="withEffect">
                                  <p:stCondLst>
                                    <p:cond delay="0"/>
                                  </p:stCondLst>
                                  <p:childTnLst>
                                    <p:anim calcmode="lin" valueType="num">
                                      <p:cBhvr additive="base">
                                        <p:cTn id="401" dur="4500"/>
                                        <p:tgtEl>
                                          <p:spTgt spid="102"/>
                                        </p:tgtEl>
                                        <p:attrNameLst>
                                          <p:attrName>ppt_x</p:attrName>
                                        </p:attrNameLst>
                                      </p:cBhvr>
                                      <p:tavLst>
                                        <p:tav tm="0">
                                          <p:val>
                                            <p:strVal val="ppt_x"/>
                                          </p:val>
                                        </p:tav>
                                        <p:tav tm="100000">
                                          <p:val>
                                            <p:strVal val="0-ppt_w/2"/>
                                          </p:val>
                                        </p:tav>
                                      </p:tavLst>
                                    </p:anim>
                                    <p:anim calcmode="lin" valueType="num">
                                      <p:cBhvr additive="base">
                                        <p:cTn id="402" dur="4500"/>
                                        <p:tgtEl>
                                          <p:spTgt spid="102"/>
                                        </p:tgtEl>
                                        <p:attrNameLst>
                                          <p:attrName>ppt_y</p:attrName>
                                        </p:attrNameLst>
                                      </p:cBhvr>
                                      <p:tavLst>
                                        <p:tav tm="0">
                                          <p:val>
                                            <p:strVal val="ppt_y"/>
                                          </p:val>
                                        </p:tav>
                                        <p:tav tm="100000">
                                          <p:val>
                                            <p:strVal val="ppt_y"/>
                                          </p:val>
                                        </p:tav>
                                      </p:tavLst>
                                    </p:anim>
                                    <p:set>
                                      <p:cBhvr>
                                        <p:cTn id="403" dur="1" fill="hold">
                                          <p:stCondLst>
                                            <p:cond delay="4499"/>
                                          </p:stCondLst>
                                        </p:cTn>
                                        <p:tgtEl>
                                          <p:spTgt spid="102"/>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103"/>
                                        </p:tgtEl>
                                        <p:attrNameLst>
                                          <p:attrName>style.visibility</p:attrName>
                                        </p:attrNameLst>
                                      </p:cBhvr>
                                      <p:to>
                                        <p:strVal val="visible"/>
                                      </p:to>
                                    </p:set>
                                    <p:anim calcmode="lin" valueType="num">
                                      <p:cBhvr additive="base">
                                        <p:cTn id="406" dur="4000" fill="hold"/>
                                        <p:tgtEl>
                                          <p:spTgt spid="103"/>
                                        </p:tgtEl>
                                        <p:attrNameLst>
                                          <p:attrName>ppt_x</p:attrName>
                                        </p:attrNameLst>
                                      </p:cBhvr>
                                      <p:tavLst>
                                        <p:tav tm="0">
                                          <p:val>
                                            <p:strVal val="0-#ppt_w/2"/>
                                          </p:val>
                                        </p:tav>
                                        <p:tav tm="100000">
                                          <p:val>
                                            <p:strVal val="#ppt_x"/>
                                          </p:val>
                                        </p:tav>
                                      </p:tavLst>
                                    </p:anim>
                                    <p:anim calcmode="lin" valueType="num">
                                      <p:cBhvr additive="base">
                                        <p:cTn id="407" dur="4000" fill="hold"/>
                                        <p:tgtEl>
                                          <p:spTgt spid="103"/>
                                        </p:tgtEl>
                                        <p:attrNameLst>
                                          <p:attrName>ppt_y</p:attrName>
                                        </p:attrNameLst>
                                      </p:cBhvr>
                                      <p:tavLst>
                                        <p:tav tm="0">
                                          <p:val>
                                            <p:strVal val="#ppt_y"/>
                                          </p:val>
                                        </p:tav>
                                        <p:tav tm="100000">
                                          <p:val>
                                            <p:strVal val="#ppt_y"/>
                                          </p:val>
                                        </p:tav>
                                      </p:tavLst>
                                    </p:anim>
                                  </p:childTnLst>
                                </p:cTn>
                              </p:par>
                              <p:par>
                                <p:cTn id="408" presetID="19" presetClass="entr" presetSubtype="10" fill="hold" grpId="1" nodeType="withEffect">
                                  <p:stCondLst>
                                    <p:cond delay="0"/>
                                  </p:stCondLst>
                                  <p:childTnLst>
                                    <p:set>
                                      <p:cBhvr>
                                        <p:cTn id="409" dur="1" fill="hold">
                                          <p:stCondLst>
                                            <p:cond delay="0"/>
                                          </p:stCondLst>
                                        </p:cTn>
                                        <p:tgtEl>
                                          <p:spTgt spid="103"/>
                                        </p:tgtEl>
                                        <p:attrNameLst>
                                          <p:attrName>style.visibility</p:attrName>
                                        </p:attrNameLst>
                                      </p:cBhvr>
                                      <p:to>
                                        <p:strVal val="visible"/>
                                      </p:to>
                                    </p:set>
                                    <p:anim calcmode="lin" valueType="num">
                                      <p:cBhvr>
                                        <p:cTn id="410" dur="4000" fill="hold"/>
                                        <p:tgtEl>
                                          <p:spTgt spid="103"/>
                                        </p:tgtEl>
                                        <p:attrNameLst>
                                          <p:attrName>ppt_w</p:attrName>
                                        </p:attrNameLst>
                                      </p:cBhvr>
                                      <p:tavLst>
                                        <p:tav tm="0" fmla="#ppt_w*sin(2.5*pi*$)">
                                          <p:val>
                                            <p:fltVal val="0"/>
                                          </p:val>
                                        </p:tav>
                                        <p:tav tm="100000">
                                          <p:val>
                                            <p:fltVal val="1"/>
                                          </p:val>
                                        </p:tav>
                                      </p:tavLst>
                                    </p:anim>
                                    <p:anim calcmode="lin" valueType="num">
                                      <p:cBhvr>
                                        <p:cTn id="411" dur="4000" fill="hold"/>
                                        <p:tgtEl>
                                          <p:spTgt spid="103"/>
                                        </p:tgtEl>
                                        <p:attrNameLst>
                                          <p:attrName>ppt_h</p:attrName>
                                        </p:attrNameLst>
                                      </p:cBhvr>
                                      <p:tavLst>
                                        <p:tav tm="0">
                                          <p:val>
                                            <p:strVal val="#ppt_h"/>
                                          </p:val>
                                        </p:tav>
                                        <p:tav tm="100000">
                                          <p:val>
                                            <p:strVal val="#ppt_h"/>
                                          </p:val>
                                        </p:tav>
                                      </p:tavLst>
                                    </p:anim>
                                  </p:childTnLst>
                                </p:cTn>
                              </p:par>
                              <p:par>
                                <p:cTn id="412" presetID="2" presetClass="exit" presetSubtype="8" fill="hold" grpId="2" nodeType="withEffect">
                                  <p:stCondLst>
                                    <p:cond delay="0"/>
                                  </p:stCondLst>
                                  <p:childTnLst>
                                    <p:anim calcmode="lin" valueType="num">
                                      <p:cBhvr additive="base">
                                        <p:cTn id="413" dur="4500"/>
                                        <p:tgtEl>
                                          <p:spTgt spid="103"/>
                                        </p:tgtEl>
                                        <p:attrNameLst>
                                          <p:attrName>ppt_x</p:attrName>
                                        </p:attrNameLst>
                                      </p:cBhvr>
                                      <p:tavLst>
                                        <p:tav tm="0">
                                          <p:val>
                                            <p:strVal val="ppt_x"/>
                                          </p:val>
                                        </p:tav>
                                        <p:tav tm="100000">
                                          <p:val>
                                            <p:strVal val="0-ppt_w/2"/>
                                          </p:val>
                                        </p:tav>
                                      </p:tavLst>
                                    </p:anim>
                                    <p:anim calcmode="lin" valueType="num">
                                      <p:cBhvr additive="base">
                                        <p:cTn id="414" dur="4500"/>
                                        <p:tgtEl>
                                          <p:spTgt spid="103"/>
                                        </p:tgtEl>
                                        <p:attrNameLst>
                                          <p:attrName>ppt_y</p:attrName>
                                        </p:attrNameLst>
                                      </p:cBhvr>
                                      <p:tavLst>
                                        <p:tav tm="0">
                                          <p:val>
                                            <p:strVal val="ppt_y"/>
                                          </p:val>
                                        </p:tav>
                                        <p:tav tm="100000">
                                          <p:val>
                                            <p:strVal val="ppt_y"/>
                                          </p:val>
                                        </p:tav>
                                      </p:tavLst>
                                    </p:anim>
                                    <p:set>
                                      <p:cBhvr>
                                        <p:cTn id="415" dur="1" fill="hold">
                                          <p:stCondLst>
                                            <p:cond delay="4499"/>
                                          </p:stCondLst>
                                        </p:cTn>
                                        <p:tgtEl>
                                          <p:spTgt spid="103"/>
                                        </p:tgtEl>
                                        <p:attrNameLst>
                                          <p:attrName>style.visibility</p:attrName>
                                        </p:attrNameLst>
                                      </p:cBhvr>
                                      <p:to>
                                        <p:strVal val="hidden"/>
                                      </p:to>
                                    </p:set>
                                  </p:childTnLst>
                                </p:cTn>
                              </p:par>
                              <p:par>
                                <p:cTn id="416" presetID="2" presetClass="entr" presetSubtype="8" fill="hold" grpId="0" nodeType="withEffect">
                                  <p:stCondLst>
                                    <p:cond delay="0"/>
                                  </p:stCondLst>
                                  <p:childTnLst>
                                    <p:set>
                                      <p:cBhvr>
                                        <p:cTn id="417" dur="1" fill="hold">
                                          <p:stCondLst>
                                            <p:cond delay="0"/>
                                          </p:stCondLst>
                                        </p:cTn>
                                        <p:tgtEl>
                                          <p:spTgt spid="110"/>
                                        </p:tgtEl>
                                        <p:attrNameLst>
                                          <p:attrName>style.visibility</p:attrName>
                                        </p:attrNameLst>
                                      </p:cBhvr>
                                      <p:to>
                                        <p:strVal val="visible"/>
                                      </p:to>
                                    </p:set>
                                    <p:anim calcmode="lin" valueType="num">
                                      <p:cBhvr additive="base">
                                        <p:cTn id="418" dur="4000" fill="hold"/>
                                        <p:tgtEl>
                                          <p:spTgt spid="110"/>
                                        </p:tgtEl>
                                        <p:attrNameLst>
                                          <p:attrName>ppt_x</p:attrName>
                                        </p:attrNameLst>
                                      </p:cBhvr>
                                      <p:tavLst>
                                        <p:tav tm="0">
                                          <p:val>
                                            <p:strVal val="0-#ppt_w/2"/>
                                          </p:val>
                                        </p:tav>
                                        <p:tav tm="100000">
                                          <p:val>
                                            <p:strVal val="#ppt_x"/>
                                          </p:val>
                                        </p:tav>
                                      </p:tavLst>
                                    </p:anim>
                                    <p:anim calcmode="lin" valueType="num">
                                      <p:cBhvr additive="base">
                                        <p:cTn id="419" dur="4000" fill="hold"/>
                                        <p:tgtEl>
                                          <p:spTgt spid="110"/>
                                        </p:tgtEl>
                                        <p:attrNameLst>
                                          <p:attrName>ppt_y</p:attrName>
                                        </p:attrNameLst>
                                      </p:cBhvr>
                                      <p:tavLst>
                                        <p:tav tm="0">
                                          <p:val>
                                            <p:strVal val="#ppt_y"/>
                                          </p:val>
                                        </p:tav>
                                        <p:tav tm="100000">
                                          <p:val>
                                            <p:strVal val="#ppt_y"/>
                                          </p:val>
                                        </p:tav>
                                      </p:tavLst>
                                    </p:anim>
                                  </p:childTnLst>
                                </p:cTn>
                              </p:par>
                              <p:par>
                                <p:cTn id="420" presetID="19" presetClass="entr" presetSubtype="10" fill="hold" grpId="1" nodeType="withEffect">
                                  <p:stCondLst>
                                    <p:cond delay="0"/>
                                  </p:stCondLst>
                                  <p:childTnLst>
                                    <p:set>
                                      <p:cBhvr>
                                        <p:cTn id="421" dur="1" fill="hold">
                                          <p:stCondLst>
                                            <p:cond delay="0"/>
                                          </p:stCondLst>
                                        </p:cTn>
                                        <p:tgtEl>
                                          <p:spTgt spid="110"/>
                                        </p:tgtEl>
                                        <p:attrNameLst>
                                          <p:attrName>style.visibility</p:attrName>
                                        </p:attrNameLst>
                                      </p:cBhvr>
                                      <p:to>
                                        <p:strVal val="visible"/>
                                      </p:to>
                                    </p:set>
                                    <p:anim calcmode="lin" valueType="num">
                                      <p:cBhvr>
                                        <p:cTn id="422" dur="4000" fill="hold"/>
                                        <p:tgtEl>
                                          <p:spTgt spid="110"/>
                                        </p:tgtEl>
                                        <p:attrNameLst>
                                          <p:attrName>ppt_w</p:attrName>
                                        </p:attrNameLst>
                                      </p:cBhvr>
                                      <p:tavLst>
                                        <p:tav tm="0" fmla="#ppt_w*sin(2.5*pi*$)">
                                          <p:val>
                                            <p:fltVal val="0"/>
                                          </p:val>
                                        </p:tav>
                                        <p:tav tm="100000">
                                          <p:val>
                                            <p:fltVal val="1"/>
                                          </p:val>
                                        </p:tav>
                                      </p:tavLst>
                                    </p:anim>
                                    <p:anim calcmode="lin" valueType="num">
                                      <p:cBhvr>
                                        <p:cTn id="423" dur="4000" fill="hold"/>
                                        <p:tgtEl>
                                          <p:spTgt spid="110"/>
                                        </p:tgtEl>
                                        <p:attrNameLst>
                                          <p:attrName>ppt_h</p:attrName>
                                        </p:attrNameLst>
                                      </p:cBhvr>
                                      <p:tavLst>
                                        <p:tav tm="0">
                                          <p:val>
                                            <p:strVal val="#ppt_h"/>
                                          </p:val>
                                        </p:tav>
                                        <p:tav tm="100000">
                                          <p:val>
                                            <p:strVal val="#ppt_h"/>
                                          </p:val>
                                        </p:tav>
                                      </p:tavLst>
                                    </p:anim>
                                  </p:childTnLst>
                                </p:cTn>
                              </p:par>
                              <p:par>
                                <p:cTn id="424" presetID="2" presetClass="exit" presetSubtype="8" fill="hold" grpId="2" nodeType="withEffect">
                                  <p:stCondLst>
                                    <p:cond delay="0"/>
                                  </p:stCondLst>
                                  <p:childTnLst>
                                    <p:anim calcmode="lin" valueType="num">
                                      <p:cBhvr additive="base">
                                        <p:cTn id="425" dur="4500"/>
                                        <p:tgtEl>
                                          <p:spTgt spid="110"/>
                                        </p:tgtEl>
                                        <p:attrNameLst>
                                          <p:attrName>ppt_x</p:attrName>
                                        </p:attrNameLst>
                                      </p:cBhvr>
                                      <p:tavLst>
                                        <p:tav tm="0">
                                          <p:val>
                                            <p:strVal val="ppt_x"/>
                                          </p:val>
                                        </p:tav>
                                        <p:tav tm="100000">
                                          <p:val>
                                            <p:strVal val="0-ppt_w/2"/>
                                          </p:val>
                                        </p:tav>
                                      </p:tavLst>
                                    </p:anim>
                                    <p:anim calcmode="lin" valueType="num">
                                      <p:cBhvr additive="base">
                                        <p:cTn id="426" dur="4500"/>
                                        <p:tgtEl>
                                          <p:spTgt spid="110"/>
                                        </p:tgtEl>
                                        <p:attrNameLst>
                                          <p:attrName>ppt_y</p:attrName>
                                        </p:attrNameLst>
                                      </p:cBhvr>
                                      <p:tavLst>
                                        <p:tav tm="0">
                                          <p:val>
                                            <p:strVal val="ppt_y"/>
                                          </p:val>
                                        </p:tav>
                                        <p:tav tm="100000">
                                          <p:val>
                                            <p:strVal val="ppt_y"/>
                                          </p:val>
                                        </p:tav>
                                      </p:tavLst>
                                    </p:anim>
                                    <p:set>
                                      <p:cBhvr>
                                        <p:cTn id="427" dur="1" fill="hold">
                                          <p:stCondLst>
                                            <p:cond delay="4499"/>
                                          </p:stCondLst>
                                        </p:cTn>
                                        <p:tgtEl>
                                          <p:spTgt spid="110"/>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108"/>
                                        </p:tgtEl>
                                        <p:attrNameLst>
                                          <p:attrName>style.visibility</p:attrName>
                                        </p:attrNameLst>
                                      </p:cBhvr>
                                      <p:to>
                                        <p:strVal val="visible"/>
                                      </p:to>
                                    </p:set>
                                    <p:anim calcmode="lin" valueType="num">
                                      <p:cBhvr additive="base">
                                        <p:cTn id="430" dur="4000" fill="hold"/>
                                        <p:tgtEl>
                                          <p:spTgt spid="108"/>
                                        </p:tgtEl>
                                        <p:attrNameLst>
                                          <p:attrName>ppt_x</p:attrName>
                                        </p:attrNameLst>
                                      </p:cBhvr>
                                      <p:tavLst>
                                        <p:tav tm="0">
                                          <p:val>
                                            <p:strVal val="0-#ppt_w/2"/>
                                          </p:val>
                                        </p:tav>
                                        <p:tav tm="100000">
                                          <p:val>
                                            <p:strVal val="#ppt_x"/>
                                          </p:val>
                                        </p:tav>
                                      </p:tavLst>
                                    </p:anim>
                                    <p:anim calcmode="lin" valueType="num">
                                      <p:cBhvr additive="base">
                                        <p:cTn id="431" dur="4000" fill="hold"/>
                                        <p:tgtEl>
                                          <p:spTgt spid="108"/>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108"/>
                                        </p:tgtEl>
                                        <p:attrNameLst>
                                          <p:attrName>style.visibility</p:attrName>
                                        </p:attrNameLst>
                                      </p:cBhvr>
                                      <p:to>
                                        <p:strVal val="visible"/>
                                      </p:to>
                                    </p:set>
                                    <p:anim calcmode="lin" valueType="num">
                                      <p:cBhvr>
                                        <p:cTn id="434" dur="4000" fill="hold"/>
                                        <p:tgtEl>
                                          <p:spTgt spid="108"/>
                                        </p:tgtEl>
                                        <p:attrNameLst>
                                          <p:attrName>ppt_w</p:attrName>
                                        </p:attrNameLst>
                                      </p:cBhvr>
                                      <p:tavLst>
                                        <p:tav tm="0" fmla="#ppt_w*sin(2.5*pi*$)">
                                          <p:val>
                                            <p:fltVal val="0"/>
                                          </p:val>
                                        </p:tav>
                                        <p:tav tm="100000">
                                          <p:val>
                                            <p:fltVal val="1"/>
                                          </p:val>
                                        </p:tav>
                                      </p:tavLst>
                                    </p:anim>
                                    <p:anim calcmode="lin" valueType="num">
                                      <p:cBhvr>
                                        <p:cTn id="435" dur="4000" fill="hold"/>
                                        <p:tgtEl>
                                          <p:spTgt spid="108"/>
                                        </p:tgtEl>
                                        <p:attrNameLst>
                                          <p:attrName>ppt_h</p:attrName>
                                        </p:attrNameLst>
                                      </p:cBhvr>
                                      <p:tavLst>
                                        <p:tav tm="0">
                                          <p:val>
                                            <p:strVal val="#ppt_h"/>
                                          </p:val>
                                        </p:tav>
                                        <p:tav tm="100000">
                                          <p:val>
                                            <p:strVal val="#ppt_h"/>
                                          </p:val>
                                        </p:tav>
                                      </p:tavLst>
                                    </p:anim>
                                  </p:childTnLst>
                                </p:cTn>
                              </p:par>
                              <p:par>
                                <p:cTn id="436" presetID="2" presetClass="exit" presetSubtype="8" fill="hold" grpId="2" nodeType="withEffect">
                                  <p:stCondLst>
                                    <p:cond delay="0"/>
                                  </p:stCondLst>
                                  <p:childTnLst>
                                    <p:anim calcmode="lin" valueType="num">
                                      <p:cBhvr additive="base">
                                        <p:cTn id="437" dur="4500"/>
                                        <p:tgtEl>
                                          <p:spTgt spid="108"/>
                                        </p:tgtEl>
                                        <p:attrNameLst>
                                          <p:attrName>ppt_x</p:attrName>
                                        </p:attrNameLst>
                                      </p:cBhvr>
                                      <p:tavLst>
                                        <p:tav tm="0">
                                          <p:val>
                                            <p:strVal val="ppt_x"/>
                                          </p:val>
                                        </p:tav>
                                        <p:tav tm="100000">
                                          <p:val>
                                            <p:strVal val="0-ppt_w/2"/>
                                          </p:val>
                                        </p:tav>
                                      </p:tavLst>
                                    </p:anim>
                                    <p:anim calcmode="lin" valueType="num">
                                      <p:cBhvr additive="base">
                                        <p:cTn id="438" dur="4500"/>
                                        <p:tgtEl>
                                          <p:spTgt spid="108"/>
                                        </p:tgtEl>
                                        <p:attrNameLst>
                                          <p:attrName>ppt_y</p:attrName>
                                        </p:attrNameLst>
                                      </p:cBhvr>
                                      <p:tavLst>
                                        <p:tav tm="0">
                                          <p:val>
                                            <p:strVal val="ppt_y"/>
                                          </p:val>
                                        </p:tav>
                                        <p:tav tm="100000">
                                          <p:val>
                                            <p:strVal val="ppt_y"/>
                                          </p:val>
                                        </p:tav>
                                      </p:tavLst>
                                    </p:anim>
                                    <p:set>
                                      <p:cBhvr>
                                        <p:cTn id="439" dur="1" fill="hold">
                                          <p:stCondLst>
                                            <p:cond delay="4499"/>
                                          </p:stCondLst>
                                        </p:cTn>
                                        <p:tgtEl>
                                          <p:spTgt spid="108"/>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09"/>
                                        </p:tgtEl>
                                        <p:attrNameLst>
                                          <p:attrName>style.visibility</p:attrName>
                                        </p:attrNameLst>
                                      </p:cBhvr>
                                      <p:to>
                                        <p:strVal val="visible"/>
                                      </p:to>
                                    </p:set>
                                    <p:anim calcmode="lin" valueType="num">
                                      <p:cBhvr additive="base">
                                        <p:cTn id="442" dur="4000" fill="hold"/>
                                        <p:tgtEl>
                                          <p:spTgt spid="109"/>
                                        </p:tgtEl>
                                        <p:attrNameLst>
                                          <p:attrName>ppt_x</p:attrName>
                                        </p:attrNameLst>
                                      </p:cBhvr>
                                      <p:tavLst>
                                        <p:tav tm="0">
                                          <p:val>
                                            <p:strVal val="0-#ppt_w/2"/>
                                          </p:val>
                                        </p:tav>
                                        <p:tav tm="100000">
                                          <p:val>
                                            <p:strVal val="#ppt_x"/>
                                          </p:val>
                                        </p:tav>
                                      </p:tavLst>
                                    </p:anim>
                                    <p:anim calcmode="lin" valueType="num">
                                      <p:cBhvr additive="base">
                                        <p:cTn id="443" dur="4000" fill="hold"/>
                                        <p:tgtEl>
                                          <p:spTgt spid="109"/>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09"/>
                                        </p:tgtEl>
                                        <p:attrNameLst>
                                          <p:attrName>style.visibility</p:attrName>
                                        </p:attrNameLst>
                                      </p:cBhvr>
                                      <p:to>
                                        <p:strVal val="visible"/>
                                      </p:to>
                                    </p:set>
                                    <p:anim calcmode="lin" valueType="num">
                                      <p:cBhvr>
                                        <p:cTn id="446" dur="4000" fill="hold"/>
                                        <p:tgtEl>
                                          <p:spTgt spid="109"/>
                                        </p:tgtEl>
                                        <p:attrNameLst>
                                          <p:attrName>ppt_w</p:attrName>
                                        </p:attrNameLst>
                                      </p:cBhvr>
                                      <p:tavLst>
                                        <p:tav tm="0" fmla="#ppt_w*sin(2.5*pi*$)">
                                          <p:val>
                                            <p:fltVal val="0"/>
                                          </p:val>
                                        </p:tav>
                                        <p:tav tm="100000">
                                          <p:val>
                                            <p:fltVal val="1"/>
                                          </p:val>
                                        </p:tav>
                                      </p:tavLst>
                                    </p:anim>
                                    <p:anim calcmode="lin" valueType="num">
                                      <p:cBhvr>
                                        <p:cTn id="447" dur="4000" fill="hold"/>
                                        <p:tgtEl>
                                          <p:spTgt spid="109"/>
                                        </p:tgtEl>
                                        <p:attrNameLst>
                                          <p:attrName>ppt_h</p:attrName>
                                        </p:attrNameLst>
                                      </p:cBhvr>
                                      <p:tavLst>
                                        <p:tav tm="0">
                                          <p:val>
                                            <p:strVal val="#ppt_h"/>
                                          </p:val>
                                        </p:tav>
                                        <p:tav tm="100000">
                                          <p:val>
                                            <p:strVal val="#ppt_h"/>
                                          </p:val>
                                        </p:tav>
                                      </p:tavLst>
                                    </p:anim>
                                  </p:childTnLst>
                                </p:cTn>
                              </p:par>
                              <p:par>
                                <p:cTn id="448" presetID="2" presetClass="exit" presetSubtype="8" fill="hold" grpId="2" nodeType="withEffect">
                                  <p:stCondLst>
                                    <p:cond delay="0"/>
                                  </p:stCondLst>
                                  <p:childTnLst>
                                    <p:anim calcmode="lin" valueType="num">
                                      <p:cBhvr additive="base">
                                        <p:cTn id="449" dur="4500"/>
                                        <p:tgtEl>
                                          <p:spTgt spid="109"/>
                                        </p:tgtEl>
                                        <p:attrNameLst>
                                          <p:attrName>ppt_x</p:attrName>
                                        </p:attrNameLst>
                                      </p:cBhvr>
                                      <p:tavLst>
                                        <p:tav tm="0">
                                          <p:val>
                                            <p:strVal val="ppt_x"/>
                                          </p:val>
                                        </p:tav>
                                        <p:tav tm="100000">
                                          <p:val>
                                            <p:strVal val="0-ppt_w/2"/>
                                          </p:val>
                                        </p:tav>
                                      </p:tavLst>
                                    </p:anim>
                                    <p:anim calcmode="lin" valueType="num">
                                      <p:cBhvr additive="base">
                                        <p:cTn id="450" dur="4500"/>
                                        <p:tgtEl>
                                          <p:spTgt spid="109"/>
                                        </p:tgtEl>
                                        <p:attrNameLst>
                                          <p:attrName>ppt_y</p:attrName>
                                        </p:attrNameLst>
                                      </p:cBhvr>
                                      <p:tavLst>
                                        <p:tav tm="0">
                                          <p:val>
                                            <p:strVal val="ppt_y"/>
                                          </p:val>
                                        </p:tav>
                                        <p:tav tm="100000">
                                          <p:val>
                                            <p:strVal val="ppt_y"/>
                                          </p:val>
                                        </p:tav>
                                      </p:tavLst>
                                    </p:anim>
                                    <p:set>
                                      <p:cBhvr>
                                        <p:cTn id="451" dur="1" fill="hold">
                                          <p:stCondLst>
                                            <p:cond delay="4499"/>
                                          </p:stCondLst>
                                        </p:cTn>
                                        <p:tgtEl>
                                          <p:spTgt spid="109"/>
                                        </p:tgtEl>
                                        <p:attrNameLst>
                                          <p:attrName>style.visibility</p:attrName>
                                        </p:attrNameLst>
                                      </p:cBhvr>
                                      <p:to>
                                        <p:strVal val="hidden"/>
                                      </p:to>
                                    </p:set>
                                  </p:childTnLst>
                                </p:cTn>
                              </p:par>
                              <p:par>
                                <p:cTn id="452" presetID="2" presetClass="entr" presetSubtype="8" fill="hold" grpId="0" nodeType="withEffect">
                                  <p:stCondLst>
                                    <p:cond delay="0"/>
                                  </p:stCondLst>
                                  <p:childTnLst>
                                    <p:set>
                                      <p:cBhvr>
                                        <p:cTn id="453" dur="1" fill="hold">
                                          <p:stCondLst>
                                            <p:cond delay="0"/>
                                          </p:stCondLst>
                                        </p:cTn>
                                        <p:tgtEl>
                                          <p:spTgt spid="34"/>
                                        </p:tgtEl>
                                        <p:attrNameLst>
                                          <p:attrName>style.visibility</p:attrName>
                                        </p:attrNameLst>
                                      </p:cBhvr>
                                      <p:to>
                                        <p:strVal val="visible"/>
                                      </p:to>
                                    </p:set>
                                    <p:anim calcmode="lin" valueType="num">
                                      <p:cBhvr additive="base">
                                        <p:cTn id="454" dur="4000" fill="hold"/>
                                        <p:tgtEl>
                                          <p:spTgt spid="34"/>
                                        </p:tgtEl>
                                        <p:attrNameLst>
                                          <p:attrName>ppt_x</p:attrName>
                                        </p:attrNameLst>
                                      </p:cBhvr>
                                      <p:tavLst>
                                        <p:tav tm="0">
                                          <p:val>
                                            <p:strVal val="0-#ppt_w/2"/>
                                          </p:val>
                                        </p:tav>
                                        <p:tav tm="100000">
                                          <p:val>
                                            <p:strVal val="#ppt_x"/>
                                          </p:val>
                                        </p:tav>
                                      </p:tavLst>
                                    </p:anim>
                                    <p:anim calcmode="lin" valueType="num">
                                      <p:cBhvr additive="base">
                                        <p:cTn id="455" dur="4000" fill="hold"/>
                                        <p:tgtEl>
                                          <p:spTgt spid="34"/>
                                        </p:tgtEl>
                                        <p:attrNameLst>
                                          <p:attrName>ppt_y</p:attrName>
                                        </p:attrNameLst>
                                      </p:cBhvr>
                                      <p:tavLst>
                                        <p:tav tm="0">
                                          <p:val>
                                            <p:strVal val="#ppt_y"/>
                                          </p:val>
                                        </p:tav>
                                        <p:tav tm="100000">
                                          <p:val>
                                            <p:strVal val="#ppt_y"/>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34"/>
                                        </p:tgtEl>
                                        <p:attrNameLst>
                                          <p:attrName>style.visibility</p:attrName>
                                        </p:attrNameLst>
                                      </p:cBhvr>
                                      <p:to>
                                        <p:strVal val="visible"/>
                                      </p:to>
                                    </p:set>
                                    <p:anim calcmode="lin" valueType="num">
                                      <p:cBhvr>
                                        <p:cTn id="458" dur="4000" fill="hold"/>
                                        <p:tgtEl>
                                          <p:spTgt spid="34"/>
                                        </p:tgtEl>
                                        <p:attrNameLst>
                                          <p:attrName>ppt_w</p:attrName>
                                        </p:attrNameLst>
                                      </p:cBhvr>
                                      <p:tavLst>
                                        <p:tav tm="0" fmla="#ppt_w*sin(2.5*pi*$)">
                                          <p:val>
                                            <p:fltVal val="0"/>
                                          </p:val>
                                        </p:tav>
                                        <p:tav tm="100000">
                                          <p:val>
                                            <p:fltVal val="1"/>
                                          </p:val>
                                        </p:tav>
                                      </p:tavLst>
                                    </p:anim>
                                    <p:anim calcmode="lin" valueType="num">
                                      <p:cBhvr>
                                        <p:cTn id="459" dur="4000" fill="hold"/>
                                        <p:tgtEl>
                                          <p:spTgt spid="34"/>
                                        </p:tgtEl>
                                        <p:attrNameLst>
                                          <p:attrName>ppt_h</p:attrName>
                                        </p:attrNameLst>
                                      </p:cBhvr>
                                      <p:tavLst>
                                        <p:tav tm="0">
                                          <p:val>
                                            <p:strVal val="#ppt_h"/>
                                          </p:val>
                                        </p:tav>
                                        <p:tav tm="100000">
                                          <p:val>
                                            <p:strVal val="#ppt_h"/>
                                          </p:val>
                                        </p:tav>
                                      </p:tavLst>
                                    </p:anim>
                                  </p:childTnLst>
                                </p:cTn>
                              </p:par>
                              <p:par>
                                <p:cTn id="460" presetID="2" presetClass="exit" presetSubtype="2" fill="hold" grpId="2" nodeType="withEffect">
                                  <p:stCondLst>
                                    <p:cond delay="0"/>
                                  </p:stCondLst>
                                  <p:childTnLst>
                                    <p:anim calcmode="lin" valueType="num">
                                      <p:cBhvr additive="base">
                                        <p:cTn id="461" dur="4500"/>
                                        <p:tgtEl>
                                          <p:spTgt spid="34"/>
                                        </p:tgtEl>
                                        <p:attrNameLst>
                                          <p:attrName>ppt_x</p:attrName>
                                        </p:attrNameLst>
                                      </p:cBhvr>
                                      <p:tavLst>
                                        <p:tav tm="0">
                                          <p:val>
                                            <p:strVal val="ppt_x"/>
                                          </p:val>
                                        </p:tav>
                                        <p:tav tm="100000">
                                          <p:val>
                                            <p:strVal val="1+ppt_w/2"/>
                                          </p:val>
                                        </p:tav>
                                      </p:tavLst>
                                    </p:anim>
                                    <p:anim calcmode="lin" valueType="num">
                                      <p:cBhvr additive="base">
                                        <p:cTn id="462" dur="4500"/>
                                        <p:tgtEl>
                                          <p:spTgt spid="34"/>
                                        </p:tgtEl>
                                        <p:attrNameLst>
                                          <p:attrName>ppt_y</p:attrName>
                                        </p:attrNameLst>
                                      </p:cBhvr>
                                      <p:tavLst>
                                        <p:tav tm="0">
                                          <p:val>
                                            <p:strVal val="ppt_y"/>
                                          </p:val>
                                        </p:tav>
                                        <p:tav tm="100000">
                                          <p:val>
                                            <p:strVal val="ppt_y"/>
                                          </p:val>
                                        </p:tav>
                                      </p:tavLst>
                                    </p:anim>
                                    <p:set>
                                      <p:cBhvr>
                                        <p:cTn id="463" dur="1" fill="hold">
                                          <p:stCondLst>
                                            <p:cond delay="4499"/>
                                          </p:stCondLst>
                                        </p:cTn>
                                        <p:tgtEl>
                                          <p:spTgt spid="34"/>
                                        </p:tgtEl>
                                        <p:attrNameLst>
                                          <p:attrName>style.visibility</p:attrName>
                                        </p:attrNameLst>
                                      </p:cBhvr>
                                      <p:to>
                                        <p:strVal val="hidden"/>
                                      </p:to>
                                    </p:set>
                                  </p:childTnLst>
                                </p:cTn>
                              </p:par>
                              <p:par>
                                <p:cTn id="464" presetID="2" presetClass="entr" presetSubtype="8" fill="hold" grpId="0" nodeType="withEffect">
                                  <p:stCondLst>
                                    <p:cond delay="0"/>
                                  </p:stCondLst>
                                  <p:childTnLst>
                                    <p:set>
                                      <p:cBhvr>
                                        <p:cTn id="465" dur="1" fill="hold">
                                          <p:stCondLst>
                                            <p:cond delay="0"/>
                                          </p:stCondLst>
                                        </p:cTn>
                                        <p:tgtEl>
                                          <p:spTgt spid="65"/>
                                        </p:tgtEl>
                                        <p:attrNameLst>
                                          <p:attrName>style.visibility</p:attrName>
                                        </p:attrNameLst>
                                      </p:cBhvr>
                                      <p:to>
                                        <p:strVal val="visible"/>
                                      </p:to>
                                    </p:set>
                                    <p:anim calcmode="lin" valueType="num">
                                      <p:cBhvr additive="base">
                                        <p:cTn id="466" dur="4000" fill="hold"/>
                                        <p:tgtEl>
                                          <p:spTgt spid="65"/>
                                        </p:tgtEl>
                                        <p:attrNameLst>
                                          <p:attrName>ppt_x</p:attrName>
                                        </p:attrNameLst>
                                      </p:cBhvr>
                                      <p:tavLst>
                                        <p:tav tm="0">
                                          <p:val>
                                            <p:strVal val="0-#ppt_w/2"/>
                                          </p:val>
                                        </p:tav>
                                        <p:tav tm="100000">
                                          <p:val>
                                            <p:strVal val="#ppt_x"/>
                                          </p:val>
                                        </p:tav>
                                      </p:tavLst>
                                    </p:anim>
                                    <p:anim calcmode="lin" valueType="num">
                                      <p:cBhvr additive="base">
                                        <p:cTn id="467" dur="4000" fill="hold"/>
                                        <p:tgtEl>
                                          <p:spTgt spid="65"/>
                                        </p:tgtEl>
                                        <p:attrNameLst>
                                          <p:attrName>ppt_y</p:attrName>
                                        </p:attrNameLst>
                                      </p:cBhvr>
                                      <p:tavLst>
                                        <p:tav tm="0">
                                          <p:val>
                                            <p:strVal val="#ppt_y"/>
                                          </p:val>
                                        </p:tav>
                                        <p:tav tm="100000">
                                          <p:val>
                                            <p:strVal val="#ppt_y"/>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65"/>
                                        </p:tgtEl>
                                        <p:attrNameLst>
                                          <p:attrName>style.visibility</p:attrName>
                                        </p:attrNameLst>
                                      </p:cBhvr>
                                      <p:to>
                                        <p:strVal val="visible"/>
                                      </p:to>
                                    </p:set>
                                    <p:anim calcmode="lin" valueType="num">
                                      <p:cBhvr>
                                        <p:cTn id="470" dur="4000" fill="hold"/>
                                        <p:tgtEl>
                                          <p:spTgt spid="65"/>
                                        </p:tgtEl>
                                        <p:attrNameLst>
                                          <p:attrName>ppt_w</p:attrName>
                                        </p:attrNameLst>
                                      </p:cBhvr>
                                      <p:tavLst>
                                        <p:tav tm="0" fmla="#ppt_w*sin(2.5*pi*$)">
                                          <p:val>
                                            <p:fltVal val="0"/>
                                          </p:val>
                                        </p:tav>
                                        <p:tav tm="100000">
                                          <p:val>
                                            <p:fltVal val="1"/>
                                          </p:val>
                                        </p:tav>
                                      </p:tavLst>
                                    </p:anim>
                                    <p:anim calcmode="lin" valueType="num">
                                      <p:cBhvr>
                                        <p:cTn id="471" dur="4000" fill="hold"/>
                                        <p:tgtEl>
                                          <p:spTgt spid="65"/>
                                        </p:tgtEl>
                                        <p:attrNameLst>
                                          <p:attrName>ppt_h</p:attrName>
                                        </p:attrNameLst>
                                      </p:cBhvr>
                                      <p:tavLst>
                                        <p:tav tm="0">
                                          <p:val>
                                            <p:strVal val="#ppt_h"/>
                                          </p:val>
                                        </p:tav>
                                        <p:tav tm="100000">
                                          <p:val>
                                            <p:strVal val="#ppt_h"/>
                                          </p:val>
                                        </p:tav>
                                      </p:tavLst>
                                    </p:anim>
                                  </p:childTnLst>
                                </p:cTn>
                              </p:par>
                              <p:par>
                                <p:cTn id="472" presetID="2" presetClass="exit" presetSubtype="2" fill="hold" grpId="2" nodeType="withEffect">
                                  <p:stCondLst>
                                    <p:cond delay="0"/>
                                  </p:stCondLst>
                                  <p:childTnLst>
                                    <p:anim calcmode="lin" valueType="num">
                                      <p:cBhvr additive="base">
                                        <p:cTn id="473" dur="4500"/>
                                        <p:tgtEl>
                                          <p:spTgt spid="65"/>
                                        </p:tgtEl>
                                        <p:attrNameLst>
                                          <p:attrName>ppt_x</p:attrName>
                                        </p:attrNameLst>
                                      </p:cBhvr>
                                      <p:tavLst>
                                        <p:tav tm="0">
                                          <p:val>
                                            <p:strVal val="ppt_x"/>
                                          </p:val>
                                        </p:tav>
                                        <p:tav tm="100000">
                                          <p:val>
                                            <p:strVal val="1+ppt_w/2"/>
                                          </p:val>
                                        </p:tav>
                                      </p:tavLst>
                                    </p:anim>
                                    <p:anim calcmode="lin" valueType="num">
                                      <p:cBhvr additive="base">
                                        <p:cTn id="474" dur="4500"/>
                                        <p:tgtEl>
                                          <p:spTgt spid="65"/>
                                        </p:tgtEl>
                                        <p:attrNameLst>
                                          <p:attrName>ppt_y</p:attrName>
                                        </p:attrNameLst>
                                      </p:cBhvr>
                                      <p:tavLst>
                                        <p:tav tm="0">
                                          <p:val>
                                            <p:strVal val="ppt_y"/>
                                          </p:val>
                                        </p:tav>
                                        <p:tav tm="100000">
                                          <p:val>
                                            <p:strVal val="ppt_y"/>
                                          </p:val>
                                        </p:tav>
                                      </p:tavLst>
                                    </p:anim>
                                    <p:set>
                                      <p:cBhvr>
                                        <p:cTn id="475" dur="1" fill="hold">
                                          <p:stCondLst>
                                            <p:cond delay="4499"/>
                                          </p:stCondLst>
                                        </p:cTn>
                                        <p:tgtEl>
                                          <p:spTgt spid="65"/>
                                        </p:tgtEl>
                                        <p:attrNameLst>
                                          <p:attrName>style.visibility</p:attrName>
                                        </p:attrNameLst>
                                      </p:cBhvr>
                                      <p:to>
                                        <p:strVal val="hidden"/>
                                      </p:to>
                                    </p:set>
                                  </p:childTnLst>
                                </p:cTn>
                              </p:par>
                              <p:par>
                                <p:cTn id="476" presetID="2" presetClass="entr" presetSubtype="8" fill="hold" grpId="0" nodeType="withEffect">
                                  <p:stCondLst>
                                    <p:cond delay="0"/>
                                  </p:stCondLst>
                                  <p:childTnLst>
                                    <p:set>
                                      <p:cBhvr>
                                        <p:cTn id="477" dur="1" fill="hold">
                                          <p:stCondLst>
                                            <p:cond delay="0"/>
                                          </p:stCondLst>
                                        </p:cTn>
                                        <p:tgtEl>
                                          <p:spTgt spid="87"/>
                                        </p:tgtEl>
                                        <p:attrNameLst>
                                          <p:attrName>style.visibility</p:attrName>
                                        </p:attrNameLst>
                                      </p:cBhvr>
                                      <p:to>
                                        <p:strVal val="visible"/>
                                      </p:to>
                                    </p:set>
                                    <p:anim calcmode="lin" valueType="num">
                                      <p:cBhvr additive="base">
                                        <p:cTn id="478" dur="4000" fill="hold"/>
                                        <p:tgtEl>
                                          <p:spTgt spid="87"/>
                                        </p:tgtEl>
                                        <p:attrNameLst>
                                          <p:attrName>ppt_x</p:attrName>
                                        </p:attrNameLst>
                                      </p:cBhvr>
                                      <p:tavLst>
                                        <p:tav tm="0">
                                          <p:val>
                                            <p:strVal val="0-#ppt_w/2"/>
                                          </p:val>
                                        </p:tav>
                                        <p:tav tm="100000">
                                          <p:val>
                                            <p:strVal val="#ppt_x"/>
                                          </p:val>
                                        </p:tav>
                                      </p:tavLst>
                                    </p:anim>
                                    <p:anim calcmode="lin" valueType="num">
                                      <p:cBhvr additive="base">
                                        <p:cTn id="479" dur="4000" fill="hold"/>
                                        <p:tgtEl>
                                          <p:spTgt spid="87"/>
                                        </p:tgtEl>
                                        <p:attrNameLst>
                                          <p:attrName>ppt_y</p:attrName>
                                        </p:attrNameLst>
                                      </p:cBhvr>
                                      <p:tavLst>
                                        <p:tav tm="0">
                                          <p:val>
                                            <p:strVal val="#ppt_y"/>
                                          </p:val>
                                        </p:tav>
                                        <p:tav tm="100000">
                                          <p:val>
                                            <p:strVal val="#ppt_y"/>
                                          </p:val>
                                        </p:tav>
                                      </p:tavLst>
                                    </p:anim>
                                  </p:childTnLst>
                                </p:cTn>
                              </p:par>
                              <p:par>
                                <p:cTn id="480" presetID="19" presetClass="entr" presetSubtype="10" fill="hold" grpId="1" nodeType="withEffect">
                                  <p:stCondLst>
                                    <p:cond delay="0"/>
                                  </p:stCondLst>
                                  <p:childTnLst>
                                    <p:set>
                                      <p:cBhvr>
                                        <p:cTn id="481" dur="1" fill="hold">
                                          <p:stCondLst>
                                            <p:cond delay="0"/>
                                          </p:stCondLst>
                                        </p:cTn>
                                        <p:tgtEl>
                                          <p:spTgt spid="87"/>
                                        </p:tgtEl>
                                        <p:attrNameLst>
                                          <p:attrName>style.visibility</p:attrName>
                                        </p:attrNameLst>
                                      </p:cBhvr>
                                      <p:to>
                                        <p:strVal val="visible"/>
                                      </p:to>
                                    </p:set>
                                    <p:anim calcmode="lin" valueType="num">
                                      <p:cBhvr>
                                        <p:cTn id="482" dur="4000" fill="hold"/>
                                        <p:tgtEl>
                                          <p:spTgt spid="87"/>
                                        </p:tgtEl>
                                        <p:attrNameLst>
                                          <p:attrName>ppt_w</p:attrName>
                                        </p:attrNameLst>
                                      </p:cBhvr>
                                      <p:tavLst>
                                        <p:tav tm="0" fmla="#ppt_w*sin(2.5*pi*$)">
                                          <p:val>
                                            <p:fltVal val="0"/>
                                          </p:val>
                                        </p:tav>
                                        <p:tav tm="100000">
                                          <p:val>
                                            <p:fltVal val="1"/>
                                          </p:val>
                                        </p:tav>
                                      </p:tavLst>
                                    </p:anim>
                                    <p:anim calcmode="lin" valueType="num">
                                      <p:cBhvr>
                                        <p:cTn id="483" dur="4000" fill="hold"/>
                                        <p:tgtEl>
                                          <p:spTgt spid="87"/>
                                        </p:tgtEl>
                                        <p:attrNameLst>
                                          <p:attrName>ppt_h</p:attrName>
                                        </p:attrNameLst>
                                      </p:cBhvr>
                                      <p:tavLst>
                                        <p:tav tm="0">
                                          <p:val>
                                            <p:strVal val="#ppt_h"/>
                                          </p:val>
                                        </p:tav>
                                        <p:tav tm="100000">
                                          <p:val>
                                            <p:strVal val="#ppt_h"/>
                                          </p:val>
                                        </p:tav>
                                      </p:tavLst>
                                    </p:anim>
                                  </p:childTnLst>
                                </p:cTn>
                              </p:par>
                              <p:par>
                                <p:cTn id="484" presetID="2" presetClass="exit" presetSubtype="2" fill="hold" grpId="2" nodeType="withEffect">
                                  <p:stCondLst>
                                    <p:cond delay="0"/>
                                  </p:stCondLst>
                                  <p:childTnLst>
                                    <p:anim calcmode="lin" valueType="num">
                                      <p:cBhvr additive="base">
                                        <p:cTn id="485" dur="4500"/>
                                        <p:tgtEl>
                                          <p:spTgt spid="87"/>
                                        </p:tgtEl>
                                        <p:attrNameLst>
                                          <p:attrName>ppt_x</p:attrName>
                                        </p:attrNameLst>
                                      </p:cBhvr>
                                      <p:tavLst>
                                        <p:tav tm="0">
                                          <p:val>
                                            <p:strVal val="ppt_x"/>
                                          </p:val>
                                        </p:tav>
                                        <p:tav tm="100000">
                                          <p:val>
                                            <p:strVal val="1+ppt_w/2"/>
                                          </p:val>
                                        </p:tav>
                                      </p:tavLst>
                                    </p:anim>
                                    <p:anim calcmode="lin" valueType="num">
                                      <p:cBhvr additive="base">
                                        <p:cTn id="486" dur="4500"/>
                                        <p:tgtEl>
                                          <p:spTgt spid="87"/>
                                        </p:tgtEl>
                                        <p:attrNameLst>
                                          <p:attrName>ppt_y</p:attrName>
                                        </p:attrNameLst>
                                      </p:cBhvr>
                                      <p:tavLst>
                                        <p:tav tm="0">
                                          <p:val>
                                            <p:strVal val="ppt_y"/>
                                          </p:val>
                                        </p:tav>
                                        <p:tav tm="100000">
                                          <p:val>
                                            <p:strVal val="ppt_y"/>
                                          </p:val>
                                        </p:tav>
                                      </p:tavLst>
                                    </p:anim>
                                    <p:set>
                                      <p:cBhvr>
                                        <p:cTn id="487" dur="1" fill="hold">
                                          <p:stCondLst>
                                            <p:cond delay="4499"/>
                                          </p:stCondLst>
                                        </p:cTn>
                                        <p:tgtEl>
                                          <p:spTgt spid="87"/>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81"/>
                                        </p:tgtEl>
                                        <p:attrNameLst>
                                          <p:attrName>style.visibility</p:attrName>
                                        </p:attrNameLst>
                                      </p:cBhvr>
                                      <p:to>
                                        <p:strVal val="visible"/>
                                      </p:to>
                                    </p:set>
                                    <p:anim calcmode="lin" valueType="num">
                                      <p:cBhvr additive="base">
                                        <p:cTn id="490" dur="4000" fill="hold"/>
                                        <p:tgtEl>
                                          <p:spTgt spid="81"/>
                                        </p:tgtEl>
                                        <p:attrNameLst>
                                          <p:attrName>ppt_x</p:attrName>
                                        </p:attrNameLst>
                                      </p:cBhvr>
                                      <p:tavLst>
                                        <p:tav tm="0">
                                          <p:val>
                                            <p:strVal val="0-#ppt_w/2"/>
                                          </p:val>
                                        </p:tav>
                                        <p:tav tm="100000">
                                          <p:val>
                                            <p:strVal val="#ppt_x"/>
                                          </p:val>
                                        </p:tav>
                                      </p:tavLst>
                                    </p:anim>
                                    <p:anim calcmode="lin" valueType="num">
                                      <p:cBhvr additive="base">
                                        <p:cTn id="491" dur="4000" fill="hold"/>
                                        <p:tgtEl>
                                          <p:spTgt spid="81"/>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81"/>
                                        </p:tgtEl>
                                        <p:attrNameLst>
                                          <p:attrName>style.visibility</p:attrName>
                                        </p:attrNameLst>
                                      </p:cBhvr>
                                      <p:to>
                                        <p:strVal val="visible"/>
                                      </p:to>
                                    </p:set>
                                    <p:anim calcmode="lin" valueType="num">
                                      <p:cBhvr>
                                        <p:cTn id="494" dur="4000" fill="hold"/>
                                        <p:tgtEl>
                                          <p:spTgt spid="81"/>
                                        </p:tgtEl>
                                        <p:attrNameLst>
                                          <p:attrName>ppt_w</p:attrName>
                                        </p:attrNameLst>
                                      </p:cBhvr>
                                      <p:tavLst>
                                        <p:tav tm="0" fmla="#ppt_w*sin(2.5*pi*$)">
                                          <p:val>
                                            <p:fltVal val="0"/>
                                          </p:val>
                                        </p:tav>
                                        <p:tav tm="100000">
                                          <p:val>
                                            <p:fltVal val="1"/>
                                          </p:val>
                                        </p:tav>
                                      </p:tavLst>
                                    </p:anim>
                                    <p:anim calcmode="lin" valueType="num">
                                      <p:cBhvr>
                                        <p:cTn id="495" dur="4000" fill="hold"/>
                                        <p:tgtEl>
                                          <p:spTgt spid="81"/>
                                        </p:tgtEl>
                                        <p:attrNameLst>
                                          <p:attrName>ppt_h</p:attrName>
                                        </p:attrNameLst>
                                      </p:cBhvr>
                                      <p:tavLst>
                                        <p:tav tm="0">
                                          <p:val>
                                            <p:strVal val="#ppt_h"/>
                                          </p:val>
                                        </p:tav>
                                        <p:tav tm="100000">
                                          <p:val>
                                            <p:strVal val="#ppt_h"/>
                                          </p:val>
                                        </p:tav>
                                      </p:tavLst>
                                    </p:anim>
                                  </p:childTnLst>
                                </p:cTn>
                              </p:par>
                              <p:par>
                                <p:cTn id="496" presetID="2" presetClass="exit" presetSubtype="2" fill="hold" grpId="2" nodeType="withEffect">
                                  <p:stCondLst>
                                    <p:cond delay="0"/>
                                  </p:stCondLst>
                                  <p:childTnLst>
                                    <p:anim calcmode="lin" valueType="num">
                                      <p:cBhvr additive="base">
                                        <p:cTn id="497" dur="4500"/>
                                        <p:tgtEl>
                                          <p:spTgt spid="81"/>
                                        </p:tgtEl>
                                        <p:attrNameLst>
                                          <p:attrName>ppt_x</p:attrName>
                                        </p:attrNameLst>
                                      </p:cBhvr>
                                      <p:tavLst>
                                        <p:tav tm="0">
                                          <p:val>
                                            <p:strVal val="ppt_x"/>
                                          </p:val>
                                        </p:tav>
                                        <p:tav tm="100000">
                                          <p:val>
                                            <p:strVal val="1+ppt_w/2"/>
                                          </p:val>
                                        </p:tav>
                                      </p:tavLst>
                                    </p:anim>
                                    <p:anim calcmode="lin" valueType="num">
                                      <p:cBhvr additive="base">
                                        <p:cTn id="498" dur="4500"/>
                                        <p:tgtEl>
                                          <p:spTgt spid="81"/>
                                        </p:tgtEl>
                                        <p:attrNameLst>
                                          <p:attrName>ppt_y</p:attrName>
                                        </p:attrNameLst>
                                      </p:cBhvr>
                                      <p:tavLst>
                                        <p:tav tm="0">
                                          <p:val>
                                            <p:strVal val="ppt_y"/>
                                          </p:val>
                                        </p:tav>
                                        <p:tav tm="100000">
                                          <p:val>
                                            <p:strVal val="ppt_y"/>
                                          </p:val>
                                        </p:tav>
                                      </p:tavLst>
                                    </p:anim>
                                    <p:set>
                                      <p:cBhvr>
                                        <p:cTn id="499" dur="1" fill="hold">
                                          <p:stCondLst>
                                            <p:cond delay="4499"/>
                                          </p:stCondLst>
                                        </p:cTn>
                                        <p:tgtEl>
                                          <p:spTgt spid="8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75"/>
                                        </p:tgtEl>
                                        <p:attrNameLst>
                                          <p:attrName>style.visibility</p:attrName>
                                        </p:attrNameLst>
                                      </p:cBhvr>
                                      <p:to>
                                        <p:strVal val="visible"/>
                                      </p:to>
                                    </p:set>
                                    <p:anim calcmode="lin" valueType="num">
                                      <p:cBhvr additive="base">
                                        <p:cTn id="502" dur="4000" fill="hold"/>
                                        <p:tgtEl>
                                          <p:spTgt spid="75"/>
                                        </p:tgtEl>
                                        <p:attrNameLst>
                                          <p:attrName>ppt_x</p:attrName>
                                        </p:attrNameLst>
                                      </p:cBhvr>
                                      <p:tavLst>
                                        <p:tav tm="0">
                                          <p:val>
                                            <p:strVal val="0-#ppt_w/2"/>
                                          </p:val>
                                        </p:tav>
                                        <p:tav tm="100000">
                                          <p:val>
                                            <p:strVal val="#ppt_x"/>
                                          </p:val>
                                        </p:tav>
                                      </p:tavLst>
                                    </p:anim>
                                    <p:anim calcmode="lin" valueType="num">
                                      <p:cBhvr additive="base">
                                        <p:cTn id="503" dur="4000" fill="hold"/>
                                        <p:tgtEl>
                                          <p:spTgt spid="75"/>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75"/>
                                        </p:tgtEl>
                                        <p:attrNameLst>
                                          <p:attrName>style.visibility</p:attrName>
                                        </p:attrNameLst>
                                      </p:cBhvr>
                                      <p:to>
                                        <p:strVal val="visible"/>
                                      </p:to>
                                    </p:set>
                                    <p:anim calcmode="lin" valueType="num">
                                      <p:cBhvr>
                                        <p:cTn id="506" dur="4000" fill="hold"/>
                                        <p:tgtEl>
                                          <p:spTgt spid="75"/>
                                        </p:tgtEl>
                                        <p:attrNameLst>
                                          <p:attrName>ppt_w</p:attrName>
                                        </p:attrNameLst>
                                      </p:cBhvr>
                                      <p:tavLst>
                                        <p:tav tm="0" fmla="#ppt_w*sin(2.5*pi*$)">
                                          <p:val>
                                            <p:fltVal val="0"/>
                                          </p:val>
                                        </p:tav>
                                        <p:tav tm="100000">
                                          <p:val>
                                            <p:fltVal val="1"/>
                                          </p:val>
                                        </p:tav>
                                      </p:tavLst>
                                    </p:anim>
                                    <p:anim calcmode="lin" valueType="num">
                                      <p:cBhvr>
                                        <p:cTn id="507" dur="4000" fill="hold"/>
                                        <p:tgtEl>
                                          <p:spTgt spid="75"/>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75"/>
                                        </p:tgtEl>
                                        <p:attrNameLst>
                                          <p:attrName>ppt_x</p:attrName>
                                        </p:attrNameLst>
                                      </p:cBhvr>
                                      <p:tavLst>
                                        <p:tav tm="0">
                                          <p:val>
                                            <p:strVal val="ppt_x"/>
                                          </p:val>
                                        </p:tav>
                                        <p:tav tm="100000">
                                          <p:val>
                                            <p:strVal val="1+ppt_w/2"/>
                                          </p:val>
                                        </p:tav>
                                      </p:tavLst>
                                    </p:anim>
                                    <p:anim calcmode="lin" valueType="num">
                                      <p:cBhvr additive="base">
                                        <p:cTn id="510" dur="4500"/>
                                        <p:tgtEl>
                                          <p:spTgt spid="75"/>
                                        </p:tgtEl>
                                        <p:attrNameLst>
                                          <p:attrName>ppt_y</p:attrName>
                                        </p:attrNameLst>
                                      </p:cBhvr>
                                      <p:tavLst>
                                        <p:tav tm="0">
                                          <p:val>
                                            <p:strVal val="ppt_y"/>
                                          </p:val>
                                        </p:tav>
                                        <p:tav tm="100000">
                                          <p:val>
                                            <p:strVal val="ppt_y"/>
                                          </p:val>
                                        </p:tav>
                                      </p:tavLst>
                                    </p:anim>
                                    <p:set>
                                      <p:cBhvr>
                                        <p:cTn id="511" dur="1" fill="hold">
                                          <p:stCondLst>
                                            <p:cond delay="4499"/>
                                          </p:stCondLst>
                                        </p:cTn>
                                        <p:tgtEl>
                                          <p:spTgt spid="75"/>
                                        </p:tgtEl>
                                        <p:attrNameLst>
                                          <p:attrName>style.visibility</p:attrName>
                                        </p:attrNameLst>
                                      </p:cBhvr>
                                      <p:to>
                                        <p:strVal val="hidden"/>
                                      </p:to>
                                    </p:set>
                                  </p:childTnLst>
                                </p:cTn>
                              </p:par>
                              <p:par>
                                <p:cTn id="512" presetID="2" presetClass="entr" presetSubtype="8" fill="hold" grpId="0" nodeType="withEffect">
                                  <p:stCondLst>
                                    <p:cond delay="0"/>
                                  </p:stCondLst>
                                  <p:childTnLst>
                                    <p:set>
                                      <p:cBhvr>
                                        <p:cTn id="513" dur="1" fill="hold">
                                          <p:stCondLst>
                                            <p:cond delay="0"/>
                                          </p:stCondLst>
                                        </p:cTn>
                                        <p:tgtEl>
                                          <p:spTgt spid="51"/>
                                        </p:tgtEl>
                                        <p:attrNameLst>
                                          <p:attrName>style.visibility</p:attrName>
                                        </p:attrNameLst>
                                      </p:cBhvr>
                                      <p:to>
                                        <p:strVal val="visible"/>
                                      </p:to>
                                    </p:set>
                                    <p:anim calcmode="lin" valueType="num">
                                      <p:cBhvr additive="base">
                                        <p:cTn id="514" dur="4000" fill="hold"/>
                                        <p:tgtEl>
                                          <p:spTgt spid="51"/>
                                        </p:tgtEl>
                                        <p:attrNameLst>
                                          <p:attrName>ppt_x</p:attrName>
                                        </p:attrNameLst>
                                      </p:cBhvr>
                                      <p:tavLst>
                                        <p:tav tm="0">
                                          <p:val>
                                            <p:strVal val="0-#ppt_w/2"/>
                                          </p:val>
                                        </p:tav>
                                        <p:tav tm="100000">
                                          <p:val>
                                            <p:strVal val="#ppt_x"/>
                                          </p:val>
                                        </p:tav>
                                      </p:tavLst>
                                    </p:anim>
                                    <p:anim calcmode="lin" valueType="num">
                                      <p:cBhvr additive="base">
                                        <p:cTn id="515" dur="4000" fill="hold"/>
                                        <p:tgtEl>
                                          <p:spTgt spid="51"/>
                                        </p:tgtEl>
                                        <p:attrNameLst>
                                          <p:attrName>ppt_y</p:attrName>
                                        </p:attrNameLst>
                                      </p:cBhvr>
                                      <p:tavLst>
                                        <p:tav tm="0">
                                          <p:val>
                                            <p:strVal val="#ppt_y"/>
                                          </p:val>
                                        </p:tav>
                                        <p:tav tm="100000">
                                          <p:val>
                                            <p:strVal val="#ppt_y"/>
                                          </p:val>
                                        </p:tav>
                                      </p:tavLst>
                                    </p:anim>
                                  </p:childTnLst>
                                </p:cTn>
                              </p:par>
                              <p:par>
                                <p:cTn id="516" presetID="19" presetClass="entr" presetSubtype="10" fill="hold" grpId="1" nodeType="withEffect">
                                  <p:stCondLst>
                                    <p:cond delay="0"/>
                                  </p:stCondLst>
                                  <p:childTnLst>
                                    <p:set>
                                      <p:cBhvr>
                                        <p:cTn id="517" dur="1" fill="hold">
                                          <p:stCondLst>
                                            <p:cond delay="0"/>
                                          </p:stCondLst>
                                        </p:cTn>
                                        <p:tgtEl>
                                          <p:spTgt spid="51"/>
                                        </p:tgtEl>
                                        <p:attrNameLst>
                                          <p:attrName>style.visibility</p:attrName>
                                        </p:attrNameLst>
                                      </p:cBhvr>
                                      <p:to>
                                        <p:strVal val="visible"/>
                                      </p:to>
                                    </p:set>
                                    <p:anim calcmode="lin" valueType="num">
                                      <p:cBhvr>
                                        <p:cTn id="518" dur="4000" fill="hold"/>
                                        <p:tgtEl>
                                          <p:spTgt spid="51"/>
                                        </p:tgtEl>
                                        <p:attrNameLst>
                                          <p:attrName>ppt_w</p:attrName>
                                        </p:attrNameLst>
                                      </p:cBhvr>
                                      <p:tavLst>
                                        <p:tav tm="0" fmla="#ppt_w*sin(2.5*pi*$)">
                                          <p:val>
                                            <p:fltVal val="0"/>
                                          </p:val>
                                        </p:tav>
                                        <p:tav tm="100000">
                                          <p:val>
                                            <p:fltVal val="1"/>
                                          </p:val>
                                        </p:tav>
                                      </p:tavLst>
                                    </p:anim>
                                    <p:anim calcmode="lin" valueType="num">
                                      <p:cBhvr>
                                        <p:cTn id="519" dur="4000" fill="hold"/>
                                        <p:tgtEl>
                                          <p:spTgt spid="51"/>
                                        </p:tgtEl>
                                        <p:attrNameLst>
                                          <p:attrName>ppt_h</p:attrName>
                                        </p:attrNameLst>
                                      </p:cBhvr>
                                      <p:tavLst>
                                        <p:tav tm="0">
                                          <p:val>
                                            <p:strVal val="#ppt_h"/>
                                          </p:val>
                                        </p:tav>
                                        <p:tav tm="100000">
                                          <p:val>
                                            <p:strVal val="#ppt_h"/>
                                          </p:val>
                                        </p:tav>
                                      </p:tavLst>
                                    </p:anim>
                                  </p:childTnLst>
                                </p:cTn>
                              </p:par>
                              <p:par>
                                <p:cTn id="520" presetID="2" presetClass="exit" presetSubtype="2" fill="hold" grpId="2" nodeType="withEffect">
                                  <p:stCondLst>
                                    <p:cond delay="0"/>
                                  </p:stCondLst>
                                  <p:childTnLst>
                                    <p:anim calcmode="lin" valueType="num">
                                      <p:cBhvr additive="base">
                                        <p:cTn id="521" dur="4500"/>
                                        <p:tgtEl>
                                          <p:spTgt spid="51"/>
                                        </p:tgtEl>
                                        <p:attrNameLst>
                                          <p:attrName>ppt_x</p:attrName>
                                        </p:attrNameLst>
                                      </p:cBhvr>
                                      <p:tavLst>
                                        <p:tav tm="0">
                                          <p:val>
                                            <p:strVal val="ppt_x"/>
                                          </p:val>
                                        </p:tav>
                                        <p:tav tm="100000">
                                          <p:val>
                                            <p:strVal val="1+ppt_w/2"/>
                                          </p:val>
                                        </p:tav>
                                      </p:tavLst>
                                    </p:anim>
                                    <p:anim calcmode="lin" valueType="num">
                                      <p:cBhvr additive="base">
                                        <p:cTn id="522" dur="4500"/>
                                        <p:tgtEl>
                                          <p:spTgt spid="51"/>
                                        </p:tgtEl>
                                        <p:attrNameLst>
                                          <p:attrName>ppt_y</p:attrName>
                                        </p:attrNameLst>
                                      </p:cBhvr>
                                      <p:tavLst>
                                        <p:tav tm="0">
                                          <p:val>
                                            <p:strVal val="ppt_y"/>
                                          </p:val>
                                        </p:tav>
                                        <p:tav tm="100000">
                                          <p:val>
                                            <p:strVal val="ppt_y"/>
                                          </p:val>
                                        </p:tav>
                                      </p:tavLst>
                                    </p:anim>
                                    <p:set>
                                      <p:cBhvr>
                                        <p:cTn id="523" dur="1" fill="hold">
                                          <p:stCondLst>
                                            <p:cond delay="4499"/>
                                          </p:stCondLst>
                                        </p:cTn>
                                        <p:tgtEl>
                                          <p:spTgt spid="51"/>
                                        </p:tgtEl>
                                        <p:attrNameLst>
                                          <p:attrName>style.visibility</p:attrName>
                                        </p:attrNameLst>
                                      </p:cBhvr>
                                      <p:to>
                                        <p:strVal val="hidden"/>
                                      </p:to>
                                    </p:set>
                                  </p:childTnLst>
                                </p:cTn>
                              </p:par>
                              <p:par>
                                <p:cTn id="524" presetID="2" presetClass="entr" presetSubtype="8" fill="hold" grpId="0" nodeType="withEffect">
                                  <p:stCondLst>
                                    <p:cond delay="0"/>
                                  </p:stCondLst>
                                  <p:childTnLst>
                                    <p:set>
                                      <p:cBhvr>
                                        <p:cTn id="525" dur="1" fill="hold">
                                          <p:stCondLst>
                                            <p:cond delay="0"/>
                                          </p:stCondLst>
                                        </p:cTn>
                                        <p:tgtEl>
                                          <p:spTgt spid="50"/>
                                        </p:tgtEl>
                                        <p:attrNameLst>
                                          <p:attrName>style.visibility</p:attrName>
                                        </p:attrNameLst>
                                      </p:cBhvr>
                                      <p:to>
                                        <p:strVal val="visible"/>
                                      </p:to>
                                    </p:set>
                                    <p:anim calcmode="lin" valueType="num">
                                      <p:cBhvr additive="base">
                                        <p:cTn id="526" dur="4000" fill="hold"/>
                                        <p:tgtEl>
                                          <p:spTgt spid="50"/>
                                        </p:tgtEl>
                                        <p:attrNameLst>
                                          <p:attrName>ppt_x</p:attrName>
                                        </p:attrNameLst>
                                      </p:cBhvr>
                                      <p:tavLst>
                                        <p:tav tm="0">
                                          <p:val>
                                            <p:strVal val="0-#ppt_w/2"/>
                                          </p:val>
                                        </p:tav>
                                        <p:tav tm="100000">
                                          <p:val>
                                            <p:strVal val="#ppt_x"/>
                                          </p:val>
                                        </p:tav>
                                      </p:tavLst>
                                    </p:anim>
                                    <p:anim calcmode="lin" valueType="num">
                                      <p:cBhvr additive="base">
                                        <p:cTn id="527" dur="4000" fill="hold"/>
                                        <p:tgtEl>
                                          <p:spTgt spid="50"/>
                                        </p:tgtEl>
                                        <p:attrNameLst>
                                          <p:attrName>ppt_y</p:attrName>
                                        </p:attrNameLst>
                                      </p:cBhvr>
                                      <p:tavLst>
                                        <p:tav tm="0">
                                          <p:val>
                                            <p:strVal val="#ppt_y"/>
                                          </p:val>
                                        </p:tav>
                                        <p:tav tm="100000">
                                          <p:val>
                                            <p:strVal val="#ppt_y"/>
                                          </p:val>
                                        </p:tav>
                                      </p:tavLst>
                                    </p:anim>
                                  </p:childTnLst>
                                </p:cTn>
                              </p:par>
                              <p:par>
                                <p:cTn id="528" presetID="19" presetClass="entr" presetSubtype="10" fill="hold" grpId="1" nodeType="withEffect">
                                  <p:stCondLst>
                                    <p:cond delay="0"/>
                                  </p:stCondLst>
                                  <p:childTnLst>
                                    <p:set>
                                      <p:cBhvr>
                                        <p:cTn id="529" dur="1" fill="hold">
                                          <p:stCondLst>
                                            <p:cond delay="0"/>
                                          </p:stCondLst>
                                        </p:cTn>
                                        <p:tgtEl>
                                          <p:spTgt spid="50"/>
                                        </p:tgtEl>
                                        <p:attrNameLst>
                                          <p:attrName>style.visibility</p:attrName>
                                        </p:attrNameLst>
                                      </p:cBhvr>
                                      <p:to>
                                        <p:strVal val="visible"/>
                                      </p:to>
                                    </p:set>
                                    <p:anim calcmode="lin" valueType="num">
                                      <p:cBhvr>
                                        <p:cTn id="530" dur="4000" fill="hold"/>
                                        <p:tgtEl>
                                          <p:spTgt spid="50"/>
                                        </p:tgtEl>
                                        <p:attrNameLst>
                                          <p:attrName>ppt_w</p:attrName>
                                        </p:attrNameLst>
                                      </p:cBhvr>
                                      <p:tavLst>
                                        <p:tav tm="0" fmla="#ppt_w*sin(2.5*pi*$)">
                                          <p:val>
                                            <p:fltVal val="0"/>
                                          </p:val>
                                        </p:tav>
                                        <p:tav tm="100000">
                                          <p:val>
                                            <p:fltVal val="1"/>
                                          </p:val>
                                        </p:tav>
                                      </p:tavLst>
                                    </p:anim>
                                    <p:anim calcmode="lin" valueType="num">
                                      <p:cBhvr>
                                        <p:cTn id="531" dur="4000" fill="hold"/>
                                        <p:tgtEl>
                                          <p:spTgt spid="50"/>
                                        </p:tgtEl>
                                        <p:attrNameLst>
                                          <p:attrName>ppt_h</p:attrName>
                                        </p:attrNameLst>
                                      </p:cBhvr>
                                      <p:tavLst>
                                        <p:tav tm="0">
                                          <p:val>
                                            <p:strVal val="#ppt_h"/>
                                          </p:val>
                                        </p:tav>
                                        <p:tav tm="100000">
                                          <p:val>
                                            <p:strVal val="#ppt_h"/>
                                          </p:val>
                                        </p:tav>
                                      </p:tavLst>
                                    </p:anim>
                                  </p:childTnLst>
                                </p:cTn>
                              </p:par>
                              <p:par>
                                <p:cTn id="532" presetID="2" presetClass="exit" presetSubtype="2" fill="hold" grpId="2" nodeType="withEffect">
                                  <p:stCondLst>
                                    <p:cond delay="0"/>
                                  </p:stCondLst>
                                  <p:childTnLst>
                                    <p:anim calcmode="lin" valueType="num">
                                      <p:cBhvr additive="base">
                                        <p:cTn id="533" dur="4500"/>
                                        <p:tgtEl>
                                          <p:spTgt spid="50"/>
                                        </p:tgtEl>
                                        <p:attrNameLst>
                                          <p:attrName>ppt_x</p:attrName>
                                        </p:attrNameLst>
                                      </p:cBhvr>
                                      <p:tavLst>
                                        <p:tav tm="0">
                                          <p:val>
                                            <p:strVal val="ppt_x"/>
                                          </p:val>
                                        </p:tav>
                                        <p:tav tm="100000">
                                          <p:val>
                                            <p:strVal val="1+ppt_w/2"/>
                                          </p:val>
                                        </p:tav>
                                      </p:tavLst>
                                    </p:anim>
                                    <p:anim calcmode="lin" valueType="num">
                                      <p:cBhvr additive="base">
                                        <p:cTn id="534" dur="4500"/>
                                        <p:tgtEl>
                                          <p:spTgt spid="50"/>
                                        </p:tgtEl>
                                        <p:attrNameLst>
                                          <p:attrName>ppt_y</p:attrName>
                                        </p:attrNameLst>
                                      </p:cBhvr>
                                      <p:tavLst>
                                        <p:tav tm="0">
                                          <p:val>
                                            <p:strVal val="ppt_y"/>
                                          </p:val>
                                        </p:tav>
                                        <p:tav tm="100000">
                                          <p:val>
                                            <p:strVal val="ppt_y"/>
                                          </p:val>
                                        </p:tav>
                                      </p:tavLst>
                                    </p:anim>
                                    <p:set>
                                      <p:cBhvr>
                                        <p:cTn id="535" dur="1" fill="hold">
                                          <p:stCondLst>
                                            <p:cond delay="4499"/>
                                          </p:stCondLst>
                                        </p:cTn>
                                        <p:tgtEl>
                                          <p:spTgt spid="50"/>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48"/>
                                        </p:tgtEl>
                                        <p:attrNameLst>
                                          <p:attrName>style.visibility</p:attrName>
                                        </p:attrNameLst>
                                      </p:cBhvr>
                                      <p:to>
                                        <p:strVal val="visible"/>
                                      </p:to>
                                    </p:set>
                                    <p:anim calcmode="lin" valueType="num">
                                      <p:cBhvr additive="base">
                                        <p:cTn id="538" dur="4000" fill="hold"/>
                                        <p:tgtEl>
                                          <p:spTgt spid="48"/>
                                        </p:tgtEl>
                                        <p:attrNameLst>
                                          <p:attrName>ppt_x</p:attrName>
                                        </p:attrNameLst>
                                      </p:cBhvr>
                                      <p:tavLst>
                                        <p:tav tm="0">
                                          <p:val>
                                            <p:strVal val="0-#ppt_w/2"/>
                                          </p:val>
                                        </p:tav>
                                        <p:tav tm="100000">
                                          <p:val>
                                            <p:strVal val="#ppt_x"/>
                                          </p:val>
                                        </p:tav>
                                      </p:tavLst>
                                    </p:anim>
                                    <p:anim calcmode="lin" valueType="num">
                                      <p:cBhvr additive="base">
                                        <p:cTn id="539" dur="4000" fill="hold"/>
                                        <p:tgtEl>
                                          <p:spTgt spid="48"/>
                                        </p:tgtEl>
                                        <p:attrNameLst>
                                          <p:attrName>ppt_y</p:attrName>
                                        </p:attrNameLst>
                                      </p:cBhvr>
                                      <p:tavLst>
                                        <p:tav tm="0">
                                          <p:val>
                                            <p:strVal val="#ppt_y"/>
                                          </p:val>
                                        </p:tav>
                                        <p:tav tm="100000">
                                          <p:val>
                                            <p:strVal val="#ppt_y"/>
                                          </p:val>
                                        </p:tav>
                                      </p:tavLst>
                                    </p:anim>
                                  </p:childTnLst>
                                </p:cTn>
                              </p:par>
                              <p:par>
                                <p:cTn id="540" presetID="19" presetClass="entr" presetSubtype="10" fill="hold" grpId="1" nodeType="withEffect">
                                  <p:stCondLst>
                                    <p:cond delay="0"/>
                                  </p:stCondLst>
                                  <p:childTnLst>
                                    <p:set>
                                      <p:cBhvr>
                                        <p:cTn id="541" dur="1" fill="hold">
                                          <p:stCondLst>
                                            <p:cond delay="0"/>
                                          </p:stCondLst>
                                        </p:cTn>
                                        <p:tgtEl>
                                          <p:spTgt spid="48"/>
                                        </p:tgtEl>
                                        <p:attrNameLst>
                                          <p:attrName>style.visibility</p:attrName>
                                        </p:attrNameLst>
                                      </p:cBhvr>
                                      <p:to>
                                        <p:strVal val="visible"/>
                                      </p:to>
                                    </p:set>
                                    <p:anim calcmode="lin" valueType="num">
                                      <p:cBhvr>
                                        <p:cTn id="542" dur="4000" fill="hold"/>
                                        <p:tgtEl>
                                          <p:spTgt spid="48"/>
                                        </p:tgtEl>
                                        <p:attrNameLst>
                                          <p:attrName>ppt_w</p:attrName>
                                        </p:attrNameLst>
                                      </p:cBhvr>
                                      <p:tavLst>
                                        <p:tav tm="0" fmla="#ppt_w*sin(2.5*pi*$)">
                                          <p:val>
                                            <p:fltVal val="0"/>
                                          </p:val>
                                        </p:tav>
                                        <p:tav tm="100000">
                                          <p:val>
                                            <p:fltVal val="1"/>
                                          </p:val>
                                        </p:tav>
                                      </p:tavLst>
                                    </p:anim>
                                    <p:anim calcmode="lin" valueType="num">
                                      <p:cBhvr>
                                        <p:cTn id="543" dur="4000" fill="hold"/>
                                        <p:tgtEl>
                                          <p:spTgt spid="48"/>
                                        </p:tgtEl>
                                        <p:attrNameLst>
                                          <p:attrName>ppt_h</p:attrName>
                                        </p:attrNameLst>
                                      </p:cBhvr>
                                      <p:tavLst>
                                        <p:tav tm="0">
                                          <p:val>
                                            <p:strVal val="#ppt_h"/>
                                          </p:val>
                                        </p:tav>
                                        <p:tav tm="100000">
                                          <p:val>
                                            <p:strVal val="#ppt_h"/>
                                          </p:val>
                                        </p:tav>
                                      </p:tavLst>
                                    </p:anim>
                                  </p:childTnLst>
                                </p:cTn>
                              </p:par>
                              <p:par>
                                <p:cTn id="544" presetID="2" presetClass="exit" presetSubtype="2" fill="hold" grpId="2" nodeType="withEffect">
                                  <p:stCondLst>
                                    <p:cond delay="0"/>
                                  </p:stCondLst>
                                  <p:childTnLst>
                                    <p:anim calcmode="lin" valueType="num">
                                      <p:cBhvr additive="base">
                                        <p:cTn id="545" dur="4500"/>
                                        <p:tgtEl>
                                          <p:spTgt spid="48"/>
                                        </p:tgtEl>
                                        <p:attrNameLst>
                                          <p:attrName>ppt_x</p:attrName>
                                        </p:attrNameLst>
                                      </p:cBhvr>
                                      <p:tavLst>
                                        <p:tav tm="0">
                                          <p:val>
                                            <p:strVal val="ppt_x"/>
                                          </p:val>
                                        </p:tav>
                                        <p:tav tm="100000">
                                          <p:val>
                                            <p:strVal val="1+ppt_w/2"/>
                                          </p:val>
                                        </p:tav>
                                      </p:tavLst>
                                    </p:anim>
                                    <p:anim calcmode="lin" valueType="num">
                                      <p:cBhvr additive="base">
                                        <p:cTn id="546" dur="4500"/>
                                        <p:tgtEl>
                                          <p:spTgt spid="48"/>
                                        </p:tgtEl>
                                        <p:attrNameLst>
                                          <p:attrName>ppt_y</p:attrName>
                                        </p:attrNameLst>
                                      </p:cBhvr>
                                      <p:tavLst>
                                        <p:tav tm="0">
                                          <p:val>
                                            <p:strVal val="ppt_y"/>
                                          </p:val>
                                        </p:tav>
                                        <p:tav tm="100000">
                                          <p:val>
                                            <p:strVal val="ppt_y"/>
                                          </p:val>
                                        </p:tav>
                                      </p:tavLst>
                                    </p:anim>
                                    <p:set>
                                      <p:cBhvr>
                                        <p:cTn id="547" dur="1" fill="hold">
                                          <p:stCondLst>
                                            <p:cond delay="4499"/>
                                          </p:stCondLst>
                                        </p:cTn>
                                        <p:tgtEl>
                                          <p:spTgt spid="4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41"/>
                                        </p:tgtEl>
                                        <p:attrNameLst>
                                          <p:attrName>style.visibility</p:attrName>
                                        </p:attrNameLst>
                                      </p:cBhvr>
                                      <p:to>
                                        <p:strVal val="visible"/>
                                      </p:to>
                                    </p:set>
                                    <p:anim calcmode="lin" valueType="num">
                                      <p:cBhvr additive="base">
                                        <p:cTn id="550" dur="4000" fill="hold"/>
                                        <p:tgtEl>
                                          <p:spTgt spid="41"/>
                                        </p:tgtEl>
                                        <p:attrNameLst>
                                          <p:attrName>ppt_x</p:attrName>
                                        </p:attrNameLst>
                                      </p:cBhvr>
                                      <p:tavLst>
                                        <p:tav tm="0">
                                          <p:val>
                                            <p:strVal val="0-#ppt_w/2"/>
                                          </p:val>
                                        </p:tav>
                                        <p:tav tm="100000">
                                          <p:val>
                                            <p:strVal val="#ppt_x"/>
                                          </p:val>
                                        </p:tav>
                                      </p:tavLst>
                                    </p:anim>
                                    <p:anim calcmode="lin" valueType="num">
                                      <p:cBhvr additive="base">
                                        <p:cTn id="551" dur="4000" fill="hold"/>
                                        <p:tgtEl>
                                          <p:spTgt spid="41"/>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41"/>
                                        </p:tgtEl>
                                        <p:attrNameLst>
                                          <p:attrName>style.visibility</p:attrName>
                                        </p:attrNameLst>
                                      </p:cBhvr>
                                      <p:to>
                                        <p:strVal val="visible"/>
                                      </p:to>
                                    </p:set>
                                    <p:anim calcmode="lin" valueType="num">
                                      <p:cBhvr>
                                        <p:cTn id="554" dur="4000" fill="hold"/>
                                        <p:tgtEl>
                                          <p:spTgt spid="41"/>
                                        </p:tgtEl>
                                        <p:attrNameLst>
                                          <p:attrName>ppt_w</p:attrName>
                                        </p:attrNameLst>
                                      </p:cBhvr>
                                      <p:tavLst>
                                        <p:tav tm="0" fmla="#ppt_w*sin(2.5*pi*$)">
                                          <p:val>
                                            <p:fltVal val="0"/>
                                          </p:val>
                                        </p:tav>
                                        <p:tav tm="100000">
                                          <p:val>
                                            <p:fltVal val="1"/>
                                          </p:val>
                                        </p:tav>
                                      </p:tavLst>
                                    </p:anim>
                                    <p:anim calcmode="lin" valueType="num">
                                      <p:cBhvr>
                                        <p:cTn id="555" dur="4000" fill="hold"/>
                                        <p:tgtEl>
                                          <p:spTgt spid="41"/>
                                        </p:tgtEl>
                                        <p:attrNameLst>
                                          <p:attrName>ppt_h</p:attrName>
                                        </p:attrNameLst>
                                      </p:cBhvr>
                                      <p:tavLst>
                                        <p:tav tm="0">
                                          <p:val>
                                            <p:strVal val="#ppt_h"/>
                                          </p:val>
                                        </p:tav>
                                        <p:tav tm="100000">
                                          <p:val>
                                            <p:strVal val="#ppt_h"/>
                                          </p:val>
                                        </p:tav>
                                      </p:tavLst>
                                    </p:anim>
                                  </p:childTnLst>
                                </p:cTn>
                              </p:par>
                              <p:par>
                                <p:cTn id="556" presetID="2" presetClass="exit" presetSubtype="2" fill="hold" grpId="2" nodeType="withEffect">
                                  <p:stCondLst>
                                    <p:cond delay="0"/>
                                  </p:stCondLst>
                                  <p:childTnLst>
                                    <p:anim calcmode="lin" valueType="num">
                                      <p:cBhvr additive="base">
                                        <p:cTn id="557" dur="4500"/>
                                        <p:tgtEl>
                                          <p:spTgt spid="41"/>
                                        </p:tgtEl>
                                        <p:attrNameLst>
                                          <p:attrName>ppt_x</p:attrName>
                                        </p:attrNameLst>
                                      </p:cBhvr>
                                      <p:tavLst>
                                        <p:tav tm="0">
                                          <p:val>
                                            <p:strVal val="ppt_x"/>
                                          </p:val>
                                        </p:tav>
                                        <p:tav tm="100000">
                                          <p:val>
                                            <p:strVal val="1+ppt_w/2"/>
                                          </p:val>
                                        </p:tav>
                                      </p:tavLst>
                                    </p:anim>
                                    <p:anim calcmode="lin" valueType="num">
                                      <p:cBhvr additive="base">
                                        <p:cTn id="558" dur="4500"/>
                                        <p:tgtEl>
                                          <p:spTgt spid="41"/>
                                        </p:tgtEl>
                                        <p:attrNameLst>
                                          <p:attrName>ppt_y</p:attrName>
                                        </p:attrNameLst>
                                      </p:cBhvr>
                                      <p:tavLst>
                                        <p:tav tm="0">
                                          <p:val>
                                            <p:strVal val="ppt_y"/>
                                          </p:val>
                                        </p:tav>
                                        <p:tav tm="100000">
                                          <p:val>
                                            <p:strVal val="ppt_y"/>
                                          </p:val>
                                        </p:tav>
                                      </p:tavLst>
                                    </p:anim>
                                    <p:set>
                                      <p:cBhvr>
                                        <p:cTn id="559" dur="1" fill="hold">
                                          <p:stCondLst>
                                            <p:cond delay="4499"/>
                                          </p:stCondLst>
                                        </p:cTn>
                                        <p:tgtEl>
                                          <p:spTgt spid="41"/>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7"/>
                                        </p:tgtEl>
                                        <p:attrNameLst>
                                          <p:attrName>style.visibility</p:attrName>
                                        </p:attrNameLst>
                                      </p:cBhvr>
                                      <p:to>
                                        <p:strVal val="visible"/>
                                      </p:to>
                                    </p:set>
                                    <p:anim calcmode="lin" valueType="num">
                                      <p:cBhvr additive="base">
                                        <p:cTn id="562" dur="4000" fill="hold"/>
                                        <p:tgtEl>
                                          <p:spTgt spid="67"/>
                                        </p:tgtEl>
                                        <p:attrNameLst>
                                          <p:attrName>ppt_x</p:attrName>
                                        </p:attrNameLst>
                                      </p:cBhvr>
                                      <p:tavLst>
                                        <p:tav tm="0">
                                          <p:val>
                                            <p:strVal val="0-#ppt_w/2"/>
                                          </p:val>
                                        </p:tav>
                                        <p:tav tm="100000">
                                          <p:val>
                                            <p:strVal val="#ppt_x"/>
                                          </p:val>
                                        </p:tav>
                                      </p:tavLst>
                                    </p:anim>
                                    <p:anim calcmode="lin" valueType="num">
                                      <p:cBhvr additive="base">
                                        <p:cTn id="563" dur="4000" fill="hold"/>
                                        <p:tgtEl>
                                          <p:spTgt spid="67"/>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7"/>
                                        </p:tgtEl>
                                        <p:attrNameLst>
                                          <p:attrName>style.visibility</p:attrName>
                                        </p:attrNameLst>
                                      </p:cBhvr>
                                      <p:to>
                                        <p:strVal val="visible"/>
                                      </p:to>
                                    </p:set>
                                    <p:anim calcmode="lin" valueType="num">
                                      <p:cBhvr>
                                        <p:cTn id="566" dur="4000" fill="hold"/>
                                        <p:tgtEl>
                                          <p:spTgt spid="67"/>
                                        </p:tgtEl>
                                        <p:attrNameLst>
                                          <p:attrName>ppt_w</p:attrName>
                                        </p:attrNameLst>
                                      </p:cBhvr>
                                      <p:tavLst>
                                        <p:tav tm="0" fmla="#ppt_w*sin(2.5*pi*$)">
                                          <p:val>
                                            <p:fltVal val="0"/>
                                          </p:val>
                                        </p:tav>
                                        <p:tav tm="100000">
                                          <p:val>
                                            <p:fltVal val="1"/>
                                          </p:val>
                                        </p:tav>
                                      </p:tavLst>
                                    </p:anim>
                                    <p:anim calcmode="lin" valueType="num">
                                      <p:cBhvr>
                                        <p:cTn id="567" dur="4000" fill="hold"/>
                                        <p:tgtEl>
                                          <p:spTgt spid="67"/>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67"/>
                                        </p:tgtEl>
                                        <p:attrNameLst>
                                          <p:attrName>ppt_x</p:attrName>
                                        </p:attrNameLst>
                                      </p:cBhvr>
                                      <p:tavLst>
                                        <p:tav tm="0">
                                          <p:val>
                                            <p:strVal val="ppt_x"/>
                                          </p:val>
                                        </p:tav>
                                        <p:tav tm="100000">
                                          <p:val>
                                            <p:strVal val="1+ppt_w/2"/>
                                          </p:val>
                                        </p:tav>
                                      </p:tavLst>
                                    </p:anim>
                                    <p:anim calcmode="lin" valueType="num">
                                      <p:cBhvr additive="base">
                                        <p:cTn id="570" dur="4500"/>
                                        <p:tgtEl>
                                          <p:spTgt spid="67"/>
                                        </p:tgtEl>
                                        <p:attrNameLst>
                                          <p:attrName>ppt_y</p:attrName>
                                        </p:attrNameLst>
                                      </p:cBhvr>
                                      <p:tavLst>
                                        <p:tav tm="0">
                                          <p:val>
                                            <p:strVal val="ppt_y"/>
                                          </p:val>
                                        </p:tav>
                                        <p:tav tm="100000">
                                          <p:val>
                                            <p:strVal val="ppt_y"/>
                                          </p:val>
                                        </p:tav>
                                      </p:tavLst>
                                    </p:anim>
                                    <p:set>
                                      <p:cBhvr>
                                        <p:cTn id="571" dur="1" fill="hold">
                                          <p:stCondLst>
                                            <p:cond delay="4499"/>
                                          </p:stCondLst>
                                        </p:cTn>
                                        <p:tgtEl>
                                          <p:spTgt spid="67"/>
                                        </p:tgtEl>
                                        <p:attrNameLst>
                                          <p:attrName>style.visibility</p:attrName>
                                        </p:attrNameLst>
                                      </p:cBhvr>
                                      <p:to>
                                        <p:strVal val="hidden"/>
                                      </p:to>
                                    </p:set>
                                  </p:childTnLst>
                                </p:cTn>
                              </p:par>
                              <p:par>
                                <p:cTn id="572" presetID="2" presetClass="entr" presetSubtype="8" fill="hold" grpId="0" nodeType="withEffect">
                                  <p:stCondLst>
                                    <p:cond delay="0"/>
                                  </p:stCondLst>
                                  <p:childTnLst>
                                    <p:set>
                                      <p:cBhvr>
                                        <p:cTn id="573" dur="1" fill="hold">
                                          <p:stCondLst>
                                            <p:cond delay="0"/>
                                          </p:stCondLst>
                                        </p:cTn>
                                        <p:tgtEl>
                                          <p:spTgt spid="66"/>
                                        </p:tgtEl>
                                        <p:attrNameLst>
                                          <p:attrName>style.visibility</p:attrName>
                                        </p:attrNameLst>
                                      </p:cBhvr>
                                      <p:to>
                                        <p:strVal val="visible"/>
                                      </p:to>
                                    </p:set>
                                    <p:anim calcmode="lin" valueType="num">
                                      <p:cBhvr additive="base">
                                        <p:cTn id="574" dur="4000" fill="hold"/>
                                        <p:tgtEl>
                                          <p:spTgt spid="66"/>
                                        </p:tgtEl>
                                        <p:attrNameLst>
                                          <p:attrName>ppt_x</p:attrName>
                                        </p:attrNameLst>
                                      </p:cBhvr>
                                      <p:tavLst>
                                        <p:tav tm="0">
                                          <p:val>
                                            <p:strVal val="0-#ppt_w/2"/>
                                          </p:val>
                                        </p:tav>
                                        <p:tav tm="100000">
                                          <p:val>
                                            <p:strVal val="#ppt_x"/>
                                          </p:val>
                                        </p:tav>
                                      </p:tavLst>
                                    </p:anim>
                                    <p:anim calcmode="lin" valueType="num">
                                      <p:cBhvr additive="base">
                                        <p:cTn id="575" dur="4000" fill="hold"/>
                                        <p:tgtEl>
                                          <p:spTgt spid="66"/>
                                        </p:tgtEl>
                                        <p:attrNameLst>
                                          <p:attrName>ppt_y</p:attrName>
                                        </p:attrNameLst>
                                      </p:cBhvr>
                                      <p:tavLst>
                                        <p:tav tm="0">
                                          <p:val>
                                            <p:strVal val="#ppt_y"/>
                                          </p:val>
                                        </p:tav>
                                        <p:tav tm="100000">
                                          <p:val>
                                            <p:strVal val="#ppt_y"/>
                                          </p:val>
                                        </p:tav>
                                      </p:tavLst>
                                    </p:anim>
                                  </p:childTnLst>
                                </p:cTn>
                              </p:par>
                              <p:par>
                                <p:cTn id="576" presetID="19" presetClass="entr" presetSubtype="10" fill="hold" grpId="1" nodeType="withEffect">
                                  <p:stCondLst>
                                    <p:cond delay="0"/>
                                  </p:stCondLst>
                                  <p:childTnLst>
                                    <p:set>
                                      <p:cBhvr>
                                        <p:cTn id="577" dur="1" fill="hold">
                                          <p:stCondLst>
                                            <p:cond delay="0"/>
                                          </p:stCondLst>
                                        </p:cTn>
                                        <p:tgtEl>
                                          <p:spTgt spid="66"/>
                                        </p:tgtEl>
                                        <p:attrNameLst>
                                          <p:attrName>style.visibility</p:attrName>
                                        </p:attrNameLst>
                                      </p:cBhvr>
                                      <p:to>
                                        <p:strVal val="visible"/>
                                      </p:to>
                                    </p:set>
                                    <p:anim calcmode="lin" valueType="num">
                                      <p:cBhvr>
                                        <p:cTn id="578" dur="4000" fill="hold"/>
                                        <p:tgtEl>
                                          <p:spTgt spid="66"/>
                                        </p:tgtEl>
                                        <p:attrNameLst>
                                          <p:attrName>ppt_w</p:attrName>
                                        </p:attrNameLst>
                                      </p:cBhvr>
                                      <p:tavLst>
                                        <p:tav tm="0" fmla="#ppt_w*sin(2.5*pi*$)">
                                          <p:val>
                                            <p:fltVal val="0"/>
                                          </p:val>
                                        </p:tav>
                                        <p:tav tm="100000">
                                          <p:val>
                                            <p:fltVal val="1"/>
                                          </p:val>
                                        </p:tav>
                                      </p:tavLst>
                                    </p:anim>
                                    <p:anim calcmode="lin" valueType="num">
                                      <p:cBhvr>
                                        <p:cTn id="579" dur="4000" fill="hold"/>
                                        <p:tgtEl>
                                          <p:spTgt spid="66"/>
                                        </p:tgtEl>
                                        <p:attrNameLst>
                                          <p:attrName>ppt_h</p:attrName>
                                        </p:attrNameLst>
                                      </p:cBhvr>
                                      <p:tavLst>
                                        <p:tav tm="0">
                                          <p:val>
                                            <p:strVal val="#ppt_h"/>
                                          </p:val>
                                        </p:tav>
                                        <p:tav tm="100000">
                                          <p:val>
                                            <p:strVal val="#ppt_h"/>
                                          </p:val>
                                        </p:tav>
                                      </p:tavLst>
                                    </p:anim>
                                  </p:childTnLst>
                                </p:cTn>
                              </p:par>
                              <p:par>
                                <p:cTn id="580" presetID="2" presetClass="exit" presetSubtype="2" fill="hold" grpId="2" nodeType="withEffect">
                                  <p:stCondLst>
                                    <p:cond delay="0"/>
                                  </p:stCondLst>
                                  <p:childTnLst>
                                    <p:anim calcmode="lin" valueType="num">
                                      <p:cBhvr additive="base">
                                        <p:cTn id="581" dur="4500"/>
                                        <p:tgtEl>
                                          <p:spTgt spid="66"/>
                                        </p:tgtEl>
                                        <p:attrNameLst>
                                          <p:attrName>ppt_x</p:attrName>
                                        </p:attrNameLst>
                                      </p:cBhvr>
                                      <p:tavLst>
                                        <p:tav tm="0">
                                          <p:val>
                                            <p:strVal val="ppt_x"/>
                                          </p:val>
                                        </p:tav>
                                        <p:tav tm="100000">
                                          <p:val>
                                            <p:strVal val="1+ppt_w/2"/>
                                          </p:val>
                                        </p:tav>
                                      </p:tavLst>
                                    </p:anim>
                                    <p:anim calcmode="lin" valueType="num">
                                      <p:cBhvr additive="base">
                                        <p:cTn id="582" dur="4500"/>
                                        <p:tgtEl>
                                          <p:spTgt spid="66"/>
                                        </p:tgtEl>
                                        <p:attrNameLst>
                                          <p:attrName>ppt_y</p:attrName>
                                        </p:attrNameLst>
                                      </p:cBhvr>
                                      <p:tavLst>
                                        <p:tav tm="0">
                                          <p:val>
                                            <p:strVal val="ppt_y"/>
                                          </p:val>
                                        </p:tav>
                                        <p:tav tm="100000">
                                          <p:val>
                                            <p:strVal val="ppt_y"/>
                                          </p:val>
                                        </p:tav>
                                      </p:tavLst>
                                    </p:anim>
                                    <p:set>
                                      <p:cBhvr>
                                        <p:cTn id="583" dur="1" fill="hold">
                                          <p:stCondLst>
                                            <p:cond delay="4499"/>
                                          </p:stCondLst>
                                        </p:cTn>
                                        <p:tgtEl>
                                          <p:spTgt spid="66"/>
                                        </p:tgtEl>
                                        <p:attrNameLst>
                                          <p:attrName>style.visibility</p:attrName>
                                        </p:attrNameLst>
                                      </p:cBhvr>
                                      <p:to>
                                        <p:strVal val="hidden"/>
                                      </p:to>
                                    </p:set>
                                  </p:childTnLst>
                                </p:cTn>
                              </p:par>
                              <p:par>
                                <p:cTn id="584" presetID="2" presetClass="entr" presetSubtype="8" fill="hold" grpId="0" nodeType="withEffect">
                                  <p:stCondLst>
                                    <p:cond delay="0"/>
                                  </p:stCondLst>
                                  <p:childTnLst>
                                    <p:set>
                                      <p:cBhvr>
                                        <p:cTn id="585" dur="1" fill="hold">
                                          <p:stCondLst>
                                            <p:cond delay="0"/>
                                          </p:stCondLst>
                                        </p:cTn>
                                        <p:tgtEl>
                                          <p:spTgt spid="89"/>
                                        </p:tgtEl>
                                        <p:attrNameLst>
                                          <p:attrName>style.visibility</p:attrName>
                                        </p:attrNameLst>
                                      </p:cBhvr>
                                      <p:to>
                                        <p:strVal val="visible"/>
                                      </p:to>
                                    </p:set>
                                    <p:anim calcmode="lin" valueType="num">
                                      <p:cBhvr additive="base">
                                        <p:cTn id="586" dur="4000" fill="hold"/>
                                        <p:tgtEl>
                                          <p:spTgt spid="89"/>
                                        </p:tgtEl>
                                        <p:attrNameLst>
                                          <p:attrName>ppt_x</p:attrName>
                                        </p:attrNameLst>
                                      </p:cBhvr>
                                      <p:tavLst>
                                        <p:tav tm="0">
                                          <p:val>
                                            <p:strVal val="0-#ppt_w/2"/>
                                          </p:val>
                                        </p:tav>
                                        <p:tav tm="100000">
                                          <p:val>
                                            <p:strVal val="#ppt_x"/>
                                          </p:val>
                                        </p:tav>
                                      </p:tavLst>
                                    </p:anim>
                                    <p:anim calcmode="lin" valueType="num">
                                      <p:cBhvr additive="base">
                                        <p:cTn id="587" dur="4000" fill="hold"/>
                                        <p:tgtEl>
                                          <p:spTgt spid="89"/>
                                        </p:tgtEl>
                                        <p:attrNameLst>
                                          <p:attrName>ppt_y</p:attrName>
                                        </p:attrNameLst>
                                      </p:cBhvr>
                                      <p:tavLst>
                                        <p:tav tm="0">
                                          <p:val>
                                            <p:strVal val="#ppt_y"/>
                                          </p:val>
                                        </p:tav>
                                        <p:tav tm="100000">
                                          <p:val>
                                            <p:strVal val="#ppt_y"/>
                                          </p:val>
                                        </p:tav>
                                      </p:tavLst>
                                    </p:anim>
                                  </p:childTnLst>
                                </p:cTn>
                              </p:par>
                              <p:par>
                                <p:cTn id="588" presetID="19" presetClass="entr" presetSubtype="10" fill="hold" grpId="1" nodeType="withEffect">
                                  <p:stCondLst>
                                    <p:cond delay="0"/>
                                  </p:stCondLst>
                                  <p:childTnLst>
                                    <p:set>
                                      <p:cBhvr>
                                        <p:cTn id="589" dur="1" fill="hold">
                                          <p:stCondLst>
                                            <p:cond delay="0"/>
                                          </p:stCondLst>
                                        </p:cTn>
                                        <p:tgtEl>
                                          <p:spTgt spid="89"/>
                                        </p:tgtEl>
                                        <p:attrNameLst>
                                          <p:attrName>style.visibility</p:attrName>
                                        </p:attrNameLst>
                                      </p:cBhvr>
                                      <p:to>
                                        <p:strVal val="visible"/>
                                      </p:to>
                                    </p:set>
                                    <p:anim calcmode="lin" valueType="num">
                                      <p:cBhvr>
                                        <p:cTn id="590" dur="4000" fill="hold"/>
                                        <p:tgtEl>
                                          <p:spTgt spid="89"/>
                                        </p:tgtEl>
                                        <p:attrNameLst>
                                          <p:attrName>ppt_w</p:attrName>
                                        </p:attrNameLst>
                                      </p:cBhvr>
                                      <p:tavLst>
                                        <p:tav tm="0" fmla="#ppt_w*sin(2.5*pi*$)">
                                          <p:val>
                                            <p:fltVal val="0"/>
                                          </p:val>
                                        </p:tav>
                                        <p:tav tm="100000">
                                          <p:val>
                                            <p:fltVal val="1"/>
                                          </p:val>
                                        </p:tav>
                                      </p:tavLst>
                                    </p:anim>
                                    <p:anim calcmode="lin" valueType="num">
                                      <p:cBhvr>
                                        <p:cTn id="591" dur="4000" fill="hold"/>
                                        <p:tgtEl>
                                          <p:spTgt spid="89"/>
                                        </p:tgtEl>
                                        <p:attrNameLst>
                                          <p:attrName>ppt_h</p:attrName>
                                        </p:attrNameLst>
                                      </p:cBhvr>
                                      <p:tavLst>
                                        <p:tav tm="0">
                                          <p:val>
                                            <p:strVal val="#ppt_h"/>
                                          </p:val>
                                        </p:tav>
                                        <p:tav tm="100000">
                                          <p:val>
                                            <p:strVal val="#ppt_h"/>
                                          </p:val>
                                        </p:tav>
                                      </p:tavLst>
                                    </p:anim>
                                  </p:childTnLst>
                                </p:cTn>
                              </p:par>
                              <p:par>
                                <p:cTn id="592" presetID="2" presetClass="exit" presetSubtype="2" fill="hold" grpId="2" nodeType="withEffect">
                                  <p:stCondLst>
                                    <p:cond delay="0"/>
                                  </p:stCondLst>
                                  <p:childTnLst>
                                    <p:anim calcmode="lin" valueType="num">
                                      <p:cBhvr additive="base">
                                        <p:cTn id="593" dur="4500"/>
                                        <p:tgtEl>
                                          <p:spTgt spid="89"/>
                                        </p:tgtEl>
                                        <p:attrNameLst>
                                          <p:attrName>ppt_x</p:attrName>
                                        </p:attrNameLst>
                                      </p:cBhvr>
                                      <p:tavLst>
                                        <p:tav tm="0">
                                          <p:val>
                                            <p:strVal val="ppt_x"/>
                                          </p:val>
                                        </p:tav>
                                        <p:tav tm="100000">
                                          <p:val>
                                            <p:strVal val="1+ppt_w/2"/>
                                          </p:val>
                                        </p:tav>
                                      </p:tavLst>
                                    </p:anim>
                                    <p:anim calcmode="lin" valueType="num">
                                      <p:cBhvr additive="base">
                                        <p:cTn id="594" dur="4500"/>
                                        <p:tgtEl>
                                          <p:spTgt spid="89"/>
                                        </p:tgtEl>
                                        <p:attrNameLst>
                                          <p:attrName>ppt_y</p:attrName>
                                        </p:attrNameLst>
                                      </p:cBhvr>
                                      <p:tavLst>
                                        <p:tav tm="0">
                                          <p:val>
                                            <p:strVal val="ppt_y"/>
                                          </p:val>
                                        </p:tav>
                                        <p:tav tm="100000">
                                          <p:val>
                                            <p:strVal val="ppt_y"/>
                                          </p:val>
                                        </p:tav>
                                      </p:tavLst>
                                    </p:anim>
                                    <p:set>
                                      <p:cBhvr>
                                        <p:cTn id="595" dur="1" fill="hold">
                                          <p:stCondLst>
                                            <p:cond delay="4499"/>
                                          </p:stCondLst>
                                        </p:cTn>
                                        <p:tgtEl>
                                          <p:spTgt spid="89"/>
                                        </p:tgtEl>
                                        <p:attrNameLst>
                                          <p:attrName>style.visibility</p:attrName>
                                        </p:attrNameLst>
                                      </p:cBhvr>
                                      <p:to>
                                        <p:strVal val="hidden"/>
                                      </p:to>
                                    </p:set>
                                  </p:childTnLst>
                                </p:cTn>
                              </p:par>
                              <p:par>
                                <p:cTn id="596" presetID="2" presetClass="entr" presetSubtype="8" fill="hold" grpId="0" nodeType="withEffect">
                                  <p:stCondLst>
                                    <p:cond delay="0"/>
                                  </p:stCondLst>
                                  <p:childTnLst>
                                    <p:set>
                                      <p:cBhvr>
                                        <p:cTn id="597" dur="1" fill="hold">
                                          <p:stCondLst>
                                            <p:cond delay="0"/>
                                          </p:stCondLst>
                                        </p:cTn>
                                        <p:tgtEl>
                                          <p:spTgt spid="88"/>
                                        </p:tgtEl>
                                        <p:attrNameLst>
                                          <p:attrName>style.visibility</p:attrName>
                                        </p:attrNameLst>
                                      </p:cBhvr>
                                      <p:to>
                                        <p:strVal val="visible"/>
                                      </p:to>
                                    </p:set>
                                    <p:anim calcmode="lin" valueType="num">
                                      <p:cBhvr additive="base">
                                        <p:cTn id="598" dur="4000" fill="hold"/>
                                        <p:tgtEl>
                                          <p:spTgt spid="88"/>
                                        </p:tgtEl>
                                        <p:attrNameLst>
                                          <p:attrName>ppt_x</p:attrName>
                                        </p:attrNameLst>
                                      </p:cBhvr>
                                      <p:tavLst>
                                        <p:tav tm="0">
                                          <p:val>
                                            <p:strVal val="0-#ppt_w/2"/>
                                          </p:val>
                                        </p:tav>
                                        <p:tav tm="100000">
                                          <p:val>
                                            <p:strVal val="#ppt_x"/>
                                          </p:val>
                                        </p:tav>
                                      </p:tavLst>
                                    </p:anim>
                                    <p:anim calcmode="lin" valueType="num">
                                      <p:cBhvr additive="base">
                                        <p:cTn id="599" dur="4000" fill="hold"/>
                                        <p:tgtEl>
                                          <p:spTgt spid="88"/>
                                        </p:tgtEl>
                                        <p:attrNameLst>
                                          <p:attrName>ppt_y</p:attrName>
                                        </p:attrNameLst>
                                      </p:cBhvr>
                                      <p:tavLst>
                                        <p:tav tm="0">
                                          <p:val>
                                            <p:strVal val="#ppt_y"/>
                                          </p:val>
                                        </p:tav>
                                        <p:tav tm="100000">
                                          <p:val>
                                            <p:strVal val="#ppt_y"/>
                                          </p:val>
                                        </p:tav>
                                      </p:tavLst>
                                    </p:anim>
                                  </p:childTnLst>
                                </p:cTn>
                              </p:par>
                              <p:par>
                                <p:cTn id="600" presetID="19" presetClass="entr" presetSubtype="10" fill="hold" grpId="1" nodeType="withEffect">
                                  <p:stCondLst>
                                    <p:cond delay="0"/>
                                  </p:stCondLst>
                                  <p:childTnLst>
                                    <p:set>
                                      <p:cBhvr>
                                        <p:cTn id="601" dur="1" fill="hold">
                                          <p:stCondLst>
                                            <p:cond delay="0"/>
                                          </p:stCondLst>
                                        </p:cTn>
                                        <p:tgtEl>
                                          <p:spTgt spid="88"/>
                                        </p:tgtEl>
                                        <p:attrNameLst>
                                          <p:attrName>style.visibility</p:attrName>
                                        </p:attrNameLst>
                                      </p:cBhvr>
                                      <p:to>
                                        <p:strVal val="visible"/>
                                      </p:to>
                                    </p:set>
                                    <p:anim calcmode="lin" valueType="num">
                                      <p:cBhvr>
                                        <p:cTn id="602" dur="4000" fill="hold"/>
                                        <p:tgtEl>
                                          <p:spTgt spid="88"/>
                                        </p:tgtEl>
                                        <p:attrNameLst>
                                          <p:attrName>ppt_w</p:attrName>
                                        </p:attrNameLst>
                                      </p:cBhvr>
                                      <p:tavLst>
                                        <p:tav tm="0" fmla="#ppt_w*sin(2.5*pi*$)">
                                          <p:val>
                                            <p:fltVal val="0"/>
                                          </p:val>
                                        </p:tav>
                                        <p:tav tm="100000">
                                          <p:val>
                                            <p:fltVal val="1"/>
                                          </p:val>
                                        </p:tav>
                                      </p:tavLst>
                                    </p:anim>
                                    <p:anim calcmode="lin" valueType="num">
                                      <p:cBhvr>
                                        <p:cTn id="603" dur="4000" fill="hold"/>
                                        <p:tgtEl>
                                          <p:spTgt spid="88"/>
                                        </p:tgtEl>
                                        <p:attrNameLst>
                                          <p:attrName>ppt_h</p:attrName>
                                        </p:attrNameLst>
                                      </p:cBhvr>
                                      <p:tavLst>
                                        <p:tav tm="0">
                                          <p:val>
                                            <p:strVal val="#ppt_h"/>
                                          </p:val>
                                        </p:tav>
                                        <p:tav tm="100000">
                                          <p:val>
                                            <p:strVal val="#ppt_h"/>
                                          </p:val>
                                        </p:tav>
                                      </p:tavLst>
                                    </p:anim>
                                  </p:childTnLst>
                                </p:cTn>
                              </p:par>
                              <p:par>
                                <p:cTn id="604" presetID="2" presetClass="exit" presetSubtype="2" fill="hold" grpId="2" nodeType="withEffect">
                                  <p:stCondLst>
                                    <p:cond delay="0"/>
                                  </p:stCondLst>
                                  <p:childTnLst>
                                    <p:anim calcmode="lin" valueType="num">
                                      <p:cBhvr additive="base">
                                        <p:cTn id="605" dur="4500"/>
                                        <p:tgtEl>
                                          <p:spTgt spid="88"/>
                                        </p:tgtEl>
                                        <p:attrNameLst>
                                          <p:attrName>ppt_x</p:attrName>
                                        </p:attrNameLst>
                                      </p:cBhvr>
                                      <p:tavLst>
                                        <p:tav tm="0">
                                          <p:val>
                                            <p:strVal val="ppt_x"/>
                                          </p:val>
                                        </p:tav>
                                        <p:tav tm="100000">
                                          <p:val>
                                            <p:strVal val="1+ppt_w/2"/>
                                          </p:val>
                                        </p:tav>
                                      </p:tavLst>
                                    </p:anim>
                                    <p:anim calcmode="lin" valueType="num">
                                      <p:cBhvr additive="base">
                                        <p:cTn id="606" dur="4500"/>
                                        <p:tgtEl>
                                          <p:spTgt spid="88"/>
                                        </p:tgtEl>
                                        <p:attrNameLst>
                                          <p:attrName>ppt_y</p:attrName>
                                        </p:attrNameLst>
                                      </p:cBhvr>
                                      <p:tavLst>
                                        <p:tav tm="0">
                                          <p:val>
                                            <p:strVal val="ppt_y"/>
                                          </p:val>
                                        </p:tav>
                                        <p:tav tm="100000">
                                          <p:val>
                                            <p:strVal val="ppt_y"/>
                                          </p:val>
                                        </p:tav>
                                      </p:tavLst>
                                    </p:anim>
                                    <p:set>
                                      <p:cBhvr>
                                        <p:cTn id="607" dur="1" fill="hold">
                                          <p:stCondLst>
                                            <p:cond delay="4499"/>
                                          </p:stCondLst>
                                        </p:cTn>
                                        <p:tgtEl>
                                          <p:spTgt spid="88"/>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83"/>
                                        </p:tgtEl>
                                        <p:attrNameLst>
                                          <p:attrName>style.visibility</p:attrName>
                                        </p:attrNameLst>
                                      </p:cBhvr>
                                      <p:to>
                                        <p:strVal val="visible"/>
                                      </p:to>
                                    </p:set>
                                    <p:anim calcmode="lin" valueType="num">
                                      <p:cBhvr additive="base">
                                        <p:cTn id="610" dur="4000" fill="hold"/>
                                        <p:tgtEl>
                                          <p:spTgt spid="83"/>
                                        </p:tgtEl>
                                        <p:attrNameLst>
                                          <p:attrName>ppt_x</p:attrName>
                                        </p:attrNameLst>
                                      </p:cBhvr>
                                      <p:tavLst>
                                        <p:tav tm="0">
                                          <p:val>
                                            <p:strVal val="0-#ppt_w/2"/>
                                          </p:val>
                                        </p:tav>
                                        <p:tav tm="100000">
                                          <p:val>
                                            <p:strVal val="#ppt_x"/>
                                          </p:val>
                                        </p:tav>
                                      </p:tavLst>
                                    </p:anim>
                                    <p:anim calcmode="lin" valueType="num">
                                      <p:cBhvr additive="base">
                                        <p:cTn id="611" dur="4000" fill="hold"/>
                                        <p:tgtEl>
                                          <p:spTgt spid="83"/>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83"/>
                                        </p:tgtEl>
                                        <p:attrNameLst>
                                          <p:attrName>style.visibility</p:attrName>
                                        </p:attrNameLst>
                                      </p:cBhvr>
                                      <p:to>
                                        <p:strVal val="visible"/>
                                      </p:to>
                                    </p:set>
                                    <p:anim calcmode="lin" valueType="num">
                                      <p:cBhvr>
                                        <p:cTn id="614" dur="4000" fill="hold"/>
                                        <p:tgtEl>
                                          <p:spTgt spid="83"/>
                                        </p:tgtEl>
                                        <p:attrNameLst>
                                          <p:attrName>ppt_w</p:attrName>
                                        </p:attrNameLst>
                                      </p:cBhvr>
                                      <p:tavLst>
                                        <p:tav tm="0" fmla="#ppt_w*sin(2.5*pi*$)">
                                          <p:val>
                                            <p:fltVal val="0"/>
                                          </p:val>
                                        </p:tav>
                                        <p:tav tm="100000">
                                          <p:val>
                                            <p:fltVal val="1"/>
                                          </p:val>
                                        </p:tav>
                                      </p:tavLst>
                                    </p:anim>
                                    <p:anim calcmode="lin" valueType="num">
                                      <p:cBhvr>
                                        <p:cTn id="615" dur="4000" fill="hold"/>
                                        <p:tgtEl>
                                          <p:spTgt spid="83"/>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83"/>
                                        </p:tgtEl>
                                        <p:attrNameLst>
                                          <p:attrName>ppt_x</p:attrName>
                                        </p:attrNameLst>
                                      </p:cBhvr>
                                      <p:tavLst>
                                        <p:tav tm="0">
                                          <p:val>
                                            <p:strVal val="ppt_x"/>
                                          </p:val>
                                        </p:tav>
                                        <p:tav tm="100000">
                                          <p:val>
                                            <p:strVal val="1+ppt_w/2"/>
                                          </p:val>
                                        </p:tav>
                                      </p:tavLst>
                                    </p:anim>
                                    <p:anim calcmode="lin" valueType="num">
                                      <p:cBhvr additive="base">
                                        <p:cTn id="618" dur="4500"/>
                                        <p:tgtEl>
                                          <p:spTgt spid="83"/>
                                        </p:tgtEl>
                                        <p:attrNameLst>
                                          <p:attrName>ppt_y</p:attrName>
                                        </p:attrNameLst>
                                      </p:cBhvr>
                                      <p:tavLst>
                                        <p:tav tm="0">
                                          <p:val>
                                            <p:strVal val="ppt_y"/>
                                          </p:val>
                                        </p:tav>
                                        <p:tav tm="100000">
                                          <p:val>
                                            <p:strVal val="ppt_y"/>
                                          </p:val>
                                        </p:tav>
                                      </p:tavLst>
                                    </p:anim>
                                    <p:set>
                                      <p:cBhvr>
                                        <p:cTn id="619" dur="1" fill="hold">
                                          <p:stCondLst>
                                            <p:cond delay="4499"/>
                                          </p:stCondLst>
                                        </p:cTn>
                                        <p:tgtEl>
                                          <p:spTgt spid="8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82"/>
                                        </p:tgtEl>
                                        <p:attrNameLst>
                                          <p:attrName>style.visibility</p:attrName>
                                        </p:attrNameLst>
                                      </p:cBhvr>
                                      <p:to>
                                        <p:strVal val="visible"/>
                                      </p:to>
                                    </p:set>
                                    <p:anim calcmode="lin" valueType="num">
                                      <p:cBhvr additive="base">
                                        <p:cTn id="622" dur="4000" fill="hold"/>
                                        <p:tgtEl>
                                          <p:spTgt spid="82"/>
                                        </p:tgtEl>
                                        <p:attrNameLst>
                                          <p:attrName>ppt_x</p:attrName>
                                        </p:attrNameLst>
                                      </p:cBhvr>
                                      <p:tavLst>
                                        <p:tav tm="0">
                                          <p:val>
                                            <p:strVal val="0-#ppt_w/2"/>
                                          </p:val>
                                        </p:tav>
                                        <p:tav tm="100000">
                                          <p:val>
                                            <p:strVal val="#ppt_x"/>
                                          </p:val>
                                        </p:tav>
                                      </p:tavLst>
                                    </p:anim>
                                    <p:anim calcmode="lin" valueType="num">
                                      <p:cBhvr additive="base">
                                        <p:cTn id="623" dur="4000" fill="hold"/>
                                        <p:tgtEl>
                                          <p:spTgt spid="8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82"/>
                                        </p:tgtEl>
                                        <p:attrNameLst>
                                          <p:attrName>style.visibility</p:attrName>
                                        </p:attrNameLst>
                                      </p:cBhvr>
                                      <p:to>
                                        <p:strVal val="visible"/>
                                      </p:to>
                                    </p:set>
                                    <p:anim calcmode="lin" valueType="num">
                                      <p:cBhvr>
                                        <p:cTn id="626" dur="4000" fill="hold"/>
                                        <p:tgtEl>
                                          <p:spTgt spid="82"/>
                                        </p:tgtEl>
                                        <p:attrNameLst>
                                          <p:attrName>ppt_w</p:attrName>
                                        </p:attrNameLst>
                                      </p:cBhvr>
                                      <p:tavLst>
                                        <p:tav tm="0" fmla="#ppt_w*sin(2.5*pi*$)">
                                          <p:val>
                                            <p:fltVal val="0"/>
                                          </p:val>
                                        </p:tav>
                                        <p:tav tm="100000">
                                          <p:val>
                                            <p:fltVal val="1"/>
                                          </p:val>
                                        </p:tav>
                                      </p:tavLst>
                                    </p:anim>
                                    <p:anim calcmode="lin" valueType="num">
                                      <p:cBhvr>
                                        <p:cTn id="627" dur="4000" fill="hold"/>
                                        <p:tgtEl>
                                          <p:spTgt spid="8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82"/>
                                        </p:tgtEl>
                                        <p:attrNameLst>
                                          <p:attrName>ppt_x</p:attrName>
                                        </p:attrNameLst>
                                      </p:cBhvr>
                                      <p:tavLst>
                                        <p:tav tm="0">
                                          <p:val>
                                            <p:strVal val="ppt_x"/>
                                          </p:val>
                                        </p:tav>
                                        <p:tav tm="100000">
                                          <p:val>
                                            <p:strVal val="1+ppt_w/2"/>
                                          </p:val>
                                        </p:tav>
                                      </p:tavLst>
                                    </p:anim>
                                    <p:anim calcmode="lin" valueType="num">
                                      <p:cBhvr additive="base">
                                        <p:cTn id="630" dur="4500"/>
                                        <p:tgtEl>
                                          <p:spTgt spid="82"/>
                                        </p:tgtEl>
                                        <p:attrNameLst>
                                          <p:attrName>ppt_y</p:attrName>
                                        </p:attrNameLst>
                                      </p:cBhvr>
                                      <p:tavLst>
                                        <p:tav tm="0">
                                          <p:val>
                                            <p:strVal val="ppt_y"/>
                                          </p:val>
                                        </p:tav>
                                        <p:tav tm="100000">
                                          <p:val>
                                            <p:strVal val="ppt_y"/>
                                          </p:val>
                                        </p:tav>
                                      </p:tavLst>
                                    </p:anim>
                                    <p:set>
                                      <p:cBhvr>
                                        <p:cTn id="631" dur="1" fill="hold">
                                          <p:stCondLst>
                                            <p:cond delay="4499"/>
                                          </p:stCondLst>
                                        </p:cTn>
                                        <p:tgtEl>
                                          <p:spTgt spid="82"/>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7"/>
                                        </p:tgtEl>
                                        <p:attrNameLst>
                                          <p:attrName>style.visibility</p:attrName>
                                        </p:attrNameLst>
                                      </p:cBhvr>
                                      <p:to>
                                        <p:strVal val="visible"/>
                                      </p:to>
                                    </p:set>
                                    <p:anim calcmode="lin" valueType="num">
                                      <p:cBhvr additive="base">
                                        <p:cTn id="634" dur="4000" fill="hold"/>
                                        <p:tgtEl>
                                          <p:spTgt spid="77"/>
                                        </p:tgtEl>
                                        <p:attrNameLst>
                                          <p:attrName>ppt_x</p:attrName>
                                        </p:attrNameLst>
                                      </p:cBhvr>
                                      <p:tavLst>
                                        <p:tav tm="0">
                                          <p:val>
                                            <p:strVal val="0-#ppt_w/2"/>
                                          </p:val>
                                        </p:tav>
                                        <p:tav tm="100000">
                                          <p:val>
                                            <p:strVal val="#ppt_x"/>
                                          </p:val>
                                        </p:tav>
                                      </p:tavLst>
                                    </p:anim>
                                    <p:anim calcmode="lin" valueType="num">
                                      <p:cBhvr additive="base">
                                        <p:cTn id="635" dur="4000" fill="hold"/>
                                        <p:tgtEl>
                                          <p:spTgt spid="77"/>
                                        </p:tgtEl>
                                        <p:attrNameLst>
                                          <p:attrName>ppt_y</p:attrName>
                                        </p:attrNameLst>
                                      </p:cBhvr>
                                      <p:tavLst>
                                        <p:tav tm="0">
                                          <p:val>
                                            <p:strVal val="#ppt_y"/>
                                          </p:val>
                                        </p:tav>
                                        <p:tav tm="100000">
                                          <p:val>
                                            <p:strVal val="#ppt_y"/>
                                          </p:val>
                                        </p:tav>
                                      </p:tavLst>
                                    </p:anim>
                                  </p:childTnLst>
                                </p:cTn>
                              </p:par>
                              <p:par>
                                <p:cTn id="636" presetID="19" presetClass="entr" presetSubtype="10" fill="hold" grpId="1" nodeType="withEffect">
                                  <p:stCondLst>
                                    <p:cond delay="0"/>
                                  </p:stCondLst>
                                  <p:childTnLst>
                                    <p:set>
                                      <p:cBhvr>
                                        <p:cTn id="637" dur="1" fill="hold">
                                          <p:stCondLst>
                                            <p:cond delay="0"/>
                                          </p:stCondLst>
                                        </p:cTn>
                                        <p:tgtEl>
                                          <p:spTgt spid="77"/>
                                        </p:tgtEl>
                                        <p:attrNameLst>
                                          <p:attrName>style.visibility</p:attrName>
                                        </p:attrNameLst>
                                      </p:cBhvr>
                                      <p:to>
                                        <p:strVal val="visible"/>
                                      </p:to>
                                    </p:set>
                                    <p:anim calcmode="lin" valueType="num">
                                      <p:cBhvr>
                                        <p:cTn id="638" dur="4000" fill="hold"/>
                                        <p:tgtEl>
                                          <p:spTgt spid="77"/>
                                        </p:tgtEl>
                                        <p:attrNameLst>
                                          <p:attrName>ppt_w</p:attrName>
                                        </p:attrNameLst>
                                      </p:cBhvr>
                                      <p:tavLst>
                                        <p:tav tm="0" fmla="#ppt_w*sin(2.5*pi*$)">
                                          <p:val>
                                            <p:fltVal val="0"/>
                                          </p:val>
                                        </p:tav>
                                        <p:tav tm="100000">
                                          <p:val>
                                            <p:fltVal val="1"/>
                                          </p:val>
                                        </p:tav>
                                      </p:tavLst>
                                    </p:anim>
                                    <p:anim calcmode="lin" valueType="num">
                                      <p:cBhvr>
                                        <p:cTn id="639" dur="4000" fill="hold"/>
                                        <p:tgtEl>
                                          <p:spTgt spid="77"/>
                                        </p:tgtEl>
                                        <p:attrNameLst>
                                          <p:attrName>ppt_h</p:attrName>
                                        </p:attrNameLst>
                                      </p:cBhvr>
                                      <p:tavLst>
                                        <p:tav tm="0">
                                          <p:val>
                                            <p:strVal val="#ppt_h"/>
                                          </p:val>
                                        </p:tav>
                                        <p:tav tm="100000">
                                          <p:val>
                                            <p:strVal val="#ppt_h"/>
                                          </p:val>
                                        </p:tav>
                                      </p:tavLst>
                                    </p:anim>
                                  </p:childTnLst>
                                </p:cTn>
                              </p:par>
                              <p:par>
                                <p:cTn id="640" presetID="2" presetClass="exit" presetSubtype="2" fill="hold" grpId="2" nodeType="withEffect">
                                  <p:stCondLst>
                                    <p:cond delay="0"/>
                                  </p:stCondLst>
                                  <p:childTnLst>
                                    <p:anim calcmode="lin" valueType="num">
                                      <p:cBhvr additive="base">
                                        <p:cTn id="641" dur="4500"/>
                                        <p:tgtEl>
                                          <p:spTgt spid="77"/>
                                        </p:tgtEl>
                                        <p:attrNameLst>
                                          <p:attrName>ppt_x</p:attrName>
                                        </p:attrNameLst>
                                      </p:cBhvr>
                                      <p:tavLst>
                                        <p:tav tm="0">
                                          <p:val>
                                            <p:strVal val="ppt_x"/>
                                          </p:val>
                                        </p:tav>
                                        <p:tav tm="100000">
                                          <p:val>
                                            <p:strVal val="1+ppt_w/2"/>
                                          </p:val>
                                        </p:tav>
                                      </p:tavLst>
                                    </p:anim>
                                    <p:anim calcmode="lin" valueType="num">
                                      <p:cBhvr additive="base">
                                        <p:cTn id="642" dur="4500"/>
                                        <p:tgtEl>
                                          <p:spTgt spid="77"/>
                                        </p:tgtEl>
                                        <p:attrNameLst>
                                          <p:attrName>ppt_y</p:attrName>
                                        </p:attrNameLst>
                                      </p:cBhvr>
                                      <p:tavLst>
                                        <p:tav tm="0">
                                          <p:val>
                                            <p:strVal val="ppt_y"/>
                                          </p:val>
                                        </p:tav>
                                        <p:tav tm="100000">
                                          <p:val>
                                            <p:strVal val="ppt_y"/>
                                          </p:val>
                                        </p:tav>
                                      </p:tavLst>
                                    </p:anim>
                                    <p:set>
                                      <p:cBhvr>
                                        <p:cTn id="643" dur="1" fill="hold">
                                          <p:stCondLst>
                                            <p:cond delay="4499"/>
                                          </p:stCondLst>
                                        </p:cTn>
                                        <p:tgtEl>
                                          <p:spTgt spid="77"/>
                                        </p:tgtEl>
                                        <p:attrNameLst>
                                          <p:attrName>style.visibility</p:attrName>
                                        </p:attrNameLst>
                                      </p:cBhvr>
                                      <p:to>
                                        <p:strVal val="hidden"/>
                                      </p:to>
                                    </p:set>
                                  </p:childTnLst>
                                </p:cTn>
                              </p:par>
                              <p:par>
                                <p:cTn id="644" presetID="2" presetClass="entr" presetSubtype="8" fill="hold" grpId="0" nodeType="withEffect">
                                  <p:stCondLst>
                                    <p:cond delay="0"/>
                                  </p:stCondLst>
                                  <p:childTnLst>
                                    <p:set>
                                      <p:cBhvr>
                                        <p:cTn id="645" dur="1" fill="hold">
                                          <p:stCondLst>
                                            <p:cond delay="0"/>
                                          </p:stCondLst>
                                        </p:cTn>
                                        <p:tgtEl>
                                          <p:spTgt spid="76"/>
                                        </p:tgtEl>
                                        <p:attrNameLst>
                                          <p:attrName>style.visibility</p:attrName>
                                        </p:attrNameLst>
                                      </p:cBhvr>
                                      <p:to>
                                        <p:strVal val="visible"/>
                                      </p:to>
                                    </p:set>
                                    <p:anim calcmode="lin" valueType="num">
                                      <p:cBhvr additive="base">
                                        <p:cTn id="646" dur="4000" fill="hold"/>
                                        <p:tgtEl>
                                          <p:spTgt spid="76"/>
                                        </p:tgtEl>
                                        <p:attrNameLst>
                                          <p:attrName>ppt_x</p:attrName>
                                        </p:attrNameLst>
                                      </p:cBhvr>
                                      <p:tavLst>
                                        <p:tav tm="0">
                                          <p:val>
                                            <p:strVal val="0-#ppt_w/2"/>
                                          </p:val>
                                        </p:tav>
                                        <p:tav tm="100000">
                                          <p:val>
                                            <p:strVal val="#ppt_x"/>
                                          </p:val>
                                        </p:tav>
                                      </p:tavLst>
                                    </p:anim>
                                    <p:anim calcmode="lin" valueType="num">
                                      <p:cBhvr additive="base">
                                        <p:cTn id="647" dur="4000" fill="hold"/>
                                        <p:tgtEl>
                                          <p:spTgt spid="76"/>
                                        </p:tgtEl>
                                        <p:attrNameLst>
                                          <p:attrName>ppt_y</p:attrName>
                                        </p:attrNameLst>
                                      </p:cBhvr>
                                      <p:tavLst>
                                        <p:tav tm="0">
                                          <p:val>
                                            <p:strVal val="#ppt_y"/>
                                          </p:val>
                                        </p:tav>
                                        <p:tav tm="100000">
                                          <p:val>
                                            <p:strVal val="#ppt_y"/>
                                          </p:val>
                                        </p:tav>
                                      </p:tavLst>
                                    </p:anim>
                                  </p:childTnLst>
                                </p:cTn>
                              </p:par>
                              <p:par>
                                <p:cTn id="648" presetID="19" presetClass="entr" presetSubtype="10" fill="hold" grpId="1" nodeType="withEffect">
                                  <p:stCondLst>
                                    <p:cond delay="0"/>
                                  </p:stCondLst>
                                  <p:childTnLst>
                                    <p:set>
                                      <p:cBhvr>
                                        <p:cTn id="649" dur="1" fill="hold">
                                          <p:stCondLst>
                                            <p:cond delay="0"/>
                                          </p:stCondLst>
                                        </p:cTn>
                                        <p:tgtEl>
                                          <p:spTgt spid="76"/>
                                        </p:tgtEl>
                                        <p:attrNameLst>
                                          <p:attrName>style.visibility</p:attrName>
                                        </p:attrNameLst>
                                      </p:cBhvr>
                                      <p:to>
                                        <p:strVal val="visible"/>
                                      </p:to>
                                    </p:set>
                                    <p:anim calcmode="lin" valueType="num">
                                      <p:cBhvr>
                                        <p:cTn id="650" dur="4000" fill="hold"/>
                                        <p:tgtEl>
                                          <p:spTgt spid="76"/>
                                        </p:tgtEl>
                                        <p:attrNameLst>
                                          <p:attrName>ppt_w</p:attrName>
                                        </p:attrNameLst>
                                      </p:cBhvr>
                                      <p:tavLst>
                                        <p:tav tm="0" fmla="#ppt_w*sin(2.5*pi*$)">
                                          <p:val>
                                            <p:fltVal val="0"/>
                                          </p:val>
                                        </p:tav>
                                        <p:tav tm="100000">
                                          <p:val>
                                            <p:fltVal val="1"/>
                                          </p:val>
                                        </p:tav>
                                      </p:tavLst>
                                    </p:anim>
                                    <p:anim calcmode="lin" valueType="num">
                                      <p:cBhvr>
                                        <p:cTn id="651" dur="4000" fill="hold"/>
                                        <p:tgtEl>
                                          <p:spTgt spid="76"/>
                                        </p:tgtEl>
                                        <p:attrNameLst>
                                          <p:attrName>ppt_h</p:attrName>
                                        </p:attrNameLst>
                                      </p:cBhvr>
                                      <p:tavLst>
                                        <p:tav tm="0">
                                          <p:val>
                                            <p:strVal val="#ppt_h"/>
                                          </p:val>
                                        </p:tav>
                                        <p:tav tm="100000">
                                          <p:val>
                                            <p:strVal val="#ppt_h"/>
                                          </p:val>
                                        </p:tav>
                                      </p:tavLst>
                                    </p:anim>
                                  </p:childTnLst>
                                </p:cTn>
                              </p:par>
                              <p:par>
                                <p:cTn id="652" presetID="2" presetClass="exit" presetSubtype="2" fill="hold" grpId="2" nodeType="withEffect">
                                  <p:stCondLst>
                                    <p:cond delay="0"/>
                                  </p:stCondLst>
                                  <p:childTnLst>
                                    <p:anim calcmode="lin" valueType="num">
                                      <p:cBhvr additive="base">
                                        <p:cTn id="653" dur="4500"/>
                                        <p:tgtEl>
                                          <p:spTgt spid="76"/>
                                        </p:tgtEl>
                                        <p:attrNameLst>
                                          <p:attrName>ppt_x</p:attrName>
                                        </p:attrNameLst>
                                      </p:cBhvr>
                                      <p:tavLst>
                                        <p:tav tm="0">
                                          <p:val>
                                            <p:strVal val="ppt_x"/>
                                          </p:val>
                                        </p:tav>
                                        <p:tav tm="100000">
                                          <p:val>
                                            <p:strVal val="1+ppt_w/2"/>
                                          </p:val>
                                        </p:tav>
                                      </p:tavLst>
                                    </p:anim>
                                    <p:anim calcmode="lin" valueType="num">
                                      <p:cBhvr additive="base">
                                        <p:cTn id="654" dur="4500"/>
                                        <p:tgtEl>
                                          <p:spTgt spid="76"/>
                                        </p:tgtEl>
                                        <p:attrNameLst>
                                          <p:attrName>ppt_y</p:attrName>
                                        </p:attrNameLst>
                                      </p:cBhvr>
                                      <p:tavLst>
                                        <p:tav tm="0">
                                          <p:val>
                                            <p:strVal val="ppt_y"/>
                                          </p:val>
                                        </p:tav>
                                        <p:tav tm="100000">
                                          <p:val>
                                            <p:strVal val="ppt_y"/>
                                          </p:val>
                                        </p:tav>
                                      </p:tavLst>
                                    </p:anim>
                                    <p:set>
                                      <p:cBhvr>
                                        <p:cTn id="655" dur="1" fill="hold">
                                          <p:stCondLst>
                                            <p:cond delay="4499"/>
                                          </p:stCondLst>
                                        </p:cTn>
                                        <p:tgtEl>
                                          <p:spTgt spid="76"/>
                                        </p:tgtEl>
                                        <p:attrNameLst>
                                          <p:attrName>style.visibility</p:attrName>
                                        </p:attrNameLst>
                                      </p:cBhvr>
                                      <p:to>
                                        <p:strVal val="hidden"/>
                                      </p:to>
                                    </p:set>
                                  </p:childTnLst>
                                </p:cTn>
                              </p:par>
                              <p:par>
                                <p:cTn id="656" presetID="2" presetClass="entr" presetSubtype="8" fill="hold" grpId="0" nodeType="withEffect">
                                  <p:stCondLst>
                                    <p:cond delay="0"/>
                                  </p:stCondLst>
                                  <p:childTnLst>
                                    <p:set>
                                      <p:cBhvr>
                                        <p:cTn id="657" dur="1" fill="hold">
                                          <p:stCondLst>
                                            <p:cond delay="0"/>
                                          </p:stCondLst>
                                        </p:cTn>
                                        <p:tgtEl>
                                          <p:spTgt spid="54"/>
                                        </p:tgtEl>
                                        <p:attrNameLst>
                                          <p:attrName>style.visibility</p:attrName>
                                        </p:attrNameLst>
                                      </p:cBhvr>
                                      <p:to>
                                        <p:strVal val="visible"/>
                                      </p:to>
                                    </p:set>
                                    <p:anim calcmode="lin" valueType="num">
                                      <p:cBhvr additive="base">
                                        <p:cTn id="658" dur="4000" fill="hold"/>
                                        <p:tgtEl>
                                          <p:spTgt spid="54"/>
                                        </p:tgtEl>
                                        <p:attrNameLst>
                                          <p:attrName>ppt_x</p:attrName>
                                        </p:attrNameLst>
                                      </p:cBhvr>
                                      <p:tavLst>
                                        <p:tav tm="0">
                                          <p:val>
                                            <p:strVal val="0-#ppt_w/2"/>
                                          </p:val>
                                        </p:tav>
                                        <p:tav tm="100000">
                                          <p:val>
                                            <p:strVal val="#ppt_x"/>
                                          </p:val>
                                        </p:tav>
                                      </p:tavLst>
                                    </p:anim>
                                    <p:anim calcmode="lin" valueType="num">
                                      <p:cBhvr additive="base">
                                        <p:cTn id="659" dur="4000" fill="hold"/>
                                        <p:tgtEl>
                                          <p:spTgt spid="54"/>
                                        </p:tgtEl>
                                        <p:attrNameLst>
                                          <p:attrName>ppt_y</p:attrName>
                                        </p:attrNameLst>
                                      </p:cBhvr>
                                      <p:tavLst>
                                        <p:tav tm="0">
                                          <p:val>
                                            <p:strVal val="#ppt_y"/>
                                          </p:val>
                                        </p:tav>
                                        <p:tav tm="100000">
                                          <p:val>
                                            <p:strVal val="#ppt_y"/>
                                          </p:val>
                                        </p:tav>
                                      </p:tavLst>
                                    </p:anim>
                                  </p:childTnLst>
                                </p:cTn>
                              </p:par>
                              <p:par>
                                <p:cTn id="660" presetID="19" presetClass="entr" presetSubtype="10" fill="hold" grpId="1" nodeType="withEffect">
                                  <p:stCondLst>
                                    <p:cond delay="0"/>
                                  </p:stCondLst>
                                  <p:childTnLst>
                                    <p:set>
                                      <p:cBhvr>
                                        <p:cTn id="661" dur="1" fill="hold">
                                          <p:stCondLst>
                                            <p:cond delay="0"/>
                                          </p:stCondLst>
                                        </p:cTn>
                                        <p:tgtEl>
                                          <p:spTgt spid="54"/>
                                        </p:tgtEl>
                                        <p:attrNameLst>
                                          <p:attrName>style.visibility</p:attrName>
                                        </p:attrNameLst>
                                      </p:cBhvr>
                                      <p:to>
                                        <p:strVal val="visible"/>
                                      </p:to>
                                    </p:set>
                                    <p:anim calcmode="lin" valueType="num">
                                      <p:cBhvr>
                                        <p:cTn id="662" dur="4000" fill="hold"/>
                                        <p:tgtEl>
                                          <p:spTgt spid="54"/>
                                        </p:tgtEl>
                                        <p:attrNameLst>
                                          <p:attrName>ppt_w</p:attrName>
                                        </p:attrNameLst>
                                      </p:cBhvr>
                                      <p:tavLst>
                                        <p:tav tm="0" fmla="#ppt_w*sin(2.5*pi*$)">
                                          <p:val>
                                            <p:fltVal val="0"/>
                                          </p:val>
                                        </p:tav>
                                        <p:tav tm="100000">
                                          <p:val>
                                            <p:fltVal val="1"/>
                                          </p:val>
                                        </p:tav>
                                      </p:tavLst>
                                    </p:anim>
                                    <p:anim calcmode="lin" valueType="num">
                                      <p:cBhvr>
                                        <p:cTn id="663" dur="4000" fill="hold"/>
                                        <p:tgtEl>
                                          <p:spTgt spid="54"/>
                                        </p:tgtEl>
                                        <p:attrNameLst>
                                          <p:attrName>ppt_h</p:attrName>
                                        </p:attrNameLst>
                                      </p:cBhvr>
                                      <p:tavLst>
                                        <p:tav tm="0">
                                          <p:val>
                                            <p:strVal val="#ppt_h"/>
                                          </p:val>
                                        </p:tav>
                                        <p:tav tm="100000">
                                          <p:val>
                                            <p:strVal val="#ppt_h"/>
                                          </p:val>
                                        </p:tav>
                                      </p:tavLst>
                                    </p:anim>
                                  </p:childTnLst>
                                </p:cTn>
                              </p:par>
                              <p:par>
                                <p:cTn id="664" presetID="2" presetClass="exit" presetSubtype="2" fill="hold" grpId="2" nodeType="withEffect">
                                  <p:stCondLst>
                                    <p:cond delay="0"/>
                                  </p:stCondLst>
                                  <p:childTnLst>
                                    <p:anim calcmode="lin" valueType="num">
                                      <p:cBhvr additive="base">
                                        <p:cTn id="665" dur="4500"/>
                                        <p:tgtEl>
                                          <p:spTgt spid="54"/>
                                        </p:tgtEl>
                                        <p:attrNameLst>
                                          <p:attrName>ppt_x</p:attrName>
                                        </p:attrNameLst>
                                      </p:cBhvr>
                                      <p:tavLst>
                                        <p:tav tm="0">
                                          <p:val>
                                            <p:strVal val="ppt_x"/>
                                          </p:val>
                                        </p:tav>
                                        <p:tav tm="100000">
                                          <p:val>
                                            <p:strVal val="1+ppt_w/2"/>
                                          </p:val>
                                        </p:tav>
                                      </p:tavLst>
                                    </p:anim>
                                    <p:anim calcmode="lin" valueType="num">
                                      <p:cBhvr additive="base">
                                        <p:cTn id="666" dur="4500"/>
                                        <p:tgtEl>
                                          <p:spTgt spid="54"/>
                                        </p:tgtEl>
                                        <p:attrNameLst>
                                          <p:attrName>ppt_y</p:attrName>
                                        </p:attrNameLst>
                                      </p:cBhvr>
                                      <p:tavLst>
                                        <p:tav tm="0">
                                          <p:val>
                                            <p:strVal val="ppt_y"/>
                                          </p:val>
                                        </p:tav>
                                        <p:tav tm="100000">
                                          <p:val>
                                            <p:strVal val="ppt_y"/>
                                          </p:val>
                                        </p:tav>
                                      </p:tavLst>
                                    </p:anim>
                                    <p:set>
                                      <p:cBhvr>
                                        <p:cTn id="667" dur="1" fill="hold">
                                          <p:stCondLst>
                                            <p:cond delay="4499"/>
                                          </p:stCondLst>
                                        </p:cTn>
                                        <p:tgtEl>
                                          <p:spTgt spid="54"/>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52"/>
                                        </p:tgtEl>
                                        <p:attrNameLst>
                                          <p:attrName>style.visibility</p:attrName>
                                        </p:attrNameLst>
                                      </p:cBhvr>
                                      <p:to>
                                        <p:strVal val="visible"/>
                                      </p:to>
                                    </p:set>
                                    <p:anim calcmode="lin" valueType="num">
                                      <p:cBhvr additive="base">
                                        <p:cTn id="670" dur="4000" fill="hold"/>
                                        <p:tgtEl>
                                          <p:spTgt spid="52"/>
                                        </p:tgtEl>
                                        <p:attrNameLst>
                                          <p:attrName>ppt_x</p:attrName>
                                        </p:attrNameLst>
                                      </p:cBhvr>
                                      <p:tavLst>
                                        <p:tav tm="0">
                                          <p:val>
                                            <p:strVal val="0-#ppt_w/2"/>
                                          </p:val>
                                        </p:tav>
                                        <p:tav tm="100000">
                                          <p:val>
                                            <p:strVal val="#ppt_x"/>
                                          </p:val>
                                        </p:tav>
                                      </p:tavLst>
                                    </p:anim>
                                    <p:anim calcmode="lin" valueType="num">
                                      <p:cBhvr additive="base">
                                        <p:cTn id="671" dur="4000" fill="hold"/>
                                        <p:tgtEl>
                                          <p:spTgt spid="52"/>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52"/>
                                        </p:tgtEl>
                                        <p:attrNameLst>
                                          <p:attrName>style.visibility</p:attrName>
                                        </p:attrNameLst>
                                      </p:cBhvr>
                                      <p:to>
                                        <p:strVal val="visible"/>
                                      </p:to>
                                    </p:set>
                                    <p:anim calcmode="lin" valueType="num">
                                      <p:cBhvr>
                                        <p:cTn id="674" dur="4000" fill="hold"/>
                                        <p:tgtEl>
                                          <p:spTgt spid="52"/>
                                        </p:tgtEl>
                                        <p:attrNameLst>
                                          <p:attrName>ppt_w</p:attrName>
                                        </p:attrNameLst>
                                      </p:cBhvr>
                                      <p:tavLst>
                                        <p:tav tm="0" fmla="#ppt_w*sin(2.5*pi*$)">
                                          <p:val>
                                            <p:fltVal val="0"/>
                                          </p:val>
                                        </p:tav>
                                        <p:tav tm="100000">
                                          <p:val>
                                            <p:fltVal val="1"/>
                                          </p:val>
                                        </p:tav>
                                      </p:tavLst>
                                    </p:anim>
                                    <p:anim calcmode="lin" valueType="num">
                                      <p:cBhvr>
                                        <p:cTn id="675" dur="4000" fill="hold"/>
                                        <p:tgtEl>
                                          <p:spTgt spid="52"/>
                                        </p:tgtEl>
                                        <p:attrNameLst>
                                          <p:attrName>ppt_h</p:attrName>
                                        </p:attrNameLst>
                                      </p:cBhvr>
                                      <p:tavLst>
                                        <p:tav tm="0">
                                          <p:val>
                                            <p:strVal val="#ppt_h"/>
                                          </p:val>
                                        </p:tav>
                                        <p:tav tm="100000">
                                          <p:val>
                                            <p:strVal val="#ppt_h"/>
                                          </p:val>
                                        </p:tav>
                                      </p:tavLst>
                                    </p:anim>
                                  </p:childTnLst>
                                </p:cTn>
                              </p:par>
                              <p:par>
                                <p:cTn id="676" presetID="2" presetClass="exit" presetSubtype="2" fill="hold" grpId="2" nodeType="withEffect">
                                  <p:stCondLst>
                                    <p:cond delay="0"/>
                                  </p:stCondLst>
                                  <p:childTnLst>
                                    <p:anim calcmode="lin" valueType="num">
                                      <p:cBhvr additive="base">
                                        <p:cTn id="677" dur="4500"/>
                                        <p:tgtEl>
                                          <p:spTgt spid="52"/>
                                        </p:tgtEl>
                                        <p:attrNameLst>
                                          <p:attrName>ppt_x</p:attrName>
                                        </p:attrNameLst>
                                      </p:cBhvr>
                                      <p:tavLst>
                                        <p:tav tm="0">
                                          <p:val>
                                            <p:strVal val="ppt_x"/>
                                          </p:val>
                                        </p:tav>
                                        <p:tav tm="100000">
                                          <p:val>
                                            <p:strVal val="1+ppt_w/2"/>
                                          </p:val>
                                        </p:tav>
                                      </p:tavLst>
                                    </p:anim>
                                    <p:anim calcmode="lin" valueType="num">
                                      <p:cBhvr additive="base">
                                        <p:cTn id="678" dur="4500"/>
                                        <p:tgtEl>
                                          <p:spTgt spid="52"/>
                                        </p:tgtEl>
                                        <p:attrNameLst>
                                          <p:attrName>ppt_y</p:attrName>
                                        </p:attrNameLst>
                                      </p:cBhvr>
                                      <p:tavLst>
                                        <p:tav tm="0">
                                          <p:val>
                                            <p:strVal val="ppt_y"/>
                                          </p:val>
                                        </p:tav>
                                        <p:tav tm="100000">
                                          <p:val>
                                            <p:strVal val="ppt_y"/>
                                          </p:val>
                                        </p:tav>
                                      </p:tavLst>
                                    </p:anim>
                                    <p:set>
                                      <p:cBhvr>
                                        <p:cTn id="679" dur="1" fill="hold">
                                          <p:stCondLst>
                                            <p:cond delay="4499"/>
                                          </p:stCondLst>
                                        </p:cTn>
                                        <p:tgtEl>
                                          <p:spTgt spid="52"/>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53"/>
                                        </p:tgtEl>
                                        <p:attrNameLst>
                                          <p:attrName>style.visibility</p:attrName>
                                        </p:attrNameLst>
                                      </p:cBhvr>
                                      <p:to>
                                        <p:strVal val="visible"/>
                                      </p:to>
                                    </p:set>
                                    <p:anim calcmode="lin" valueType="num">
                                      <p:cBhvr additive="base">
                                        <p:cTn id="682" dur="4000" fill="hold"/>
                                        <p:tgtEl>
                                          <p:spTgt spid="53"/>
                                        </p:tgtEl>
                                        <p:attrNameLst>
                                          <p:attrName>ppt_x</p:attrName>
                                        </p:attrNameLst>
                                      </p:cBhvr>
                                      <p:tavLst>
                                        <p:tav tm="0">
                                          <p:val>
                                            <p:strVal val="0-#ppt_w/2"/>
                                          </p:val>
                                        </p:tav>
                                        <p:tav tm="100000">
                                          <p:val>
                                            <p:strVal val="#ppt_x"/>
                                          </p:val>
                                        </p:tav>
                                      </p:tavLst>
                                    </p:anim>
                                    <p:anim calcmode="lin" valueType="num">
                                      <p:cBhvr additive="base">
                                        <p:cTn id="683" dur="4000" fill="hold"/>
                                        <p:tgtEl>
                                          <p:spTgt spid="53"/>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3"/>
                                        </p:tgtEl>
                                        <p:attrNameLst>
                                          <p:attrName>style.visibility</p:attrName>
                                        </p:attrNameLst>
                                      </p:cBhvr>
                                      <p:to>
                                        <p:strVal val="visible"/>
                                      </p:to>
                                    </p:set>
                                    <p:anim calcmode="lin" valueType="num">
                                      <p:cBhvr>
                                        <p:cTn id="686" dur="4000" fill="hold"/>
                                        <p:tgtEl>
                                          <p:spTgt spid="53"/>
                                        </p:tgtEl>
                                        <p:attrNameLst>
                                          <p:attrName>ppt_w</p:attrName>
                                        </p:attrNameLst>
                                      </p:cBhvr>
                                      <p:tavLst>
                                        <p:tav tm="0" fmla="#ppt_w*sin(2.5*pi*$)">
                                          <p:val>
                                            <p:fltVal val="0"/>
                                          </p:val>
                                        </p:tav>
                                        <p:tav tm="100000">
                                          <p:val>
                                            <p:fltVal val="1"/>
                                          </p:val>
                                        </p:tav>
                                      </p:tavLst>
                                    </p:anim>
                                    <p:anim calcmode="lin" valueType="num">
                                      <p:cBhvr>
                                        <p:cTn id="687" dur="4000" fill="hold"/>
                                        <p:tgtEl>
                                          <p:spTgt spid="53"/>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4500"/>
                                        <p:tgtEl>
                                          <p:spTgt spid="53"/>
                                        </p:tgtEl>
                                        <p:attrNameLst>
                                          <p:attrName>ppt_x</p:attrName>
                                        </p:attrNameLst>
                                      </p:cBhvr>
                                      <p:tavLst>
                                        <p:tav tm="0">
                                          <p:val>
                                            <p:strVal val="ppt_x"/>
                                          </p:val>
                                        </p:tav>
                                        <p:tav tm="100000">
                                          <p:val>
                                            <p:strVal val="1+ppt_w/2"/>
                                          </p:val>
                                        </p:tav>
                                      </p:tavLst>
                                    </p:anim>
                                    <p:anim calcmode="lin" valueType="num">
                                      <p:cBhvr additive="base">
                                        <p:cTn id="690" dur="4500"/>
                                        <p:tgtEl>
                                          <p:spTgt spid="53"/>
                                        </p:tgtEl>
                                        <p:attrNameLst>
                                          <p:attrName>ppt_y</p:attrName>
                                        </p:attrNameLst>
                                      </p:cBhvr>
                                      <p:tavLst>
                                        <p:tav tm="0">
                                          <p:val>
                                            <p:strVal val="ppt_y"/>
                                          </p:val>
                                        </p:tav>
                                        <p:tav tm="100000">
                                          <p:val>
                                            <p:strVal val="ppt_y"/>
                                          </p:val>
                                        </p:tav>
                                      </p:tavLst>
                                    </p:anim>
                                    <p:set>
                                      <p:cBhvr>
                                        <p:cTn id="691" dur="1" fill="hold">
                                          <p:stCondLst>
                                            <p:cond delay="4499"/>
                                          </p:stCondLst>
                                        </p:cTn>
                                        <p:tgtEl>
                                          <p:spTgt spid="53"/>
                                        </p:tgtEl>
                                        <p:attrNameLst>
                                          <p:attrName>style.visibility</p:attrName>
                                        </p:attrNameLst>
                                      </p:cBhvr>
                                      <p:to>
                                        <p:strVal val="hidden"/>
                                      </p:to>
                                    </p:set>
                                  </p:childTnLst>
                                </p:cTn>
                              </p:par>
                              <p:par>
                                <p:cTn id="692" presetID="2" presetClass="entr" presetSubtype="8" fill="hold" grpId="0" nodeType="withEffect">
                                  <p:stCondLst>
                                    <p:cond delay="0"/>
                                  </p:stCondLst>
                                  <p:childTnLst>
                                    <p:set>
                                      <p:cBhvr>
                                        <p:cTn id="693" dur="1" fill="hold">
                                          <p:stCondLst>
                                            <p:cond delay="0"/>
                                          </p:stCondLst>
                                        </p:cTn>
                                        <p:tgtEl>
                                          <p:spTgt spid="63"/>
                                        </p:tgtEl>
                                        <p:attrNameLst>
                                          <p:attrName>style.visibility</p:attrName>
                                        </p:attrNameLst>
                                      </p:cBhvr>
                                      <p:to>
                                        <p:strVal val="visible"/>
                                      </p:to>
                                    </p:set>
                                    <p:anim calcmode="lin" valueType="num">
                                      <p:cBhvr additive="base">
                                        <p:cTn id="694" dur="4000" fill="hold"/>
                                        <p:tgtEl>
                                          <p:spTgt spid="63"/>
                                        </p:tgtEl>
                                        <p:attrNameLst>
                                          <p:attrName>ppt_x</p:attrName>
                                        </p:attrNameLst>
                                      </p:cBhvr>
                                      <p:tavLst>
                                        <p:tav tm="0">
                                          <p:val>
                                            <p:strVal val="0-#ppt_w/2"/>
                                          </p:val>
                                        </p:tav>
                                        <p:tav tm="100000">
                                          <p:val>
                                            <p:strVal val="#ppt_x"/>
                                          </p:val>
                                        </p:tav>
                                      </p:tavLst>
                                    </p:anim>
                                    <p:anim calcmode="lin" valueType="num">
                                      <p:cBhvr additive="base">
                                        <p:cTn id="695" dur="4000" fill="hold"/>
                                        <p:tgtEl>
                                          <p:spTgt spid="63"/>
                                        </p:tgtEl>
                                        <p:attrNameLst>
                                          <p:attrName>ppt_y</p:attrName>
                                        </p:attrNameLst>
                                      </p:cBhvr>
                                      <p:tavLst>
                                        <p:tav tm="0">
                                          <p:val>
                                            <p:strVal val="#ppt_y"/>
                                          </p:val>
                                        </p:tav>
                                        <p:tav tm="100000">
                                          <p:val>
                                            <p:strVal val="#ppt_y"/>
                                          </p:val>
                                        </p:tav>
                                      </p:tavLst>
                                    </p:anim>
                                  </p:childTnLst>
                                </p:cTn>
                              </p:par>
                              <p:par>
                                <p:cTn id="696" presetID="19" presetClass="entr" presetSubtype="10" fill="hold" grpId="1" nodeType="withEffect">
                                  <p:stCondLst>
                                    <p:cond delay="0"/>
                                  </p:stCondLst>
                                  <p:childTnLst>
                                    <p:set>
                                      <p:cBhvr>
                                        <p:cTn id="697" dur="1" fill="hold">
                                          <p:stCondLst>
                                            <p:cond delay="0"/>
                                          </p:stCondLst>
                                        </p:cTn>
                                        <p:tgtEl>
                                          <p:spTgt spid="63"/>
                                        </p:tgtEl>
                                        <p:attrNameLst>
                                          <p:attrName>style.visibility</p:attrName>
                                        </p:attrNameLst>
                                      </p:cBhvr>
                                      <p:to>
                                        <p:strVal val="visible"/>
                                      </p:to>
                                    </p:set>
                                    <p:anim calcmode="lin" valueType="num">
                                      <p:cBhvr>
                                        <p:cTn id="698" dur="4000" fill="hold"/>
                                        <p:tgtEl>
                                          <p:spTgt spid="63"/>
                                        </p:tgtEl>
                                        <p:attrNameLst>
                                          <p:attrName>ppt_w</p:attrName>
                                        </p:attrNameLst>
                                      </p:cBhvr>
                                      <p:tavLst>
                                        <p:tav tm="0" fmla="#ppt_w*sin(2.5*pi*$)">
                                          <p:val>
                                            <p:fltVal val="0"/>
                                          </p:val>
                                        </p:tav>
                                        <p:tav tm="100000">
                                          <p:val>
                                            <p:fltVal val="1"/>
                                          </p:val>
                                        </p:tav>
                                      </p:tavLst>
                                    </p:anim>
                                    <p:anim calcmode="lin" valueType="num">
                                      <p:cBhvr>
                                        <p:cTn id="699" dur="4000" fill="hold"/>
                                        <p:tgtEl>
                                          <p:spTgt spid="63"/>
                                        </p:tgtEl>
                                        <p:attrNameLst>
                                          <p:attrName>ppt_h</p:attrName>
                                        </p:attrNameLst>
                                      </p:cBhvr>
                                      <p:tavLst>
                                        <p:tav tm="0">
                                          <p:val>
                                            <p:strVal val="#ppt_h"/>
                                          </p:val>
                                        </p:tav>
                                        <p:tav tm="100000">
                                          <p:val>
                                            <p:strVal val="#ppt_h"/>
                                          </p:val>
                                        </p:tav>
                                      </p:tavLst>
                                    </p:anim>
                                  </p:childTnLst>
                                </p:cTn>
                              </p:par>
                              <p:par>
                                <p:cTn id="700" presetID="2" presetClass="exit" presetSubtype="2" fill="hold" grpId="2" nodeType="withEffect">
                                  <p:stCondLst>
                                    <p:cond delay="0"/>
                                  </p:stCondLst>
                                  <p:childTnLst>
                                    <p:anim calcmode="lin" valueType="num">
                                      <p:cBhvr additive="base">
                                        <p:cTn id="701" dur="4500"/>
                                        <p:tgtEl>
                                          <p:spTgt spid="63"/>
                                        </p:tgtEl>
                                        <p:attrNameLst>
                                          <p:attrName>ppt_x</p:attrName>
                                        </p:attrNameLst>
                                      </p:cBhvr>
                                      <p:tavLst>
                                        <p:tav tm="0">
                                          <p:val>
                                            <p:strVal val="ppt_x"/>
                                          </p:val>
                                        </p:tav>
                                        <p:tav tm="100000">
                                          <p:val>
                                            <p:strVal val="1+ppt_w/2"/>
                                          </p:val>
                                        </p:tav>
                                      </p:tavLst>
                                    </p:anim>
                                    <p:anim calcmode="lin" valueType="num">
                                      <p:cBhvr additive="base">
                                        <p:cTn id="702" dur="4500"/>
                                        <p:tgtEl>
                                          <p:spTgt spid="63"/>
                                        </p:tgtEl>
                                        <p:attrNameLst>
                                          <p:attrName>ppt_y</p:attrName>
                                        </p:attrNameLst>
                                      </p:cBhvr>
                                      <p:tavLst>
                                        <p:tav tm="0">
                                          <p:val>
                                            <p:strVal val="ppt_y"/>
                                          </p:val>
                                        </p:tav>
                                        <p:tav tm="100000">
                                          <p:val>
                                            <p:strVal val="ppt_y"/>
                                          </p:val>
                                        </p:tav>
                                      </p:tavLst>
                                    </p:anim>
                                    <p:set>
                                      <p:cBhvr>
                                        <p:cTn id="703" dur="1" fill="hold">
                                          <p:stCondLst>
                                            <p:cond delay="4499"/>
                                          </p:stCondLst>
                                        </p:cTn>
                                        <p:tgtEl>
                                          <p:spTgt spid="63"/>
                                        </p:tgtEl>
                                        <p:attrNameLst>
                                          <p:attrName>style.visibility</p:attrName>
                                        </p:attrNameLst>
                                      </p:cBhvr>
                                      <p:to>
                                        <p:strVal val="hidden"/>
                                      </p:to>
                                    </p:set>
                                  </p:childTnLst>
                                </p:cTn>
                              </p:par>
                              <p:par>
                                <p:cTn id="704" presetID="2" presetClass="entr" presetSubtype="8" fill="hold" grpId="0" nodeType="withEffect">
                                  <p:stCondLst>
                                    <p:cond delay="0"/>
                                  </p:stCondLst>
                                  <p:childTnLst>
                                    <p:set>
                                      <p:cBhvr>
                                        <p:cTn id="705" dur="1" fill="hold">
                                          <p:stCondLst>
                                            <p:cond delay="0"/>
                                          </p:stCondLst>
                                        </p:cTn>
                                        <p:tgtEl>
                                          <p:spTgt spid="55"/>
                                        </p:tgtEl>
                                        <p:attrNameLst>
                                          <p:attrName>style.visibility</p:attrName>
                                        </p:attrNameLst>
                                      </p:cBhvr>
                                      <p:to>
                                        <p:strVal val="visible"/>
                                      </p:to>
                                    </p:set>
                                    <p:anim calcmode="lin" valueType="num">
                                      <p:cBhvr additive="base">
                                        <p:cTn id="706" dur="4000" fill="hold"/>
                                        <p:tgtEl>
                                          <p:spTgt spid="55"/>
                                        </p:tgtEl>
                                        <p:attrNameLst>
                                          <p:attrName>ppt_x</p:attrName>
                                        </p:attrNameLst>
                                      </p:cBhvr>
                                      <p:tavLst>
                                        <p:tav tm="0">
                                          <p:val>
                                            <p:strVal val="0-#ppt_w/2"/>
                                          </p:val>
                                        </p:tav>
                                        <p:tav tm="100000">
                                          <p:val>
                                            <p:strVal val="#ppt_x"/>
                                          </p:val>
                                        </p:tav>
                                      </p:tavLst>
                                    </p:anim>
                                    <p:anim calcmode="lin" valueType="num">
                                      <p:cBhvr additive="base">
                                        <p:cTn id="707" dur="4000" fill="hold"/>
                                        <p:tgtEl>
                                          <p:spTgt spid="55"/>
                                        </p:tgtEl>
                                        <p:attrNameLst>
                                          <p:attrName>ppt_y</p:attrName>
                                        </p:attrNameLst>
                                      </p:cBhvr>
                                      <p:tavLst>
                                        <p:tav tm="0">
                                          <p:val>
                                            <p:strVal val="#ppt_y"/>
                                          </p:val>
                                        </p:tav>
                                        <p:tav tm="100000">
                                          <p:val>
                                            <p:strVal val="#ppt_y"/>
                                          </p:val>
                                        </p:tav>
                                      </p:tavLst>
                                    </p:anim>
                                  </p:childTnLst>
                                </p:cTn>
                              </p:par>
                              <p:par>
                                <p:cTn id="708" presetID="19" presetClass="entr" presetSubtype="10" fill="hold" grpId="1" nodeType="withEffect">
                                  <p:stCondLst>
                                    <p:cond delay="0"/>
                                  </p:stCondLst>
                                  <p:childTnLst>
                                    <p:set>
                                      <p:cBhvr>
                                        <p:cTn id="709" dur="1" fill="hold">
                                          <p:stCondLst>
                                            <p:cond delay="0"/>
                                          </p:stCondLst>
                                        </p:cTn>
                                        <p:tgtEl>
                                          <p:spTgt spid="55"/>
                                        </p:tgtEl>
                                        <p:attrNameLst>
                                          <p:attrName>style.visibility</p:attrName>
                                        </p:attrNameLst>
                                      </p:cBhvr>
                                      <p:to>
                                        <p:strVal val="visible"/>
                                      </p:to>
                                    </p:set>
                                    <p:anim calcmode="lin" valueType="num">
                                      <p:cBhvr>
                                        <p:cTn id="710" dur="4000" fill="hold"/>
                                        <p:tgtEl>
                                          <p:spTgt spid="55"/>
                                        </p:tgtEl>
                                        <p:attrNameLst>
                                          <p:attrName>ppt_w</p:attrName>
                                        </p:attrNameLst>
                                      </p:cBhvr>
                                      <p:tavLst>
                                        <p:tav tm="0" fmla="#ppt_w*sin(2.5*pi*$)">
                                          <p:val>
                                            <p:fltVal val="0"/>
                                          </p:val>
                                        </p:tav>
                                        <p:tav tm="100000">
                                          <p:val>
                                            <p:fltVal val="1"/>
                                          </p:val>
                                        </p:tav>
                                      </p:tavLst>
                                    </p:anim>
                                    <p:anim calcmode="lin" valueType="num">
                                      <p:cBhvr>
                                        <p:cTn id="711" dur="4000" fill="hold"/>
                                        <p:tgtEl>
                                          <p:spTgt spid="55"/>
                                        </p:tgtEl>
                                        <p:attrNameLst>
                                          <p:attrName>ppt_h</p:attrName>
                                        </p:attrNameLst>
                                      </p:cBhvr>
                                      <p:tavLst>
                                        <p:tav tm="0">
                                          <p:val>
                                            <p:strVal val="#ppt_h"/>
                                          </p:val>
                                        </p:tav>
                                        <p:tav tm="100000">
                                          <p:val>
                                            <p:strVal val="#ppt_h"/>
                                          </p:val>
                                        </p:tav>
                                      </p:tavLst>
                                    </p:anim>
                                  </p:childTnLst>
                                </p:cTn>
                              </p:par>
                              <p:par>
                                <p:cTn id="712" presetID="2" presetClass="exit" presetSubtype="2" fill="hold" grpId="2" nodeType="withEffect">
                                  <p:stCondLst>
                                    <p:cond delay="0"/>
                                  </p:stCondLst>
                                  <p:childTnLst>
                                    <p:anim calcmode="lin" valueType="num">
                                      <p:cBhvr additive="base">
                                        <p:cTn id="713" dur="4500"/>
                                        <p:tgtEl>
                                          <p:spTgt spid="55"/>
                                        </p:tgtEl>
                                        <p:attrNameLst>
                                          <p:attrName>ppt_x</p:attrName>
                                        </p:attrNameLst>
                                      </p:cBhvr>
                                      <p:tavLst>
                                        <p:tav tm="0">
                                          <p:val>
                                            <p:strVal val="ppt_x"/>
                                          </p:val>
                                        </p:tav>
                                        <p:tav tm="100000">
                                          <p:val>
                                            <p:strVal val="1+ppt_w/2"/>
                                          </p:val>
                                        </p:tav>
                                      </p:tavLst>
                                    </p:anim>
                                    <p:anim calcmode="lin" valueType="num">
                                      <p:cBhvr additive="base">
                                        <p:cTn id="714" dur="4500"/>
                                        <p:tgtEl>
                                          <p:spTgt spid="55"/>
                                        </p:tgtEl>
                                        <p:attrNameLst>
                                          <p:attrName>ppt_y</p:attrName>
                                        </p:attrNameLst>
                                      </p:cBhvr>
                                      <p:tavLst>
                                        <p:tav tm="0">
                                          <p:val>
                                            <p:strVal val="ppt_y"/>
                                          </p:val>
                                        </p:tav>
                                        <p:tav tm="100000">
                                          <p:val>
                                            <p:strVal val="ppt_y"/>
                                          </p:val>
                                        </p:tav>
                                      </p:tavLst>
                                    </p:anim>
                                    <p:set>
                                      <p:cBhvr>
                                        <p:cTn id="715" dur="1" fill="hold">
                                          <p:stCondLst>
                                            <p:cond delay="4499"/>
                                          </p:stCondLst>
                                        </p:cTn>
                                        <p:tgtEl>
                                          <p:spTgt spid="55"/>
                                        </p:tgtEl>
                                        <p:attrNameLst>
                                          <p:attrName>style.visibility</p:attrName>
                                        </p:attrNameLst>
                                      </p:cBhvr>
                                      <p:to>
                                        <p:strVal val="hidden"/>
                                      </p:to>
                                    </p:set>
                                  </p:childTnLst>
                                </p:cTn>
                              </p:par>
                              <p:par>
                                <p:cTn id="716" presetID="2" presetClass="entr" presetSubtype="8" fill="hold" grpId="0" nodeType="withEffect">
                                  <p:stCondLst>
                                    <p:cond delay="0"/>
                                  </p:stCondLst>
                                  <p:childTnLst>
                                    <p:set>
                                      <p:cBhvr>
                                        <p:cTn id="717" dur="1" fill="hold">
                                          <p:stCondLst>
                                            <p:cond delay="0"/>
                                          </p:stCondLst>
                                        </p:cTn>
                                        <p:tgtEl>
                                          <p:spTgt spid="62"/>
                                        </p:tgtEl>
                                        <p:attrNameLst>
                                          <p:attrName>style.visibility</p:attrName>
                                        </p:attrNameLst>
                                      </p:cBhvr>
                                      <p:to>
                                        <p:strVal val="visible"/>
                                      </p:to>
                                    </p:set>
                                    <p:anim calcmode="lin" valueType="num">
                                      <p:cBhvr additive="base">
                                        <p:cTn id="718" dur="4000" fill="hold"/>
                                        <p:tgtEl>
                                          <p:spTgt spid="62"/>
                                        </p:tgtEl>
                                        <p:attrNameLst>
                                          <p:attrName>ppt_x</p:attrName>
                                        </p:attrNameLst>
                                      </p:cBhvr>
                                      <p:tavLst>
                                        <p:tav tm="0">
                                          <p:val>
                                            <p:strVal val="0-#ppt_w/2"/>
                                          </p:val>
                                        </p:tav>
                                        <p:tav tm="100000">
                                          <p:val>
                                            <p:strVal val="#ppt_x"/>
                                          </p:val>
                                        </p:tav>
                                      </p:tavLst>
                                    </p:anim>
                                    <p:anim calcmode="lin" valueType="num">
                                      <p:cBhvr additive="base">
                                        <p:cTn id="719" dur="4000" fill="hold"/>
                                        <p:tgtEl>
                                          <p:spTgt spid="62"/>
                                        </p:tgtEl>
                                        <p:attrNameLst>
                                          <p:attrName>ppt_y</p:attrName>
                                        </p:attrNameLst>
                                      </p:cBhvr>
                                      <p:tavLst>
                                        <p:tav tm="0">
                                          <p:val>
                                            <p:strVal val="#ppt_y"/>
                                          </p:val>
                                        </p:tav>
                                        <p:tav tm="100000">
                                          <p:val>
                                            <p:strVal val="#ppt_y"/>
                                          </p:val>
                                        </p:tav>
                                      </p:tavLst>
                                    </p:anim>
                                  </p:childTnLst>
                                </p:cTn>
                              </p:par>
                              <p:par>
                                <p:cTn id="720" presetID="19" presetClass="entr" presetSubtype="10" fill="hold" grpId="1" nodeType="withEffect">
                                  <p:stCondLst>
                                    <p:cond delay="0"/>
                                  </p:stCondLst>
                                  <p:childTnLst>
                                    <p:set>
                                      <p:cBhvr>
                                        <p:cTn id="721" dur="1" fill="hold">
                                          <p:stCondLst>
                                            <p:cond delay="0"/>
                                          </p:stCondLst>
                                        </p:cTn>
                                        <p:tgtEl>
                                          <p:spTgt spid="62"/>
                                        </p:tgtEl>
                                        <p:attrNameLst>
                                          <p:attrName>style.visibility</p:attrName>
                                        </p:attrNameLst>
                                      </p:cBhvr>
                                      <p:to>
                                        <p:strVal val="visible"/>
                                      </p:to>
                                    </p:set>
                                    <p:anim calcmode="lin" valueType="num">
                                      <p:cBhvr>
                                        <p:cTn id="722" dur="4000" fill="hold"/>
                                        <p:tgtEl>
                                          <p:spTgt spid="62"/>
                                        </p:tgtEl>
                                        <p:attrNameLst>
                                          <p:attrName>ppt_w</p:attrName>
                                        </p:attrNameLst>
                                      </p:cBhvr>
                                      <p:tavLst>
                                        <p:tav tm="0" fmla="#ppt_w*sin(2.5*pi*$)">
                                          <p:val>
                                            <p:fltVal val="0"/>
                                          </p:val>
                                        </p:tav>
                                        <p:tav tm="100000">
                                          <p:val>
                                            <p:fltVal val="1"/>
                                          </p:val>
                                        </p:tav>
                                      </p:tavLst>
                                    </p:anim>
                                    <p:anim calcmode="lin" valueType="num">
                                      <p:cBhvr>
                                        <p:cTn id="723" dur="4000" fill="hold"/>
                                        <p:tgtEl>
                                          <p:spTgt spid="62"/>
                                        </p:tgtEl>
                                        <p:attrNameLst>
                                          <p:attrName>ppt_h</p:attrName>
                                        </p:attrNameLst>
                                      </p:cBhvr>
                                      <p:tavLst>
                                        <p:tav tm="0">
                                          <p:val>
                                            <p:strVal val="#ppt_h"/>
                                          </p:val>
                                        </p:tav>
                                        <p:tav tm="100000">
                                          <p:val>
                                            <p:strVal val="#ppt_h"/>
                                          </p:val>
                                        </p:tav>
                                      </p:tavLst>
                                    </p:anim>
                                  </p:childTnLst>
                                </p:cTn>
                              </p:par>
                              <p:par>
                                <p:cTn id="724" presetID="2" presetClass="exit" presetSubtype="2" fill="hold" grpId="2" nodeType="withEffect">
                                  <p:stCondLst>
                                    <p:cond delay="0"/>
                                  </p:stCondLst>
                                  <p:childTnLst>
                                    <p:anim calcmode="lin" valueType="num">
                                      <p:cBhvr additive="base">
                                        <p:cTn id="725" dur="4500"/>
                                        <p:tgtEl>
                                          <p:spTgt spid="62"/>
                                        </p:tgtEl>
                                        <p:attrNameLst>
                                          <p:attrName>ppt_x</p:attrName>
                                        </p:attrNameLst>
                                      </p:cBhvr>
                                      <p:tavLst>
                                        <p:tav tm="0">
                                          <p:val>
                                            <p:strVal val="ppt_x"/>
                                          </p:val>
                                        </p:tav>
                                        <p:tav tm="100000">
                                          <p:val>
                                            <p:strVal val="1+ppt_w/2"/>
                                          </p:val>
                                        </p:tav>
                                      </p:tavLst>
                                    </p:anim>
                                    <p:anim calcmode="lin" valueType="num">
                                      <p:cBhvr additive="base">
                                        <p:cTn id="726" dur="4500"/>
                                        <p:tgtEl>
                                          <p:spTgt spid="62"/>
                                        </p:tgtEl>
                                        <p:attrNameLst>
                                          <p:attrName>ppt_y</p:attrName>
                                        </p:attrNameLst>
                                      </p:cBhvr>
                                      <p:tavLst>
                                        <p:tav tm="0">
                                          <p:val>
                                            <p:strVal val="ppt_y"/>
                                          </p:val>
                                        </p:tav>
                                        <p:tav tm="100000">
                                          <p:val>
                                            <p:strVal val="ppt_y"/>
                                          </p:val>
                                        </p:tav>
                                      </p:tavLst>
                                    </p:anim>
                                    <p:set>
                                      <p:cBhvr>
                                        <p:cTn id="727" dur="1" fill="hold">
                                          <p:stCondLst>
                                            <p:cond delay="4499"/>
                                          </p:stCondLst>
                                        </p:cTn>
                                        <p:tgtEl>
                                          <p:spTgt spid="62"/>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70"/>
                                        </p:tgtEl>
                                        <p:attrNameLst>
                                          <p:attrName>style.visibility</p:attrName>
                                        </p:attrNameLst>
                                      </p:cBhvr>
                                      <p:to>
                                        <p:strVal val="visible"/>
                                      </p:to>
                                    </p:set>
                                    <p:anim calcmode="lin" valueType="num">
                                      <p:cBhvr additive="base">
                                        <p:cTn id="730" dur="4000" fill="hold"/>
                                        <p:tgtEl>
                                          <p:spTgt spid="70"/>
                                        </p:tgtEl>
                                        <p:attrNameLst>
                                          <p:attrName>ppt_x</p:attrName>
                                        </p:attrNameLst>
                                      </p:cBhvr>
                                      <p:tavLst>
                                        <p:tav tm="0">
                                          <p:val>
                                            <p:strVal val="0-#ppt_w/2"/>
                                          </p:val>
                                        </p:tav>
                                        <p:tav tm="100000">
                                          <p:val>
                                            <p:strVal val="#ppt_x"/>
                                          </p:val>
                                        </p:tav>
                                      </p:tavLst>
                                    </p:anim>
                                    <p:anim calcmode="lin" valueType="num">
                                      <p:cBhvr additive="base">
                                        <p:cTn id="731" dur="4000" fill="hold"/>
                                        <p:tgtEl>
                                          <p:spTgt spid="70"/>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70"/>
                                        </p:tgtEl>
                                        <p:attrNameLst>
                                          <p:attrName>style.visibility</p:attrName>
                                        </p:attrNameLst>
                                      </p:cBhvr>
                                      <p:to>
                                        <p:strVal val="visible"/>
                                      </p:to>
                                    </p:set>
                                    <p:anim calcmode="lin" valueType="num">
                                      <p:cBhvr>
                                        <p:cTn id="734" dur="4000" fill="hold"/>
                                        <p:tgtEl>
                                          <p:spTgt spid="70"/>
                                        </p:tgtEl>
                                        <p:attrNameLst>
                                          <p:attrName>ppt_w</p:attrName>
                                        </p:attrNameLst>
                                      </p:cBhvr>
                                      <p:tavLst>
                                        <p:tav tm="0" fmla="#ppt_w*sin(2.5*pi*$)">
                                          <p:val>
                                            <p:fltVal val="0"/>
                                          </p:val>
                                        </p:tav>
                                        <p:tav tm="100000">
                                          <p:val>
                                            <p:fltVal val="1"/>
                                          </p:val>
                                        </p:tav>
                                      </p:tavLst>
                                    </p:anim>
                                    <p:anim calcmode="lin" valueType="num">
                                      <p:cBhvr>
                                        <p:cTn id="735" dur="4000" fill="hold"/>
                                        <p:tgtEl>
                                          <p:spTgt spid="70"/>
                                        </p:tgtEl>
                                        <p:attrNameLst>
                                          <p:attrName>ppt_h</p:attrName>
                                        </p:attrNameLst>
                                      </p:cBhvr>
                                      <p:tavLst>
                                        <p:tav tm="0">
                                          <p:val>
                                            <p:strVal val="#ppt_h"/>
                                          </p:val>
                                        </p:tav>
                                        <p:tav tm="100000">
                                          <p:val>
                                            <p:strVal val="#ppt_h"/>
                                          </p:val>
                                        </p:tav>
                                      </p:tavLst>
                                    </p:anim>
                                  </p:childTnLst>
                                </p:cTn>
                              </p:par>
                              <p:par>
                                <p:cTn id="736" presetID="2" presetClass="exit" presetSubtype="2" fill="hold" grpId="2" nodeType="withEffect">
                                  <p:stCondLst>
                                    <p:cond delay="0"/>
                                  </p:stCondLst>
                                  <p:childTnLst>
                                    <p:anim calcmode="lin" valueType="num">
                                      <p:cBhvr additive="base">
                                        <p:cTn id="737" dur="4500"/>
                                        <p:tgtEl>
                                          <p:spTgt spid="70"/>
                                        </p:tgtEl>
                                        <p:attrNameLst>
                                          <p:attrName>ppt_x</p:attrName>
                                        </p:attrNameLst>
                                      </p:cBhvr>
                                      <p:tavLst>
                                        <p:tav tm="0">
                                          <p:val>
                                            <p:strVal val="ppt_x"/>
                                          </p:val>
                                        </p:tav>
                                        <p:tav tm="100000">
                                          <p:val>
                                            <p:strVal val="1+ppt_w/2"/>
                                          </p:val>
                                        </p:tav>
                                      </p:tavLst>
                                    </p:anim>
                                    <p:anim calcmode="lin" valueType="num">
                                      <p:cBhvr additive="base">
                                        <p:cTn id="738" dur="4500"/>
                                        <p:tgtEl>
                                          <p:spTgt spid="70"/>
                                        </p:tgtEl>
                                        <p:attrNameLst>
                                          <p:attrName>ppt_y</p:attrName>
                                        </p:attrNameLst>
                                      </p:cBhvr>
                                      <p:tavLst>
                                        <p:tav tm="0">
                                          <p:val>
                                            <p:strVal val="ppt_y"/>
                                          </p:val>
                                        </p:tav>
                                        <p:tav tm="100000">
                                          <p:val>
                                            <p:strVal val="ppt_y"/>
                                          </p:val>
                                        </p:tav>
                                      </p:tavLst>
                                    </p:anim>
                                    <p:set>
                                      <p:cBhvr>
                                        <p:cTn id="739" dur="1" fill="hold">
                                          <p:stCondLst>
                                            <p:cond delay="4499"/>
                                          </p:stCondLst>
                                        </p:cTn>
                                        <p:tgtEl>
                                          <p:spTgt spid="70"/>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68"/>
                                        </p:tgtEl>
                                        <p:attrNameLst>
                                          <p:attrName>style.visibility</p:attrName>
                                        </p:attrNameLst>
                                      </p:cBhvr>
                                      <p:to>
                                        <p:strVal val="visible"/>
                                      </p:to>
                                    </p:set>
                                    <p:anim calcmode="lin" valueType="num">
                                      <p:cBhvr additive="base">
                                        <p:cTn id="742" dur="4000" fill="hold"/>
                                        <p:tgtEl>
                                          <p:spTgt spid="68"/>
                                        </p:tgtEl>
                                        <p:attrNameLst>
                                          <p:attrName>ppt_x</p:attrName>
                                        </p:attrNameLst>
                                      </p:cBhvr>
                                      <p:tavLst>
                                        <p:tav tm="0">
                                          <p:val>
                                            <p:strVal val="0-#ppt_w/2"/>
                                          </p:val>
                                        </p:tav>
                                        <p:tav tm="100000">
                                          <p:val>
                                            <p:strVal val="#ppt_x"/>
                                          </p:val>
                                        </p:tav>
                                      </p:tavLst>
                                    </p:anim>
                                    <p:anim calcmode="lin" valueType="num">
                                      <p:cBhvr additive="base">
                                        <p:cTn id="743" dur="4000" fill="hold"/>
                                        <p:tgtEl>
                                          <p:spTgt spid="68"/>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68"/>
                                        </p:tgtEl>
                                        <p:attrNameLst>
                                          <p:attrName>style.visibility</p:attrName>
                                        </p:attrNameLst>
                                      </p:cBhvr>
                                      <p:to>
                                        <p:strVal val="visible"/>
                                      </p:to>
                                    </p:set>
                                    <p:anim calcmode="lin" valueType="num">
                                      <p:cBhvr>
                                        <p:cTn id="746" dur="4000" fill="hold"/>
                                        <p:tgtEl>
                                          <p:spTgt spid="68"/>
                                        </p:tgtEl>
                                        <p:attrNameLst>
                                          <p:attrName>ppt_w</p:attrName>
                                        </p:attrNameLst>
                                      </p:cBhvr>
                                      <p:tavLst>
                                        <p:tav tm="0" fmla="#ppt_w*sin(2.5*pi*$)">
                                          <p:val>
                                            <p:fltVal val="0"/>
                                          </p:val>
                                        </p:tav>
                                        <p:tav tm="100000">
                                          <p:val>
                                            <p:fltVal val="1"/>
                                          </p:val>
                                        </p:tav>
                                      </p:tavLst>
                                    </p:anim>
                                    <p:anim calcmode="lin" valueType="num">
                                      <p:cBhvr>
                                        <p:cTn id="747" dur="4000" fill="hold"/>
                                        <p:tgtEl>
                                          <p:spTgt spid="68"/>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4500"/>
                                        <p:tgtEl>
                                          <p:spTgt spid="68"/>
                                        </p:tgtEl>
                                        <p:attrNameLst>
                                          <p:attrName>ppt_x</p:attrName>
                                        </p:attrNameLst>
                                      </p:cBhvr>
                                      <p:tavLst>
                                        <p:tav tm="0">
                                          <p:val>
                                            <p:strVal val="ppt_x"/>
                                          </p:val>
                                        </p:tav>
                                        <p:tav tm="100000">
                                          <p:val>
                                            <p:strVal val="1+ppt_w/2"/>
                                          </p:val>
                                        </p:tav>
                                      </p:tavLst>
                                    </p:anim>
                                    <p:anim calcmode="lin" valueType="num">
                                      <p:cBhvr additive="base">
                                        <p:cTn id="750" dur="4500"/>
                                        <p:tgtEl>
                                          <p:spTgt spid="68"/>
                                        </p:tgtEl>
                                        <p:attrNameLst>
                                          <p:attrName>ppt_y</p:attrName>
                                        </p:attrNameLst>
                                      </p:cBhvr>
                                      <p:tavLst>
                                        <p:tav tm="0">
                                          <p:val>
                                            <p:strVal val="ppt_y"/>
                                          </p:val>
                                        </p:tav>
                                        <p:tav tm="100000">
                                          <p:val>
                                            <p:strVal val="ppt_y"/>
                                          </p:val>
                                        </p:tav>
                                      </p:tavLst>
                                    </p:anim>
                                    <p:set>
                                      <p:cBhvr>
                                        <p:cTn id="751" dur="1" fill="hold">
                                          <p:stCondLst>
                                            <p:cond delay="4499"/>
                                          </p:stCondLst>
                                        </p:cTn>
                                        <p:tgtEl>
                                          <p:spTgt spid="68"/>
                                        </p:tgtEl>
                                        <p:attrNameLst>
                                          <p:attrName>style.visibility</p:attrName>
                                        </p:attrNameLst>
                                      </p:cBhvr>
                                      <p:to>
                                        <p:strVal val="hidden"/>
                                      </p:to>
                                    </p:set>
                                  </p:childTnLst>
                                </p:cTn>
                              </p:par>
                              <p:par>
                                <p:cTn id="752" presetID="2" presetClass="entr" presetSubtype="8" fill="hold" grpId="0" nodeType="withEffect">
                                  <p:stCondLst>
                                    <p:cond delay="0"/>
                                  </p:stCondLst>
                                  <p:childTnLst>
                                    <p:set>
                                      <p:cBhvr>
                                        <p:cTn id="753" dur="1" fill="hold">
                                          <p:stCondLst>
                                            <p:cond delay="0"/>
                                          </p:stCondLst>
                                        </p:cTn>
                                        <p:tgtEl>
                                          <p:spTgt spid="69"/>
                                        </p:tgtEl>
                                        <p:attrNameLst>
                                          <p:attrName>style.visibility</p:attrName>
                                        </p:attrNameLst>
                                      </p:cBhvr>
                                      <p:to>
                                        <p:strVal val="visible"/>
                                      </p:to>
                                    </p:set>
                                    <p:anim calcmode="lin" valueType="num">
                                      <p:cBhvr additive="base">
                                        <p:cTn id="754" dur="4000" fill="hold"/>
                                        <p:tgtEl>
                                          <p:spTgt spid="69"/>
                                        </p:tgtEl>
                                        <p:attrNameLst>
                                          <p:attrName>ppt_x</p:attrName>
                                        </p:attrNameLst>
                                      </p:cBhvr>
                                      <p:tavLst>
                                        <p:tav tm="0">
                                          <p:val>
                                            <p:strVal val="0-#ppt_w/2"/>
                                          </p:val>
                                        </p:tav>
                                        <p:tav tm="100000">
                                          <p:val>
                                            <p:strVal val="#ppt_x"/>
                                          </p:val>
                                        </p:tav>
                                      </p:tavLst>
                                    </p:anim>
                                    <p:anim calcmode="lin" valueType="num">
                                      <p:cBhvr additive="base">
                                        <p:cTn id="755" dur="4000" fill="hold"/>
                                        <p:tgtEl>
                                          <p:spTgt spid="69"/>
                                        </p:tgtEl>
                                        <p:attrNameLst>
                                          <p:attrName>ppt_y</p:attrName>
                                        </p:attrNameLst>
                                      </p:cBhvr>
                                      <p:tavLst>
                                        <p:tav tm="0">
                                          <p:val>
                                            <p:strVal val="#ppt_y"/>
                                          </p:val>
                                        </p:tav>
                                        <p:tav tm="100000">
                                          <p:val>
                                            <p:strVal val="#ppt_y"/>
                                          </p:val>
                                        </p:tav>
                                      </p:tavLst>
                                    </p:anim>
                                  </p:childTnLst>
                                </p:cTn>
                              </p:par>
                              <p:par>
                                <p:cTn id="756" presetID="19" presetClass="entr" presetSubtype="10" fill="hold" grpId="1" nodeType="withEffect">
                                  <p:stCondLst>
                                    <p:cond delay="0"/>
                                  </p:stCondLst>
                                  <p:childTnLst>
                                    <p:set>
                                      <p:cBhvr>
                                        <p:cTn id="757" dur="1" fill="hold">
                                          <p:stCondLst>
                                            <p:cond delay="0"/>
                                          </p:stCondLst>
                                        </p:cTn>
                                        <p:tgtEl>
                                          <p:spTgt spid="69"/>
                                        </p:tgtEl>
                                        <p:attrNameLst>
                                          <p:attrName>style.visibility</p:attrName>
                                        </p:attrNameLst>
                                      </p:cBhvr>
                                      <p:to>
                                        <p:strVal val="visible"/>
                                      </p:to>
                                    </p:set>
                                    <p:anim calcmode="lin" valueType="num">
                                      <p:cBhvr>
                                        <p:cTn id="758" dur="4000" fill="hold"/>
                                        <p:tgtEl>
                                          <p:spTgt spid="69"/>
                                        </p:tgtEl>
                                        <p:attrNameLst>
                                          <p:attrName>ppt_w</p:attrName>
                                        </p:attrNameLst>
                                      </p:cBhvr>
                                      <p:tavLst>
                                        <p:tav tm="0" fmla="#ppt_w*sin(2.5*pi*$)">
                                          <p:val>
                                            <p:fltVal val="0"/>
                                          </p:val>
                                        </p:tav>
                                        <p:tav tm="100000">
                                          <p:val>
                                            <p:fltVal val="1"/>
                                          </p:val>
                                        </p:tav>
                                      </p:tavLst>
                                    </p:anim>
                                    <p:anim calcmode="lin" valueType="num">
                                      <p:cBhvr>
                                        <p:cTn id="759" dur="4000" fill="hold"/>
                                        <p:tgtEl>
                                          <p:spTgt spid="69"/>
                                        </p:tgtEl>
                                        <p:attrNameLst>
                                          <p:attrName>ppt_h</p:attrName>
                                        </p:attrNameLst>
                                      </p:cBhvr>
                                      <p:tavLst>
                                        <p:tav tm="0">
                                          <p:val>
                                            <p:strVal val="#ppt_h"/>
                                          </p:val>
                                        </p:tav>
                                        <p:tav tm="100000">
                                          <p:val>
                                            <p:strVal val="#ppt_h"/>
                                          </p:val>
                                        </p:tav>
                                      </p:tavLst>
                                    </p:anim>
                                  </p:childTnLst>
                                </p:cTn>
                              </p:par>
                              <p:par>
                                <p:cTn id="760" presetID="2" presetClass="exit" presetSubtype="2" fill="hold" grpId="2" nodeType="withEffect">
                                  <p:stCondLst>
                                    <p:cond delay="0"/>
                                  </p:stCondLst>
                                  <p:childTnLst>
                                    <p:anim calcmode="lin" valueType="num">
                                      <p:cBhvr additive="base">
                                        <p:cTn id="761" dur="4500"/>
                                        <p:tgtEl>
                                          <p:spTgt spid="69"/>
                                        </p:tgtEl>
                                        <p:attrNameLst>
                                          <p:attrName>ppt_x</p:attrName>
                                        </p:attrNameLst>
                                      </p:cBhvr>
                                      <p:tavLst>
                                        <p:tav tm="0">
                                          <p:val>
                                            <p:strVal val="ppt_x"/>
                                          </p:val>
                                        </p:tav>
                                        <p:tav tm="100000">
                                          <p:val>
                                            <p:strVal val="1+ppt_w/2"/>
                                          </p:val>
                                        </p:tav>
                                      </p:tavLst>
                                    </p:anim>
                                    <p:anim calcmode="lin" valueType="num">
                                      <p:cBhvr additive="base">
                                        <p:cTn id="762" dur="4500"/>
                                        <p:tgtEl>
                                          <p:spTgt spid="69"/>
                                        </p:tgtEl>
                                        <p:attrNameLst>
                                          <p:attrName>ppt_y</p:attrName>
                                        </p:attrNameLst>
                                      </p:cBhvr>
                                      <p:tavLst>
                                        <p:tav tm="0">
                                          <p:val>
                                            <p:strVal val="ppt_y"/>
                                          </p:val>
                                        </p:tav>
                                        <p:tav tm="100000">
                                          <p:val>
                                            <p:strVal val="ppt_y"/>
                                          </p:val>
                                        </p:tav>
                                      </p:tavLst>
                                    </p:anim>
                                    <p:set>
                                      <p:cBhvr>
                                        <p:cTn id="763" dur="1" fill="hold">
                                          <p:stCondLst>
                                            <p:cond delay="4499"/>
                                          </p:stCondLst>
                                        </p:cTn>
                                        <p:tgtEl>
                                          <p:spTgt spid="69"/>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92"/>
                                        </p:tgtEl>
                                        <p:attrNameLst>
                                          <p:attrName>style.visibility</p:attrName>
                                        </p:attrNameLst>
                                      </p:cBhvr>
                                      <p:to>
                                        <p:strVal val="visible"/>
                                      </p:to>
                                    </p:set>
                                    <p:anim calcmode="lin" valueType="num">
                                      <p:cBhvr additive="base">
                                        <p:cTn id="766" dur="4000" fill="hold"/>
                                        <p:tgtEl>
                                          <p:spTgt spid="92"/>
                                        </p:tgtEl>
                                        <p:attrNameLst>
                                          <p:attrName>ppt_x</p:attrName>
                                        </p:attrNameLst>
                                      </p:cBhvr>
                                      <p:tavLst>
                                        <p:tav tm="0">
                                          <p:val>
                                            <p:strVal val="0-#ppt_w/2"/>
                                          </p:val>
                                        </p:tav>
                                        <p:tav tm="100000">
                                          <p:val>
                                            <p:strVal val="#ppt_x"/>
                                          </p:val>
                                        </p:tav>
                                      </p:tavLst>
                                    </p:anim>
                                    <p:anim calcmode="lin" valueType="num">
                                      <p:cBhvr additive="base">
                                        <p:cTn id="767" dur="4000" fill="hold"/>
                                        <p:tgtEl>
                                          <p:spTgt spid="92"/>
                                        </p:tgtEl>
                                        <p:attrNameLst>
                                          <p:attrName>ppt_y</p:attrName>
                                        </p:attrNameLst>
                                      </p:cBhvr>
                                      <p:tavLst>
                                        <p:tav tm="0">
                                          <p:val>
                                            <p:strVal val="#ppt_y"/>
                                          </p:val>
                                        </p:tav>
                                        <p:tav tm="100000">
                                          <p:val>
                                            <p:strVal val="#ppt_y"/>
                                          </p:val>
                                        </p:tav>
                                      </p:tavLst>
                                    </p:anim>
                                  </p:childTnLst>
                                </p:cTn>
                              </p:par>
                              <p:par>
                                <p:cTn id="768" presetID="19" presetClass="entr" presetSubtype="10" fill="hold" grpId="1" nodeType="withEffect">
                                  <p:stCondLst>
                                    <p:cond delay="0"/>
                                  </p:stCondLst>
                                  <p:childTnLst>
                                    <p:set>
                                      <p:cBhvr>
                                        <p:cTn id="769" dur="1" fill="hold">
                                          <p:stCondLst>
                                            <p:cond delay="0"/>
                                          </p:stCondLst>
                                        </p:cTn>
                                        <p:tgtEl>
                                          <p:spTgt spid="92"/>
                                        </p:tgtEl>
                                        <p:attrNameLst>
                                          <p:attrName>style.visibility</p:attrName>
                                        </p:attrNameLst>
                                      </p:cBhvr>
                                      <p:to>
                                        <p:strVal val="visible"/>
                                      </p:to>
                                    </p:set>
                                    <p:anim calcmode="lin" valueType="num">
                                      <p:cBhvr>
                                        <p:cTn id="770" dur="4000" fill="hold"/>
                                        <p:tgtEl>
                                          <p:spTgt spid="92"/>
                                        </p:tgtEl>
                                        <p:attrNameLst>
                                          <p:attrName>ppt_w</p:attrName>
                                        </p:attrNameLst>
                                      </p:cBhvr>
                                      <p:tavLst>
                                        <p:tav tm="0" fmla="#ppt_w*sin(2.5*pi*$)">
                                          <p:val>
                                            <p:fltVal val="0"/>
                                          </p:val>
                                        </p:tav>
                                        <p:tav tm="100000">
                                          <p:val>
                                            <p:fltVal val="1"/>
                                          </p:val>
                                        </p:tav>
                                      </p:tavLst>
                                    </p:anim>
                                    <p:anim calcmode="lin" valueType="num">
                                      <p:cBhvr>
                                        <p:cTn id="771" dur="4000" fill="hold"/>
                                        <p:tgtEl>
                                          <p:spTgt spid="92"/>
                                        </p:tgtEl>
                                        <p:attrNameLst>
                                          <p:attrName>ppt_h</p:attrName>
                                        </p:attrNameLst>
                                      </p:cBhvr>
                                      <p:tavLst>
                                        <p:tav tm="0">
                                          <p:val>
                                            <p:strVal val="#ppt_h"/>
                                          </p:val>
                                        </p:tav>
                                        <p:tav tm="100000">
                                          <p:val>
                                            <p:strVal val="#ppt_h"/>
                                          </p:val>
                                        </p:tav>
                                      </p:tavLst>
                                    </p:anim>
                                  </p:childTnLst>
                                </p:cTn>
                              </p:par>
                              <p:par>
                                <p:cTn id="772" presetID="2" presetClass="exit" presetSubtype="2" fill="hold" grpId="2" nodeType="withEffect">
                                  <p:stCondLst>
                                    <p:cond delay="0"/>
                                  </p:stCondLst>
                                  <p:childTnLst>
                                    <p:anim calcmode="lin" valueType="num">
                                      <p:cBhvr additive="base">
                                        <p:cTn id="773" dur="4500"/>
                                        <p:tgtEl>
                                          <p:spTgt spid="92"/>
                                        </p:tgtEl>
                                        <p:attrNameLst>
                                          <p:attrName>ppt_x</p:attrName>
                                        </p:attrNameLst>
                                      </p:cBhvr>
                                      <p:tavLst>
                                        <p:tav tm="0">
                                          <p:val>
                                            <p:strVal val="ppt_x"/>
                                          </p:val>
                                        </p:tav>
                                        <p:tav tm="100000">
                                          <p:val>
                                            <p:strVal val="1+ppt_w/2"/>
                                          </p:val>
                                        </p:tav>
                                      </p:tavLst>
                                    </p:anim>
                                    <p:anim calcmode="lin" valueType="num">
                                      <p:cBhvr additive="base">
                                        <p:cTn id="774" dur="4500"/>
                                        <p:tgtEl>
                                          <p:spTgt spid="92"/>
                                        </p:tgtEl>
                                        <p:attrNameLst>
                                          <p:attrName>ppt_y</p:attrName>
                                        </p:attrNameLst>
                                      </p:cBhvr>
                                      <p:tavLst>
                                        <p:tav tm="0">
                                          <p:val>
                                            <p:strVal val="ppt_y"/>
                                          </p:val>
                                        </p:tav>
                                        <p:tav tm="100000">
                                          <p:val>
                                            <p:strVal val="ppt_y"/>
                                          </p:val>
                                        </p:tav>
                                      </p:tavLst>
                                    </p:anim>
                                    <p:set>
                                      <p:cBhvr>
                                        <p:cTn id="775" dur="1" fill="hold">
                                          <p:stCondLst>
                                            <p:cond delay="4499"/>
                                          </p:stCondLst>
                                        </p:cTn>
                                        <p:tgtEl>
                                          <p:spTgt spid="92"/>
                                        </p:tgtEl>
                                        <p:attrNameLst>
                                          <p:attrName>style.visibility</p:attrName>
                                        </p:attrNameLst>
                                      </p:cBhvr>
                                      <p:to>
                                        <p:strVal val="hidden"/>
                                      </p:to>
                                    </p:set>
                                  </p:childTnLst>
                                </p:cTn>
                              </p:par>
                              <p:par>
                                <p:cTn id="776" presetID="2" presetClass="entr" presetSubtype="8" fill="hold" grpId="0" nodeType="withEffect">
                                  <p:stCondLst>
                                    <p:cond delay="0"/>
                                  </p:stCondLst>
                                  <p:childTnLst>
                                    <p:set>
                                      <p:cBhvr>
                                        <p:cTn id="777" dur="1" fill="hold">
                                          <p:stCondLst>
                                            <p:cond delay="0"/>
                                          </p:stCondLst>
                                        </p:cTn>
                                        <p:tgtEl>
                                          <p:spTgt spid="90"/>
                                        </p:tgtEl>
                                        <p:attrNameLst>
                                          <p:attrName>style.visibility</p:attrName>
                                        </p:attrNameLst>
                                      </p:cBhvr>
                                      <p:to>
                                        <p:strVal val="visible"/>
                                      </p:to>
                                    </p:set>
                                    <p:anim calcmode="lin" valueType="num">
                                      <p:cBhvr additive="base">
                                        <p:cTn id="778" dur="4000" fill="hold"/>
                                        <p:tgtEl>
                                          <p:spTgt spid="90"/>
                                        </p:tgtEl>
                                        <p:attrNameLst>
                                          <p:attrName>ppt_x</p:attrName>
                                        </p:attrNameLst>
                                      </p:cBhvr>
                                      <p:tavLst>
                                        <p:tav tm="0">
                                          <p:val>
                                            <p:strVal val="0-#ppt_w/2"/>
                                          </p:val>
                                        </p:tav>
                                        <p:tav tm="100000">
                                          <p:val>
                                            <p:strVal val="#ppt_x"/>
                                          </p:val>
                                        </p:tav>
                                      </p:tavLst>
                                    </p:anim>
                                    <p:anim calcmode="lin" valueType="num">
                                      <p:cBhvr additive="base">
                                        <p:cTn id="779" dur="4000" fill="hold"/>
                                        <p:tgtEl>
                                          <p:spTgt spid="90"/>
                                        </p:tgtEl>
                                        <p:attrNameLst>
                                          <p:attrName>ppt_y</p:attrName>
                                        </p:attrNameLst>
                                      </p:cBhvr>
                                      <p:tavLst>
                                        <p:tav tm="0">
                                          <p:val>
                                            <p:strVal val="#ppt_y"/>
                                          </p:val>
                                        </p:tav>
                                        <p:tav tm="100000">
                                          <p:val>
                                            <p:strVal val="#ppt_y"/>
                                          </p:val>
                                        </p:tav>
                                      </p:tavLst>
                                    </p:anim>
                                  </p:childTnLst>
                                </p:cTn>
                              </p:par>
                              <p:par>
                                <p:cTn id="780" presetID="19" presetClass="entr" presetSubtype="10" fill="hold" grpId="1" nodeType="withEffect">
                                  <p:stCondLst>
                                    <p:cond delay="0"/>
                                  </p:stCondLst>
                                  <p:childTnLst>
                                    <p:set>
                                      <p:cBhvr>
                                        <p:cTn id="781" dur="1" fill="hold">
                                          <p:stCondLst>
                                            <p:cond delay="0"/>
                                          </p:stCondLst>
                                        </p:cTn>
                                        <p:tgtEl>
                                          <p:spTgt spid="90"/>
                                        </p:tgtEl>
                                        <p:attrNameLst>
                                          <p:attrName>style.visibility</p:attrName>
                                        </p:attrNameLst>
                                      </p:cBhvr>
                                      <p:to>
                                        <p:strVal val="visible"/>
                                      </p:to>
                                    </p:set>
                                    <p:anim calcmode="lin" valueType="num">
                                      <p:cBhvr>
                                        <p:cTn id="782" dur="4000" fill="hold"/>
                                        <p:tgtEl>
                                          <p:spTgt spid="90"/>
                                        </p:tgtEl>
                                        <p:attrNameLst>
                                          <p:attrName>ppt_w</p:attrName>
                                        </p:attrNameLst>
                                      </p:cBhvr>
                                      <p:tavLst>
                                        <p:tav tm="0" fmla="#ppt_w*sin(2.5*pi*$)">
                                          <p:val>
                                            <p:fltVal val="0"/>
                                          </p:val>
                                        </p:tav>
                                        <p:tav tm="100000">
                                          <p:val>
                                            <p:fltVal val="1"/>
                                          </p:val>
                                        </p:tav>
                                      </p:tavLst>
                                    </p:anim>
                                    <p:anim calcmode="lin" valueType="num">
                                      <p:cBhvr>
                                        <p:cTn id="783" dur="4000" fill="hold"/>
                                        <p:tgtEl>
                                          <p:spTgt spid="90"/>
                                        </p:tgtEl>
                                        <p:attrNameLst>
                                          <p:attrName>ppt_h</p:attrName>
                                        </p:attrNameLst>
                                      </p:cBhvr>
                                      <p:tavLst>
                                        <p:tav tm="0">
                                          <p:val>
                                            <p:strVal val="#ppt_h"/>
                                          </p:val>
                                        </p:tav>
                                        <p:tav tm="100000">
                                          <p:val>
                                            <p:strVal val="#ppt_h"/>
                                          </p:val>
                                        </p:tav>
                                      </p:tavLst>
                                    </p:anim>
                                  </p:childTnLst>
                                </p:cTn>
                              </p:par>
                              <p:par>
                                <p:cTn id="784" presetID="2" presetClass="exit" presetSubtype="2" fill="hold" grpId="2" nodeType="withEffect">
                                  <p:stCondLst>
                                    <p:cond delay="0"/>
                                  </p:stCondLst>
                                  <p:childTnLst>
                                    <p:anim calcmode="lin" valueType="num">
                                      <p:cBhvr additive="base">
                                        <p:cTn id="785" dur="4500"/>
                                        <p:tgtEl>
                                          <p:spTgt spid="90"/>
                                        </p:tgtEl>
                                        <p:attrNameLst>
                                          <p:attrName>ppt_x</p:attrName>
                                        </p:attrNameLst>
                                      </p:cBhvr>
                                      <p:tavLst>
                                        <p:tav tm="0">
                                          <p:val>
                                            <p:strVal val="ppt_x"/>
                                          </p:val>
                                        </p:tav>
                                        <p:tav tm="100000">
                                          <p:val>
                                            <p:strVal val="1+ppt_w/2"/>
                                          </p:val>
                                        </p:tav>
                                      </p:tavLst>
                                    </p:anim>
                                    <p:anim calcmode="lin" valueType="num">
                                      <p:cBhvr additive="base">
                                        <p:cTn id="786" dur="4500"/>
                                        <p:tgtEl>
                                          <p:spTgt spid="90"/>
                                        </p:tgtEl>
                                        <p:attrNameLst>
                                          <p:attrName>ppt_y</p:attrName>
                                        </p:attrNameLst>
                                      </p:cBhvr>
                                      <p:tavLst>
                                        <p:tav tm="0">
                                          <p:val>
                                            <p:strVal val="ppt_y"/>
                                          </p:val>
                                        </p:tav>
                                        <p:tav tm="100000">
                                          <p:val>
                                            <p:strVal val="ppt_y"/>
                                          </p:val>
                                        </p:tav>
                                      </p:tavLst>
                                    </p:anim>
                                    <p:set>
                                      <p:cBhvr>
                                        <p:cTn id="787" dur="1" fill="hold">
                                          <p:stCondLst>
                                            <p:cond delay="4499"/>
                                          </p:stCondLst>
                                        </p:cTn>
                                        <p:tgtEl>
                                          <p:spTgt spid="90"/>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91"/>
                                        </p:tgtEl>
                                        <p:attrNameLst>
                                          <p:attrName>style.visibility</p:attrName>
                                        </p:attrNameLst>
                                      </p:cBhvr>
                                      <p:to>
                                        <p:strVal val="visible"/>
                                      </p:to>
                                    </p:set>
                                    <p:anim calcmode="lin" valueType="num">
                                      <p:cBhvr additive="base">
                                        <p:cTn id="790" dur="4000" fill="hold"/>
                                        <p:tgtEl>
                                          <p:spTgt spid="91"/>
                                        </p:tgtEl>
                                        <p:attrNameLst>
                                          <p:attrName>ppt_x</p:attrName>
                                        </p:attrNameLst>
                                      </p:cBhvr>
                                      <p:tavLst>
                                        <p:tav tm="0">
                                          <p:val>
                                            <p:strVal val="0-#ppt_w/2"/>
                                          </p:val>
                                        </p:tav>
                                        <p:tav tm="100000">
                                          <p:val>
                                            <p:strVal val="#ppt_x"/>
                                          </p:val>
                                        </p:tav>
                                      </p:tavLst>
                                    </p:anim>
                                    <p:anim calcmode="lin" valueType="num">
                                      <p:cBhvr additive="base">
                                        <p:cTn id="791" dur="4000" fill="hold"/>
                                        <p:tgtEl>
                                          <p:spTgt spid="91"/>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91"/>
                                        </p:tgtEl>
                                        <p:attrNameLst>
                                          <p:attrName>style.visibility</p:attrName>
                                        </p:attrNameLst>
                                      </p:cBhvr>
                                      <p:to>
                                        <p:strVal val="visible"/>
                                      </p:to>
                                    </p:set>
                                    <p:anim calcmode="lin" valueType="num">
                                      <p:cBhvr>
                                        <p:cTn id="794" dur="4000" fill="hold"/>
                                        <p:tgtEl>
                                          <p:spTgt spid="91"/>
                                        </p:tgtEl>
                                        <p:attrNameLst>
                                          <p:attrName>ppt_w</p:attrName>
                                        </p:attrNameLst>
                                      </p:cBhvr>
                                      <p:tavLst>
                                        <p:tav tm="0" fmla="#ppt_w*sin(2.5*pi*$)">
                                          <p:val>
                                            <p:fltVal val="0"/>
                                          </p:val>
                                        </p:tav>
                                        <p:tav tm="100000">
                                          <p:val>
                                            <p:fltVal val="1"/>
                                          </p:val>
                                        </p:tav>
                                      </p:tavLst>
                                    </p:anim>
                                    <p:anim calcmode="lin" valueType="num">
                                      <p:cBhvr>
                                        <p:cTn id="795" dur="4000" fill="hold"/>
                                        <p:tgtEl>
                                          <p:spTgt spid="91"/>
                                        </p:tgtEl>
                                        <p:attrNameLst>
                                          <p:attrName>ppt_h</p:attrName>
                                        </p:attrNameLst>
                                      </p:cBhvr>
                                      <p:tavLst>
                                        <p:tav tm="0">
                                          <p:val>
                                            <p:strVal val="#ppt_h"/>
                                          </p:val>
                                        </p:tav>
                                        <p:tav tm="100000">
                                          <p:val>
                                            <p:strVal val="#ppt_h"/>
                                          </p:val>
                                        </p:tav>
                                      </p:tavLst>
                                    </p:anim>
                                  </p:childTnLst>
                                </p:cTn>
                              </p:par>
                              <p:par>
                                <p:cTn id="796" presetID="2" presetClass="exit" presetSubtype="2" fill="hold" grpId="2" nodeType="withEffect">
                                  <p:stCondLst>
                                    <p:cond delay="0"/>
                                  </p:stCondLst>
                                  <p:childTnLst>
                                    <p:anim calcmode="lin" valueType="num">
                                      <p:cBhvr additive="base">
                                        <p:cTn id="797" dur="4500"/>
                                        <p:tgtEl>
                                          <p:spTgt spid="91"/>
                                        </p:tgtEl>
                                        <p:attrNameLst>
                                          <p:attrName>ppt_x</p:attrName>
                                        </p:attrNameLst>
                                      </p:cBhvr>
                                      <p:tavLst>
                                        <p:tav tm="0">
                                          <p:val>
                                            <p:strVal val="ppt_x"/>
                                          </p:val>
                                        </p:tav>
                                        <p:tav tm="100000">
                                          <p:val>
                                            <p:strVal val="1+ppt_w/2"/>
                                          </p:val>
                                        </p:tav>
                                      </p:tavLst>
                                    </p:anim>
                                    <p:anim calcmode="lin" valueType="num">
                                      <p:cBhvr additive="base">
                                        <p:cTn id="798" dur="4500"/>
                                        <p:tgtEl>
                                          <p:spTgt spid="91"/>
                                        </p:tgtEl>
                                        <p:attrNameLst>
                                          <p:attrName>ppt_y</p:attrName>
                                        </p:attrNameLst>
                                      </p:cBhvr>
                                      <p:tavLst>
                                        <p:tav tm="0">
                                          <p:val>
                                            <p:strVal val="ppt_y"/>
                                          </p:val>
                                        </p:tav>
                                        <p:tav tm="100000">
                                          <p:val>
                                            <p:strVal val="ppt_y"/>
                                          </p:val>
                                        </p:tav>
                                      </p:tavLst>
                                    </p:anim>
                                    <p:set>
                                      <p:cBhvr>
                                        <p:cTn id="799" dur="1" fill="hold">
                                          <p:stCondLst>
                                            <p:cond delay="4499"/>
                                          </p:stCondLst>
                                        </p:cTn>
                                        <p:tgtEl>
                                          <p:spTgt spid="91"/>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86"/>
                                        </p:tgtEl>
                                        <p:attrNameLst>
                                          <p:attrName>style.visibility</p:attrName>
                                        </p:attrNameLst>
                                      </p:cBhvr>
                                      <p:to>
                                        <p:strVal val="visible"/>
                                      </p:to>
                                    </p:set>
                                    <p:anim calcmode="lin" valueType="num">
                                      <p:cBhvr additive="base">
                                        <p:cTn id="802" dur="4000" fill="hold"/>
                                        <p:tgtEl>
                                          <p:spTgt spid="86"/>
                                        </p:tgtEl>
                                        <p:attrNameLst>
                                          <p:attrName>ppt_x</p:attrName>
                                        </p:attrNameLst>
                                      </p:cBhvr>
                                      <p:tavLst>
                                        <p:tav tm="0">
                                          <p:val>
                                            <p:strVal val="0-#ppt_w/2"/>
                                          </p:val>
                                        </p:tav>
                                        <p:tav tm="100000">
                                          <p:val>
                                            <p:strVal val="#ppt_x"/>
                                          </p:val>
                                        </p:tav>
                                      </p:tavLst>
                                    </p:anim>
                                    <p:anim calcmode="lin" valueType="num">
                                      <p:cBhvr additive="base">
                                        <p:cTn id="803" dur="4000" fill="hold"/>
                                        <p:tgtEl>
                                          <p:spTgt spid="8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86"/>
                                        </p:tgtEl>
                                        <p:attrNameLst>
                                          <p:attrName>style.visibility</p:attrName>
                                        </p:attrNameLst>
                                      </p:cBhvr>
                                      <p:to>
                                        <p:strVal val="visible"/>
                                      </p:to>
                                    </p:set>
                                    <p:anim calcmode="lin" valueType="num">
                                      <p:cBhvr>
                                        <p:cTn id="806" dur="4000" fill="hold"/>
                                        <p:tgtEl>
                                          <p:spTgt spid="86"/>
                                        </p:tgtEl>
                                        <p:attrNameLst>
                                          <p:attrName>ppt_w</p:attrName>
                                        </p:attrNameLst>
                                      </p:cBhvr>
                                      <p:tavLst>
                                        <p:tav tm="0" fmla="#ppt_w*sin(2.5*pi*$)">
                                          <p:val>
                                            <p:fltVal val="0"/>
                                          </p:val>
                                        </p:tav>
                                        <p:tav tm="100000">
                                          <p:val>
                                            <p:fltVal val="1"/>
                                          </p:val>
                                        </p:tav>
                                      </p:tavLst>
                                    </p:anim>
                                    <p:anim calcmode="lin" valueType="num">
                                      <p:cBhvr>
                                        <p:cTn id="807" dur="4000" fill="hold"/>
                                        <p:tgtEl>
                                          <p:spTgt spid="86"/>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4500"/>
                                        <p:tgtEl>
                                          <p:spTgt spid="86"/>
                                        </p:tgtEl>
                                        <p:attrNameLst>
                                          <p:attrName>ppt_x</p:attrName>
                                        </p:attrNameLst>
                                      </p:cBhvr>
                                      <p:tavLst>
                                        <p:tav tm="0">
                                          <p:val>
                                            <p:strVal val="ppt_x"/>
                                          </p:val>
                                        </p:tav>
                                        <p:tav tm="100000">
                                          <p:val>
                                            <p:strVal val="1+ppt_w/2"/>
                                          </p:val>
                                        </p:tav>
                                      </p:tavLst>
                                    </p:anim>
                                    <p:anim calcmode="lin" valueType="num">
                                      <p:cBhvr additive="base">
                                        <p:cTn id="810" dur="4500"/>
                                        <p:tgtEl>
                                          <p:spTgt spid="86"/>
                                        </p:tgtEl>
                                        <p:attrNameLst>
                                          <p:attrName>ppt_y</p:attrName>
                                        </p:attrNameLst>
                                      </p:cBhvr>
                                      <p:tavLst>
                                        <p:tav tm="0">
                                          <p:val>
                                            <p:strVal val="ppt_y"/>
                                          </p:val>
                                        </p:tav>
                                        <p:tav tm="100000">
                                          <p:val>
                                            <p:strVal val="ppt_y"/>
                                          </p:val>
                                        </p:tav>
                                      </p:tavLst>
                                    </p:anim>
                                    <p:set>
                                      <p:cBhvr>
                                        <p:cTn id="811" dur="1" fill="hold">
                                          <p:stCondLst>
                                            <p:cond delay="4499"/>
                                          </p:stCondLst>
                                        </p:cTn>
                                        <p:tgtEl>
                                          <p:spTgt spid="86"/>
                                        </p:tgtEl>
                                        <p:attrNameLst>
                                          <p:attrName>style.visibility</p:attrName>
                                        </p:attrNameLst>
                                      </p:cBhvr>
                                      <p:to>
                                        <p:strVal val="hidden"/>
                                      </p:to>
                                    </p:set>
                                  </p:childTnLst>
                                </p:cTn>
                              </p:par>
                              <p:par>
                                <p:cTn id="812" presetID="2" presetClass="entr" presetSubtype="8" fill="hold" grpId="0" nodeType="withEffect">
                                  <p:stCondLst>
                                    <p:cond delay="0"/>
                                  </p:stCondLst>
                                  <p:childTnLst>
                                    <p:set>
                                      <p:cBhvr>
                                        <p:cTn id="813" dur="1" fill="hold">
                                          <p:stCondLst>
                                            <p:cond delay="0"/>
                                          </p:stCondLst>
                                        </p:cTn>
                                        <p:tgtEl>
                                          <p:spTgt spid="84"/>
                                        </p:tgtEl>
                                        <p:attrNameLst>
                                          <p:attrName>style.visibility</p:attrName>
                                        </p:attrNameLst>
                                      </p:cBhvr>
                                      <p:to>
                                        <p:strVal val="visible"/>
                                      </p:to>
                                    </p:set>
                                    <p:anim calcmode="lin" valueType="num">
                                      <p:cBhvr additive="base">
                                        <p:cTn id="814" dur="4000" fill="hold"/>
                                        <p:tgtEl>
                                          <p:spTgt spid="84"/>
                                        </p:tgtEl>
                                        <p:attrNameLst>
                                          <p:attrName>ppt_x</p:attrName>
                                        </p:attrNameLst>
                                      </p:cBhvr>
                                      <p:tavLst>
                                        <p:tav tm="0">
                                          <p:val>
                                            <p:strVal val="0-#ppt_w/2"/>
                                          </p:val>
                                        </p:tav>
                                        <p:tav tm="100000">
                                          <p:val>
                                            <p:strVal val="#ppt_x"/>
                                          </p:val>
                                        </p:tav>
                                      </p:tavLst>
                                    </p:anim>
                                    <p:anim calcmode="lin" valueType="num">
                                      <p:cBhvr additive="base">
                                        <p:cTn id="815" dur="4000" fill="hold"/>
                                        <p:tgtEl>
                                          <p:spTgt spid="84"/>
                                        </p:tgtEl>
                                        <p:attrNameLst>
                                          <p:attrName>ppt_y</p:attrName>
                                        </p:attrNameLst>
                                      </p:cBhvr>
                                      <p:tavLst>
                                        <p:tav tm="0">
                                          <p:val>
                                            <p:strVal val="#ppt_y"/>
                                          </p:val>
                                        </p:tav>
                                        <p:tav tm="100000">
                                          <p:val>
                                            <p:strVal val="#ppt_y"/>
                                          </p:val>
                                        </p:tav>
                                      </p:tavLst>
                                    </p:anim>
                                  </p:childTnLst>
                                </p:cTn>
                              </p:par>
                              <p:par>
                                <p:cTn id="816" presetID="19" presetClass="entr" presetSubtype="10" fill="hold" grpId="1" nodeType="withEffect">
                                  <p:stCondLst>
                                    <p:cond delay="0"/>
                                  </p:stCondLst>
                                  <p:childTnLst>
                                    <p:set>
                                      <p:cBhvr>
                                        <p:cTn id="817" dur="1" fill="hold">
                                          <p:stCondLst>
                                            <p:cond delay="0"/>
                                          </p:stCondLst>
                                        </p:cTn>
                                        <p:tgtEl>
                                          <p:spTgt spid="84"/>
                                        </p:tgtEl>
                                        <p:attrNameLst>
                                          <p:attrName>style.visibility</p:attrName>
                                        </p:attrNameLst>
                                      </p:cBhvr>
                                      <p:to>
                                        <p:strVal val="visible"/>
                                      </p:to>
                                    </p:set>
                                    <p:anim calcmode="lin" valueType="num">
                                      <p:cBhvr>
                                        <p:cTn id="818" dur="4000" fill="hold"/>
                                        <p:tgtEl>
                                          <p:spTgt spid="84"/>
                                        </p:tgtEl>
                                        <p:attrNameLst>
                                          <p:attrName>ppt_w</p:attrName>
                                        </p:attrNameLst>
                                      </p:cBhvr>
                                      <p:tavLst>
                                        <p:tav tm="0" fmla="#ppt_w*sin(2.5*pi*$)">
                                          <p:val>
                                            <p:fltVal val="0"/>
                                          </p:val>
                                        </p:tav>
                                        <p:tav tm="100000">
                                          <p:val>
                                            <p:fltVal val="1"/>
                                          </p:val>
                                        </p:tav>
                                      </p:tavLst>
                                    </p:anim>
                                    <p:anim calcmode="lin" valueType="num">
                                      <p:cBhvr>
                                        <p:cTn id="819" dur="4000" fill="hold"/>
                                        <p:tgtEl>
                                          <p:spTgt spid="84"/>
                                        </p:tgtEl>
                                        <p:attrNameLst>
                                          <p:attrName>ppt_h</p:attrName>
                                        </p:attrNameLst>
                                      </p:cBhvr>
                                      <p:tavLst>
                                        <p:tav tm="0">
                                          <p:val>
                                            <p:strVal val="#ppt_h"/>
                                          </p:val>
                                        </p:tav>
                                        <p:tav tm="100000">
                                          <p:val>
                                            <p:strVal val="#ppt_h"/>
                                          </p:val>
                                        </p:tav>
                                      </p:tavLst>
                                    </p:anim>
                                  </p:childTnLst>
                                </p:cTn>
                              </p:par>
                              <p:par>
                                <p:cTn id="820" presetID="2" presetClass="exit" presetSubtype="2" fill="hold" grpId="2" nodeType="withEffect">
                                  <p:stCondLst>
                                    <p:cond delay="0"/>
                                  </p:stCondLst>
                                  <p:childTnLst>
                                    <p:anim calcmode="lin" valueType="num">
                                      <p:cBhvr additive="base">
                                        <p:cTn id="821" dur="4500"/>
                                        <p:tgtEl>
                                          <p:spTgt spid="84"/>
                                        </p:tgtEl>
                                        <p:attrNameLst>
                                          <p:attrName>ppt_x</p:attrName>
                                        </p:attrNameLst>
                                      </p:cBhvr>
                                      <p:tavLst>
                                        <p:tav tm="0">
                                          <p:val>
                                            <p:strVal val="ppt_x"/>
                                          </p:val>
                                        </p:tav>
                                        <p:tav tm="100000">
                                          <p:val>
                                            <p:strVal val="1+ppt_w/2"/>
                                          </p:val>
                                        </p:tav>
                                      </p:tavLst>
                                    </p:anim>
                                    <p:anim calcmode="lin" valueType="num">
                                      <p:cBhvr additive="base">
                                        <p:cTn id="822" dur="4500"/>
                                        <p:tgtEl>
                                          <p:spTgt spid="84"/>
                                        </p:tgtEl>
                                        <p:attrNameLst>
                                          <p:attrName>ppt_y</p:attrName>
                                        </p:attrNameLst>
                                      </p:cBhvr>
                                      <p:tavLst>
                                        <p:tav tm="0">
                                          <p:val>
                                            <p:strVal val="ppt_y"/>
                                          </p:val>
                                        </p:tav>
                                        <p:tav tm="100000">
                                          <p:val>
                                            <p:strVal val="ppt_y"/>
                                          </p:val>
                                        </p:tav>
                                      </p:tavLst>
                                    </p:anim>
                                    <p:set>
                                      <p:cBhvr>
                                        <p:cTn id="823" dur="1" fill="hold">
                                          <p:stCondLst>
                                            <p:cond delay="4499"/>
                                          </p:stCondLst>
                                        </p:cTn>
                                        <p:tgtEl>
                                          <p:spTgt spid="84"/>
                                        </p:tgtEl>
                                        <p:attrNameLst>
                                          <p:attrName>style.visibility</p:attrName>
                                        </p:attrNameLst>
                                      </p:cBhvr>
                                      <p:to>
                                        <p:strVal val="hidden"/>
                                      </p:to>
                                    </p:set>
                                  </p:childTnLst>
                                </p:cTn>
                              </p:par>
                              <p:par>
                                <p:cTn id="824" presetID="2" presetClass="entr" presetSubtype="8" fill="hold" grpId="0" nodeType="withEffect">
                                  <p:stCondLst>
                                    <p:cond delay="0"/>
                                  </p:stCondLst>
                                  <p:childTnLst>
                                    <p:set>
                                      <p:cBhvr>
                                        <p:cTn id="825" dur="1" fill="hold">
                                          <p:stCondLst>
                                            <p:cond delay="0"/>
                                          </p:stCondLst>
                                        </p:cTn>
                                        <p:tgtEl>
                                          <p:spTgt spid="85"/>
                                        </p:tgtEl>
                                        <p:attrNameLst>
                                          <p:attrName>style.visibility</p:attrName>
                                        </p:attrNameLst>
                                      </p:cBhvr>
                                      <p:to>
                                        <p:strVal val="visible"/>
                                      </p:to>
                                    </p:set>
                                    <p:anim calcmode="lin" valueType="num">
                                      <p:cBhvr additive="base">
                                        <p:cTn id="826" dur="4000" fill="hold"/>
                                        <p:tgtEl>
                                          <p:spTgt spid="85"/>
                                        </p:tgtEl>
                                        <p:attrNameLst>
                                          <p:attrName>ppt_x</p:attrName>
                                        </p:attrNameLst>
                                      </p:cBhvr>
                                      <p:tavLst>
                                        <p:tav tm="0">
                                          <p:val>
                                            <p:strVal val="0-#ppt_w/2"/>
                                          </p:val>
                                        </p:tav>
                                        <p:tav tm="100000">
                                          <p:val>
                                            <p:strVal val="#ppt_x"/>
                                          </p:val>
                                        </p:tav>
                                      </p:tavLst>
                                    </p:anim>
                                    <p:anim calcmode="lin" valueType="num">
                                      <p:cBhvr additive="base">
                                        <p:cTn id="827" dur="4000" fill="hold"/>
                                        <p:tgtEl>
                                          <p:spTgt spid="85"/>
                                        </p:tgtEl>
                                        <p:attrNameLst>
                                          <p:attrName>ppt_y</p:attrName>
                                        </p:attrNameLst>
                                      </p:cBhvr>
                                      <p:tavLst>
                                        <p:tav tm="0">
                                          <p:val>
                                            <p:strVal val="#ppt_y"/>
                                          </p:val>
                                        </p:tav>
                                        <p:tav tm="100000">
                                          <p:val>
                                            <p:strVal val="#ppt_y"/>
                                          </p:val>
                                        </p:tav>
                                      </p:tavLst>
                                    </p:anim>
                                  </p:childTnLst>
                                </p:cTn>
                              </p:par>
                              <p:par>
                                <p:cTn id="828" presetID="19" presetClass="entr" presetSubtype="10" fill="hold" grpId="1" nodeType="withEffect">
                                  <p:stCondLst>
                                    <p:cond delay="0"/>
                                  </p:stCondLst>
                                  <p:childTnLst>
                                    <p:set>
                                      <p:cBhvr>
                                        <p:cTn id="829" dur="1" fill="hold">
                                          <p:stCondLst>
                                            <p:cond delay="0"/>
                                          </p:stCondLst>
                                        </p:cTn>
                                        <p:tgtEl>
                                          <p:spTgt spid="85"/>
                                        </p:tgtEl>
                                        <p:attrNameLst>
                                          <p:attrName>style.visibility</p:attrName>
                                        </p:attrNameLst>
                                      </p:cBhvr>
                                      <p:to>
                                        <p:strVal val="visible"/>
                                      </p:to>
                                    </p:set>
                                    <p:anim calcmode="lin" valueType="num">
                                      <p:cBhvr>
                                        <p:cTn id="830" dur="4000" fill="hold"/>
                                        <p:tgtEl>
                                          <p:spTgt spid="85"/>
                                        </p:tgtEl>
                                        <p:attrNameLst>
                                          <p:attrName>ppt_w</p:attrName>
                                        </p:attrNameLst>
                                      </p:cBhvr>
                                      <p:tavLst>
                                        <p:tav tm="0" fmla="#ppt_w*sin(2.5*pi*$)">
                                          <p:val>
                                            <p:fltVal val="0"/>
                                          </p:val>
                                        </p:tav>
                                        <p:tav tm="100000">
                                          <p:val>
                                            <p:fltVal val="1"/>
                                          </p:val>
                                        </p:tav>
                                      </p:tavLst>
                                    </p:anim>
                                    <p:anim calcmode="lin" valueType="num">
                                      <p:cBhvr>
                                        <p:cTn id="831" dur="4000" fill="hold"/>
                                        <p:tgtEl>
                                          <p:spTgt spid="85"/>
                                        </p:tgtEl>
                                        <p:attrNameLst>
                                          <p:attrName>ppt_h</p:attrName>
                                        </p:attrNameLst>
                                      </p:cBhvr>
                                      <p:tavLst>
                                        <p:tav tm="0">
                                          <p:val>
                                            <p:strVal val="#ppt_h"/>
                                          </p:val>
                                        </p:tav>
                                        <p:tav tm="100000">
                                          <p:val>
                                            <p:strVal val="#ppt_h"/>
                                          </p:val>
                                        </p:tav>
                                      </p:tavLst>
                                    </p:anim>
                                  </p:childTnLst>
                                </p:cTn>
                              </p:par>
                              <p:par>
                                <p:cTn id="832" presetID="2" presetClass="exit" presetSubtype="2" fill="hold" grpId="2" nodeType="withEffect">
                                  <p:stCondLst>
                                    <p:cond delay="0"/>
                                  </p:stCondLst>
                                  <p:childTnLst>
                                    <p:anim calcmode="lin" valueType="num">
                                      <p:cBhvr additive="base">
                                        <p:cTn id="833" dur="4500"/>
                                        <p:tgtEl>
                                          <p:spTgt spid="85"/>
                                        </p:tgtEl>
                                        <p:attrNameLst>
                                          <p:attrName>ppt_x</p:attrName>
                                        </p:attrNameLst>
                                      </p:cBhvr>
                                      <p:tavLst>
                                        <p:tav tm="0">
                                          <p:val>
                                            <p:strVal val="ppt_x"/>
                                          </p:val>
                                        </p:tav>
                                        <p:tav tm="100000">
                                          <p:val>
                                            <p:strVal val="1+ppt_w/2"/>
                                          </p:val>
                                        </p:tav>
                                      </p:tavLst>
                                    </p:anim>
                                    <p:anim calcmode="lin" valueType="num">
                                      <p:cBhvr additive="base">
                                        <p:cTn id="834" dur="4500"/>
                                        <p:tgtEl>
                                          <p:spTgt spid="85"/>
                                        </p:tgtEl>
                                        <p:attrNameLst>
                                          <p:attrName>ppt_y</p:attrName>
                                        </p:attrNameLst>
                                      </p:cBhvr>
                                      <p:tavLst>
                                        <p:tav tm="0">
                                          <p:val>
                                            <p:strVal val="ppt_y"/>
                                          </p:val>
                                        </p:tav>
                                        <p:tav tm="100000">
                                          <p:val>
                                            <p:strVal val="ppt_y"/>
                                          </p:val>
                                        </p:tav>
                                      </p:tavLst>
                                    </p:anim>
                                    <p:set>
                                      <p:cBhvr>
                                        <p:cTn id="835" dur="1" fill="hold">
                                          <p:stCondLst>
                                            <p:cond delay="4499"/>
                                          </p:stCondLst>
                                        </p:cTn>
                                        <p:tgtEl>
                                          <p:spTgt spid="85"/>
                                        </p:tgtEl>
                                        <p:attrNameLst>
                                          <p:attrName>style.visibility</p:attrName>
                                        </p:attrNameLst>
                                      </p:cBhvr>
                                      <p:to>
                                        <p:strVal val="hidden"/>
                                      </p:to>
                                    </p:set>
                                  </p:childTnLst>
                                </p:cTn>
                              </p:par>
                              <p:par>
                                <p:cTn id="836" presetID="2" presetClass="entr" presetSubtype="8" fill="hold" grpId="0" nodeType="withEffect">
                                  <p:stCondLst>
                                    <p:cond delay="0"/>
                                  </p:stCondLst>
                                  <p:childTnLst>
                                    <p:set>
                                      <p:cBhvr>
                                        <p:cTn id="837" dur="1" fill="hold">
                                          <p:stCondLst>
                                            <p:cond delay="0"/>
                                          </p:stCondLst>
                                        </p:cTn>
                                        <p:tgtEl>
                                          <p:spTgt spid="80"/>
                                        </p:tgtEl>
                                        <p:attrNameLst>
                                          <p:attrName>style.visibility</p:attrName>
                                        </p:attrNameLst>
                                      </p:cBhvr>
                                      <p:to>
                                        <p:strVal val="visible"/>
                                      </p:to>
                                    </p:set>
                                    <p:anim calcmode="lin" valueType="num">
                                      <p:cBhvr additive="base">
                                        <p:cTn id="838" dur="4000" fill="hold"/>
                                        <p:tgtEl>
                                          <p:spTgt spid="80"/>
                                        </p:tgtEl>
                                        <p:attrNameLst>
                                          <p:attrName>ppt_x</p:attrName>
                                        </p:attrNameLst>
                                      </p:cBhvr>
                                      <p:tavLst>
                                        <p:tav tm="0">
                                          <p:val>
                                            <p:strVal val="0-#ppt_w/2"/>
                                          </p:val>
                                        </p:tav>
                                        <p:tav tm="100000">
                                          <p:val>
                                            <p:strVal val="#ppt_x"/>
                                          </p:val>
                                        </p:tav>
                                      </p:tavLst>
                                    </p:anim>
                                    <p:anim calcmode="lin" valueType="num">
                                      <p:cBhvr additive="base">
                                        <p:cTn id="839" dur="4000" fill="hold"/>
                                        <p:tgtEl>
                                          <p:spTgt spid="80"/>
                                        </p:tgtEl>
                                        <p:attrNameLst>
                                          <p:attrName>ppt_y</p:attrName>
                                        </p:attrNameLst>
                                      </p:cBhvr>
                                      <p:tavLst>
                                        <p:tav tm="0">
                                          <p:val>
                                            <p:strVal val="#ppt_y"/>
                                          </p:val>
                                        </p:tav>
                                        <p:tav tm="100000">
                                          <p:val>
                                            <p:strVal val="#ppt_y"/>
                                          </p:val>
                                        </p:tav>
                                      </p:tavLst>
                                    </p:anim>
                                  </p:childTnLst>
                                </p:cTn>
                              </p:par>
                              <p:par>
                                <p:cTn id="840" presetID="19" presetClass="entr" presetSubtype="10" fill="hold" grpId="1" nodeType="withEffect">
                                  <p:stCondLst>
                                    <p:cond delay="0"/>
                                  </p:stCondLst>
                                  <p:childTnLst>
                                    <p:set>
                                      <p:cBhvr>
                                        <p:cTn id="841" dur="1" fill="hold">
                                          <p:stCondLst>
                                            <p:cond delay="0"/>
                                          </p:stCondLst>
                                        </p:cTn>
                                        <p:tgtEl>
                                          <p:spTgt spid="80"/>
                                        </p:tgtEl>
                                        <p:attrNameLst>
                                          <p:attrName>style.visibility</p:attrName>
                                        </p:attrNameLst>
                                      </p:cBhvr>
                                      <p:to>
                                        <p:strVal val="visible"/>
                                      </p:to>
                                    </p:set>
                                    <p:anim calcmode="lin" valueType="num">
                                      <p:cBhvr>
                                        <p:cTn id="842" dur="4000" fill="hold"/>
                                        <p:tgtEl>
                                          <p:spTgt spid="80"/>
                                        </p:tgtEl>
                                        <p:attrNameLst>
                                          <p:attrName>ppt_w</p:attrName>
                                        </p:attrNameLst>
                                      </p:cBhvr>
                                      <p:tavLst>
                                        <p:tav tm="0" fmla="#ppt_w*sin(2.5*pi*$)">
                                          <p:val>
                                            <p:fltVal val="0"/>
                                          </p:val>
                                        </p:tav>
                                        <p:tav tm="100000">
                                          <p:val>
                                            <p:fltVal val="1"/>
                                          </p:val>
                                        </p:tav>
                                      </p:tavLst>
                                    </p:anim>
                                    <p:anim calcmode="lin" valueType="num">
                                      <p:cBhvr>
                                        <p:cTn id="843" dur="4000" fill="hold"/>
                                        <p:tgtEl>
                                          <p:spTgt spid="80"/>
                                        </p:tgtEl>
                                        <p:attrNameLst>
                                          <p:attrName>ppt_h</p:attrName>
                                        </p:attrNameLst>
                                      </p:cBhvr>
                                      <p:tavLst>
                                        <p:tav tm="0">
                                          <p:val>
                                            <p:strVal val="#ppt_h"/>
                                          </p:val>
                                        </p:tav>
                                        <p:tav tm="100000">
                                          <p:val>
                                            <p:strVal val="#ppt_h"/>
                                          </p:val>
                                        </p:tav>
                                      </p:tavLst>
                                    </p:anim>
                                  </p:childTnLst>
                                </p:cTn>
                              </p:par>
                              <p:par>
                                <p:cTn id="844" presetID="2" presetClass="exit" presetSubtype="2" fill="hold" grpId="2" nodeType="withEffect">
                                  <p:stCondLst>
                                    <p:cond delay="0"/>
                                  </p:stCondLst>
                                  <p:childTnLst>
                                    <p:anim calcmode="lin" valueType="num">
                                      <p:cBhvr additive="base">
                                        <p:cTn id="845" dur="4500"/>
                                        <p:tgtEl>
                                          <p:spTgt spid="80"/>
                                        </p:tgtEl>
                                        <p:attrNameLst>
                                          <p:attrName>ppt_x</p:attrName>
                                        </p:attrNameLst>
                                      </p:cBhvr>
                                      <p:tavLst>
                                        <p:tav tm="0">
                                          <p:val>
                                            <p:strVal val="ppt_x"/>
                                          </p:val>
                                        </p:tav>
                                        <p:tav tm="100000">
                                          <p:val>
                                            <p:strVal val="1+ppt_w/2"/>
                                          </p:val>
                                        </p:tav>
                                      </p:tavLst>
                                    </p:anim>
                                    <p:anim calcmode="lin" valueType="num">
                                      <p:cBhvr additive="base">
                                        <p:cTn id="846" dur="4500"/>
                                        <p:tgtEl>
                                          <p:spTgt spid="80"/>
                                        </p:tgtEl>
                                        <p:attrNameLst>
                                          <p:attrName>ppt_y</p:attrName>
                                        </p:attrNameLst>
                                      </p:cBhvr>
                                      <p:tavLst>
                                        <p:tav tm="0">
                                          <p:val>
                                            <p:strVal val="ppt_y"/>
                                          </p:val>
                                        </p:tav>
                                        <p:tav tm="100000">
                                          <p:val>
                                            <p:strVal val="ppt_y"/>
                                          </p:val>
                                        </p:tav>
                                      </p:tavLst>
                                    </p:anim>
                                    <p:set>
                                      <p:cBhvr>
                                        <p:cTn id="847" dur="1" fill="hold">
                                          <p:stCondLst>
                                            <p:cond delay="4499"/>
                                          </p:stCondLst>
                                        </p:cTn>
                                        <p:tgtEl>
                                          <p:spTgt spid="80"/>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78"/>
                                        </p:tgtEl>
                                        <p:attrNameLst>
                                          <p:attrName>style.visibility</p:attrName>
                                        </p:attrNameLst>
                                      </p:cBhvr>
                                      <p:to>
                                        <p:strVal val="visible"/>
                                      </p:to>
                                    </p:set>
                                    <p:anim calcmode="lin" valueType="num">
                                      <p:cBhvr additive="base">
                                        <p:cTn id="850" dur="4000" fill="hold"/>
                                        <p:tgtEl>
                                          <p:spTgt spid="78"/>
                                        </p:tgtEl>
                                        <p:attrNameLst>
                                          <p:attrName>ppt_x</p:attrName>
                                        </p:attrNameLst>
                                      </p:cBhvr>
                                      <p:tavLst>
                                        <p:tav tm="0">
                                          <p:val>
                                            <p:strVal val="0-#ppt_w/2"/>
                                          </p:val>
                                        </p:tav>
                                        <p:tav tm="100000">
                                          <p:val>
                                            <p:strVal val="#ppt_x"/>
                                          </p:val>
                                        </p:tav>
                                      </p:tavLst>
                                    </p:anim>
                                    <p:anim calcmode="lin" valueType="num">
                                      <p:cBhvr additive="base">
                                        <p:cTn id="851" dur="4000" fill="hold"/>
                                        <p:tgtEl>
                                          <p:spTgt spid="78"/>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78"/>
                                        </p:tgtEl>
                                        <p:attrNameLst>
                                          <p:attrName>style.visibility</p:attrName>
                                        </p:attrNameLst>
                                      </p:cBhvr>
                                      <p:to>
                                        <p:strVal val="visible"/>
                                      </p:to>
                                    </p:set>
                                    <p:anim calcmode="lin" valueType="num">
                                      <p:cBhvr>
                                        <p:cTn id="854" dur="4000" fill="hold"/>
                                        <p:tgtEl>
                                          <p:spTgt spid="78"/>
                                        </p:tgtEl>
                                        <p:attrNameLst>
                                          <p:attrName>ppt_w</p:attrName>
                                        </p:attrNameLst>
                                      </p:cBhvr>
                                      <p:tavLst>
                                        <p:tav tm="0" fmla="#ppt_w*sin(2.5*pi*$)">
                                          <p:val>
                                            <p:fltVal val="0"/>
                                          </p:val>
                                        </p:tav>
                                        <p:tav tm="100000">
                                          <p:val>
                                            <p:fltVal val="1"/>
                                          </p:val>
                                        </p:tav>
                                      </p:tavLst>
                                    </p:anim>
                                    <p:anim calcmode="lin" valueType="num">
                                      <p:cBhvr>
                                        <p:cTn id="855" dur="4000" fill="hold"/>
                                        <p:tgtEl>
                                          <p:spTgt spid="78"/>
                                        </p:tgtEl>
                                        <p:attrNameLst>
                                          <p:attrName>ppt_h</p:attrName>
                                        </p:attrNameLst>
                                      </p:cBhvr>
                                      <p:tavLst>
                                        <p:tav tm="0">
                                          <p:val>
                                            <p:strVal val="#ppt_h"/>
                                          </p:val>
                                        </p:tav>
                                        <p:tav tm="100000">
                                          <p:val>
                                            <p:strVal val="#ppt_h"/>
                                          </p:val>
                                        </p:tav>
                                      </p:tavLst>
                                    </p:anim>
                                  </p:childTnLst>
                                </p:cTn>
                              </p:par>
                              <p:par>
                                <p:cTn id="856" presetID="2" presetClass="exit" presetSubtype="2" fill="hold" grpId="2" nodeType="withEffect">
                                  <p:stCondLst>
                                    <p:cond delay="0"/>
                                  </p:stCondLst>
                                  <p:childTnLst>
                                    <p:anim calcmode="lin" valueType="num">
                                      <p:cBhvr additive="base">
                                        <p:cTn id="857" dur="4500"/>
                                        <p:tgtEl>
                                          <p:spTgt spid="78"/>
                                        </p:tgtEl>
                                        <p:attrNameLst>
                                          <p:attrName>ppt_x</p:attrName>
                                        </p:attrNameLst>
                                      </p:cBhvr>
                                      <p:tavLst>
                                        <p:tav tm="0">
                                          <p:val>
                                            <p:strVal val="ppt_x"/>
                                          </p:val>
                                        </p:tav>
                                        <p:tav tm="100000">
                                          <p:val>
                                            <p:strVal val="1+ppt_w/2"/>
                                          </p:val>
                                        </p:tav>
                                      </p:tavLst>
                                    </p:anim>
                                    <p:anim calcmode="lin" valueType="num">
                                      <p:cBhvr additive="base">
                                        <p:cTn id="858" dur="4500"/>
                                        <p:tgtEl>
                                          <p:spTgt spid="78"/>
                                        </p:tgtEl>
                                        <p:attrNameLst>
                                          <p:attrName>ppt_y</p:attrName>
                                        </p:attrNameLst>
                                      </p:cBhvr>
                                      <p:tavLst>
                                        <p:tav tm="0">
                                          <p:val>
                                            <p:strVal val="ppt_y"/>
                                          </p:val>
                                        </p:tav>
                                        <p:tav tm="100000">
                                          <p:val>
                                            <p:strVal val="ppt_y"/>
                                          </p:val>
                                        </p:tav>
                                      </p:tavLst>
                                    </p:anim>
                                    <p:set>
                                      <p:cBhvr>
                                        <p:cTn id="859" dur="1" fill="hold">
                                          <p:stCondLst>
                                            <p:cond delay="4499"/>
                                          </p:stCondLst>
                                        </p:cTn>
                                        <p:tgtEl>
                                          <p:spTgt spid="78"/>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9"/>
                                        </p:tgtEl>
                                        <p:attrNameLst>
                                          <p:attrName>style.visibility</p:attrName>
                                        </p:attrNameLst>
                                      </p:cBhvr>
                                      <p:to>
                                        <p:strVal val="visible"/>
                                      </p:to>
                                    </p:set>
                                    <p:anim calcmode="lin" valueType="num">
                                      <p:cBhvr additive="base">
                                        <p:cTn id="862" dur="4000" fill="hold"/>
                                        <p:tgtEl>
                                          <p:spTgt spid="79"/>
                                        </p:tgtEl>
                                        <p:attrNameLst>
                                          <p:attrName>ppt_x</p:attrName>
                                        </p:attrNameLst>
                                      </p:cBhvr>
                                      <p:tavLst>
                                        <p:tav tm="0">
                                          <p:val>
                                            <p:strVal val="0-#ppt_w/2"/>
                                          </p:val>
                                        </p:tav>
                                        <p:tav tm="100000">
                                          <p:val>
                                            <p:strVal val="#ppt_x"/>
                                          </p:val>
                                        </p:tav>
                                      </p:tavLst>
                                    </p:anim>
                                    <p:anim calcmode="lin" valueType="num">
                                      <p:cBhvr additive="base">
                                        <p:cTn id="863" dur="4000" fill="hold"/>
                                        <p:tgtEl>
                                          <p:spTgt spid="79"/>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9"/>
                                        </p:tgtEl>
                                        <p:attrNameLst>
                                          <p:attrName>style.visibility</p:attrName>
                                        </p:attrNameLst>
                                      </p:cBhvr>
                                      <p:to>
                                        <p:strVal val="visible"/>
                                      </p:to>
                                    </p:set>
                                    <p:anim calcmode="lin" valueType="num">
                                      <p:cBhvr>
                                        <p:cTn id="866" dur="4000" fill="hold"/>
                                        <p:tgtEl>
                                          <p:spTgt spid="79"/>
                                        </p:tgtEl>
                                        <p:attrNameLst>
                                          <p:attrName>ppt_w</p:attrName>
                                        </p:attrNameLst>
                                      </p:cBhvr>
                                      <p:tavLst>
                                        <p:tav tm="0" fmla="#ppt_w*sin(2.5*pi*$)">
                                          <p:val>
                                            <p:fltVal val="0"/>
                                          </p:val>
                                        </p:tav>
                                        <p:tav tm="100000">
                                          <p:val>
                                            <p:fltVal val="1"/>
                                          </p:val>
                                        </p:tav>
                                      </p:tavLst>
                                    </p:anim>
                                    <p:anim calcmode="lin" valueType="num">
                                      <p:cBhvr>
                                        <p:cTn id="867" dur="4000" fill="hold"/>
                                        <p:tgtEl>
                                          <p:spTgt spid="79"/>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4500"/>
                                        <p:tgtEl>
                                          <p:spTgt spid="79"/>
                                        </p:tgtEl>
                                        <p:attrNameLst>
                                          <p:attrName>ppt_x</p:attrName>
                                        </p:attrNameLst>
                                      </p:cBhvr>
                                      <p:tavLst>
                                        <p:tav tm="0">
                                          <p:val>
                                            <p:strVal val="ppt_x"/>
                                          </p:val>
                                        </p:tav>
                                        <p:tav tm="100000">
                                          <p:val>
                                            <p:strVal val="1+ppt_w/2"/>
                                          </p:val>
                                        </p:tav>
                                      </p:tavLst>
                                    </p:anim>
                                    <p:anim calcmode="lin" valueType="num">
                                      <p:cBhvr additive="base">
                                        <p:cTn id="870" dur="4500"/>
                                        <p:tgtEl>
                                          <p:spTgt spid="79"/>
                                        </p:tgtEl>
                                        <p:attrNameLst>
                                          <p:attrName>ppt_y</p:attrName>
                                        </p:attrNameLst>
                                      </p:cBhvr>
                                      <p:tavLst>
                                        <p:tav tm="0">
                                          <p:val>
                                            <p:strVal val="ppt_y"/>
                                          </p:val>
                                        </p:tav>
                                        <p:tav tm="100000">
                                          <p:val>
                                            <p:strVal val="ppt_y"/>
                                          </p:val>
                                        </p:tav>
                                      </p:tavLst>
                                    </p:anim>
                                    <p:set>
                                      <p:cBhvr>
                                        <p:cTn id="871" dur="1" fill="hold">
                                          <p:stCondLst>
                                            <p:cond delay="4499"/>
                                          </p:stCondLst>
                                        </p:cTn>
                                        <p:tgtEl>
                                          <p:spTgt spid="79"/>
                                        </p:tgtEl>
                                        <p:attrNameLst>
                                          <p:attrName>style.visibility</p:attrName>
                                        </p:attrNameLst>
                                      </p:cBhvr>
                                      <p:to>
                                        <p:strVal val="hidden"/>
                                      </p:to>
                                    </p:set>
                                  </p:childTnLst>
                                </p:cTn>
                              </p:par>
                              <p:par>
                                <p:cTn id="872" presetID="23" presetClass="entr" presetSubtype="288" fill="hold" nodeType="withEffect">
                                  <p:stCondLst>
                                    <p:cond delay="0"/>
                                  </p:stCondLst>
                                  <p:childTnLst>
                                    <p:set>
                                      <p:cBhvr>
                                        <p:cTn id="873" dur="1" fill="hold">
                                          <p:stCondLst>
                                            <p:cond delay="0"/>
                                          </p:stCondLst>
                                        </p:cTn>
                                        <p:tgtEl>
                                          <p:spTgt spid="115"/>
                                        </p:tgtEl>
                                        <p:attrNameLst>
                                          <p:attrName>style.visibility</p:attrName>
                                        </p:attrNameLst>
                                      </p:cBhvr>
                                      <p:to>
                                        <p:strVal val="visible"/>
                                      </p:to>
                                    </p:set>
                                    <p:anim calcmode="lin" valueType="num">
                                      <p:cBhvr>
                                        <p:cTn id="874" dur="4750" fill="hold"/>
                                        <p:tgtEl>
                                          <p:spTgt spid="115"/>
                                        </p:tgtEl>
                                        <p:attrNameLst>
                                          <p:attrName>ppt_w</p:attrName>
                                        </p:attrNameLst>
                                      </p:cBhvr>
                                      <p:tavLst>
                                        <p:tav tm="0">
                                          <p:val>
                                            <p:strVal val="4/3*#ppt_w"/>
                                          </p:val>
                                        </p:tav>
                                        <p:tav tm="100000">
                                          <p:val>
                                            <p:strVal val="#ppt_w"/>
                                          </p:val>
                                        </p:tav>
                                      </p:tavLst>
                                    </p:anim>
                                    <p:anim calcmode="lin" valueType="num">
                                      <p:cBhvr>
                                        <p:cTn id="875" dur="4750" fill="hold"/>
                                        <p:tgtEl>
                                          <p:spTgt spid="115"/>
                                        </p:tgtEl>
                                        <p:attrNameLst>
                                          <p:attrName>ppt_h</p:attrName>
                                        </p:attrNameLst>
                                      </p:cBhvr>
                                      <p:tavLst>
                                        <p:tav tm="0">
                                          <p:val>
                                            <p:strVal val="4/3*#ppt_h"/>
                                          </p:val>
                                        </p:tav>
                                        <p:tav tm="100000">
                                          <p:val>
                                            <p:strVal val="#ppt_h"/>
                                          </p:val>
                                        </p:tav>
                                      </p:tavLst>
                                    </p:anim>
                                  </p:childTnLst>
                                </p:cTn>
                              </p:par>
                              <p:par>
                                <p:cTn id="876" presetID="16" presetClass="entr" presetSubtype="37" fill="hold" nodeType="withEffect">
                                  <p:stCondLst>
                                    <p:cond delay="0"/>
                                  </p:stCondLst>
                                  <p:childTnLst>
                                    <p:set>
                                      <p:cBhvr>
                                        <p:cTn id="877" dur="1" fill="hold">
                                          <p:stCondLst>
                                            <p:cond delay="0"/>
                                          </p:stCondLst>
                                        </p:cTn>
                                        <p:tgtEl>
                                          <p:spTgt spid="115"/>
                                        </p:tgtEl>
                                        <p:attrNameLst>
                                          <p:attrName>style.visibility</p:attrName>
                                        </p:attrNameLst>
                                      </p:cBhvr>
                                      <p:to>
                                        <p:strVal val="visible"/>
                                      </p:to>
                                    </p:set>
                                    <p:animEffect transition="in" filter="barn(outVertical)">
                                      <p:cBhvr>
                                        <p:cTn id="878" dur="4750"/>
                                        <p:tgtEl>
                                          <p:spTgt spid="115"/>
                                        </p:tgtEl>
                                      </p:cBhvr>
                                    </p:animEffect>
                                  </p:childTnLst>
                                </p:cTn>
                              </p:par>
                              <p:par>
                                <p:cTn id="879" presetID="9" presetClass="emph" presetSubtype="0" grpId="0" nodeType="withEffect">
                                  <p:stCondLst>
                                    <p:cond delay="0"/>
                                  </p:stCondLst>
                                  <p:childTnLst>
                                    <p:set>
                                      <p:cBhvr rctx="PPT">
                                        <p:cTn id="880" dur="indefinite"/>
                                        <p:tgtEl>
                                          <p:spTgt spid="111"/>
                                        </p:tgtEl>
                                        <p:attrNameLst>
                                          <p:attrName>style.opacity</p:attrName>
                                        </p:attrNameLst>
                                      </p:cBhvr>
                                      <p:to>
                                        <p:strVal val="0"/>
                                      </p:to>
                                    </p:set>
                                    <p:animEffect filter="image" prLst="opacity: 0">
                                      <p:cBhvr rctx="IE">
                                        <p:cTn id="881" dur="indefinite"/>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34" grpId="0" animBg="1"/>
      <p:bldP spid="34" grpId="1" animBg="1"/>
      <p:bldP spid="34" grpId="2" animBg="1"/>
      <p:bldP spid="41" grpId="0" animBg="1"/>
      <p:bldP spid="41" grpId="1" animBg="1"/>
      <p:bldP spid="41" grpId="2" animBg="1"/>
      <p:bldP spid="48" grpId="0" animBg="1"/>
      <p:bldP spid="48" grpId="1" animBg="1"/>
      <p:bldP spid="48" grpId="2" animBg="1"/>
      <p:bldP spid="55" grpId="0" animBg="1"/>
      <p:bldP spid="55" grpId="1" animBg="1"/>
      <p:bldP spid="55" grpId="2" animBg="1"/>
      <p:bldP spid="62" grpId="0" animBg="1"/>
      <p:bldP spid="62" grpId="1" animBg="1"/>
      <p:bldP spid="62" grpId="2" animBg="1"/>
      <p:bldP spid="63" grpId="0" animBg="1"/>
      <p:bldP spid="63" grpId="1" animBg="1"/>
      <p:bldP spid="63"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40" grpId="0" animBg="1"/>
      <p:bldP spid="40" grpId="1" animBg="1"/>
      <p:bldP spid="40"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4" grpId="0" animBg="1"/>
      <p:bldP spid="64" grpId="1" animBg="1"/>
      <p:bldP spid="64"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93" grpId="0" animBg="1"/>
      <p:bldP spid="93" grpId="1" animBg="1"/>
      <p:bldP spid="93" grpId="2" animBg="1"/>
      <p:bldP spid="94" grpId="0" animBg="1"/>
      <p:bldP spid="94" grpId="1" animBg="1"/>
      <p:bldP spid="94" grpId="2" animBg="1"/>
      <p:bldP spid="95" grpId="0" animBg="1"/>
      <p:bldP spid="95" grpId="1" animBg="1"/>
      <p:bldP spid="95" grpId="2" animBg="1"/>
      <p:bldP spid="95" grpId="3"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flipH="1">
            <a:off x="0" y="-17828"/>
            <a:ext cx="9170959" cy="5161328"/>
          </a:xfrm>
          <a:prstGeom prst="rect">
            <a:avLst/>
          </a:prstGeom>
          <a:gradFill flip="none" rotWithShape="1">
            <a:gsLst>
              <a:gs pos="9000">
                <a:srgbClr val="33CC33">
                  <a:alpha val="0"/>
                </a:srgbClr>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3240000" y="1872000"/>
            <a:ext cx="2664296" cy="1346448"/>
          </a:xfrm>
          <a:prstGeom prst="rect">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 name="19 Imagen" descr="Diapositiva4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p:spPr>
      </p:pic>
      <p:sp>
        <p:nvSpPr>
          <p:cNvPr id="3" name="2 Paralelogramo"/>
          <p:cNvSpPr/>
          <p:nvPr/>
        </p:nvSpPr>
        <p:spPr>
          <a:xfrm rot="5400000" flipH="1">
            <a:off x="113942" y="-982534"/>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61899" y="-982534"/>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841001" y="-982486"/>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61899" y="-969968"/>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61788" y="-982534"/>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633900" y="-982534"/>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57426" y="-946534"/>
            <a:ext cx="2355413"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65536" y="-98253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a:off x="6614116" y="997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a:off x="5766160" y="997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887058" y="997947"/>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a:off x="3966160" y="985429"/>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3066272" y="997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2094160" y="997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1070634" y="961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134530" y="961995"/>
            <a:ext cx="2355414" cy="5143500"/>
          </a:xfrm>
          <a:prstGeom prst="parallelogram">
            <a:avLst>
              <a:gd name="adj" fmla="val 60658"/>
            </a:avLst>
          </a:prstGeom>
          <a:gradFill>
            <a:gsLst>
              <a:gs pos="9000">
                <a:srgbClr val="33CC33"/>
              </a:gs>
              <a:gs pos="45000">
                <a:srgbClr val="EDFF12">
                  <a:alpha val="0"/>
                </a:srgbClr>
              </a:gs>
              <a:gs pos="75831">
                <a:srgbClr val="DFFF20">
                  <a:alpha val="0"/>
                </a:srgbClr>
              </a:gs>
              <a:gs pos="70828">
                <a:srgbClr val="E5FF1A">
                  <a:alpha val="0"/>
                </a:srgbClr>
              </a:gs>
              <a:gs pos="17000">
                <a:srgbClr val="E5FF1A">
                  <a:alpha val="0"/>
                </a:srgbClr>
              </a:gs>
              <a:gs pos="91000">
                <a:srgbClr val="CCFF33">
                  <a:alpha val="67000"/>
                </a:srgbClr>
              </a:gs>
              <a:gs pos="15000">
                <a:srgbClr val="99FF33"/>
              </a:gs>
              <a:gs pos="50000">
                <a:srgbClr val="FFFF00">
                  <a:alpha val="15000"/>
                </a:srgbClr>
              </a:gs>
            </a:gsLst>
            <a:path path="shape">
              <a:fillToRect l="50000" t="50000" r="50000" b="5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1620688" y="0"/>
            <a:ext cx="12313368"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1817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23" presetClass="entr" presetSubtype="16" fill="hold" grpId="0" nodeType="withEffect">
                                  <p:stCondLst>
                                    <p:cond delay="0"/>
                                  </p:stCondLst>
                                  <p:childTnLst>
                                    <p:set>
                                      <p:cBhvr>
                                        <p:cTn id="118" dur="1" fill="hold">
                                          <p:stCondLst>
                                            <p:cond delay="0"/>
                                          </p:stCondLst>
                                        </p:cTn>
                                        <p:tgtEl>
                                          <p:spTgt spid="2"/>
                                        </p:tgtEl>
                                        <p:attrNameLst>
                                          <p:attrName>style.visibility</p:attrName>
                                        </p:attrNameLst>
                                      </p:cBhvr>
                                      <p:to>
                                        <p:strVal val="visible"/>
                                      </p:to>
                                    </p:set>
                                    <p:anim calcmode="lin" valueType="num">
                                      <p:cBhvr>
                                        <p:cTn id="119" dur="2250" fill="hold"/>
                                        <p:tgtEl>
                                          <p:spTgt spid="2"/>
                                        </p:tgtEl>
                                        <p:attrNameLst>
                                          <p:attrName>ppt_w</p:attrName>
                                        </p:attrNameLst>
                                      </p:cBhvr>
                                      <p:tavLst>
                                        <p:tav tm="0">
                                          <p:val>
                                            <p:fltVal val="0"/>
                                          </p:val>
                                        </p:tav>
                                        <p:tav tm="100000">
                                          <p:val>
                                            <p:strVal val="#ppt_w"/>
                                          </p:val>
                                        </p:tav>
                                      </p:tavLst>
                                    </p:anim>
                                    <p:anim calcmode="lin" valueType="num">
                                      <p:cBhvr>
                                        <p:cTn id="120" dur="2250" fill="hold"/>
                                        <p:tgtEl>
                                          <p:spTgt spid="2"/>
                                        </p:tgtEl>
                                        <p:attrNameLst>
                                          <p:attrName>ppt_h</p:attrName>
                                        </p:attrNameLst>
                                      </p:cBhvr>
                                      <p:tavLst>
                                        <p:tav tm="0">
                                          <p:val>
                                            <p:fltVal val="0"/>
                                          </p:val>
                                        </p:tav>
                                        <p:tav tm="100000">
                                          <p:val>
                                            <p:strVal val="#ppt_h"/>
                                          </p:val>
                                        </p:tav>
                                      </p:tavLst>
                                    </p:anim>
                                  </p:childTnLst>
                                </p:cTn>
                              </p:par>
                              <p:par>
                                <p:cTn id="121" presetID="9" presetClass="emph" presetSubtype="0" grpId="0" nodeType="withEffect">
                                  <p:stCondLst>
                                    <p:cond delay="0"/>
                                  </p:stCondLst>
                                  <p:childTnLst>
                                    <p:set>
                                      <p:cBhvr rctx="PPT">
                                        <p:cTn id="122" dur="indefinite"/>
                                        <p:tgtEl>
                                          <p:spTgt spid="22"/>
                                        </p:tgtEl>
                                        <p:attrNameLst>
                                          <p:attrName>style.opacity</p:attrName>
                                        </p:attrNameLst>
                                      </p:cBhvr>
                                      <p:to>
                                        <p:strVal val="0"/>
                                      </p:to>
                                    </p:set>
                                    <p:animEffect filter="image" prLst="opacity: 0">
                                      <p:cBhvr rctx="IE">
                                        <p:cTn id="123" dur="indefinite"/>
                                        <p:tgtEl>
                                          <p:spTgt spid="22"/>
                                        </p:tgtEl>
                                      </p:cBhvr>
                                    </p:animEffect>
                                  </p:childTnLst>
                                </p:cTn>
                              </p:par>
                            </p:childTnLst>
                          </p:cTn>
                        </p:par>
                        <p:par>
                          <p:cTn id="124" fill="hold">
                            <p:stCondLst>
                              <p:cond delay="2250"/>
                            </p:stCondLst>
                            <p:childTnLst>
                              <p:par>
                                <p:cTn id="125" presetID="2" presetClass="exit" presetSubtype="8" fill="hold" grpId="2" nodeType="afterEffect">
                                  <p:stCondLst>
                                    <p:cond delay="0"/>
                                  </p:stCondLst>
                                  <p:childTnLst>
                                    <p:anim calcmode="lin" valueType="num">
                                      <p:cBhvr additive="base">
                                        <p:cTn id="126" dur="2250"/>
                                        <p:tgtEl>
                                          <p:spTgt spid="30"/>
                                        </p:tgtEl>
                                        <p:attrNameLst>
                                          <p:attrName>ppt_x</p:attrName>
                                        </p:attrNameLst>
                                      </p:cBhvr>
                                      <p:tavLst>
                                        <p:tav tm="0">
                                          <p:val>
                                            <p:strVal val="ppt_x"/>
                                          </p:val>
                                        </p:tav>
                                        <p:tav tm="100000">
                                          <p:val>
                                            <p:strVal val="0-ppt_w/2"/>
                                          </p:val>
                                        </p:tav>
                                      </p:tavLst>
                                    </p:anim>
                                    <p:anim calcmode="lin" valueType="num">
                                      <p:cBhvr additive="base">
                                        <p:cTn id="127" dur="2250"/>
                                        <p:tgtEl>
                                          <p:spTgt spid="30"/>
                                        </p:tgtEl>
                                        <p:attrNameLst>
                                          <p:attrName>ppt_y</p:attrName>
                                        </p:attrNameLst>
                                      </p:cBhvr>
                                      <p:tavLst>
                                        <p:tav tm="0">
                                          <p:val>
                                            <p:strVal val="ppt_y"/>
                                          </p:val>
                                        </p:tav>
                                        <p:tav tm="100000">
                                          <p:val>
                                            <p:strVal val="ppt_y"/>
                                          </p:val>
                                        </p:tav>
                                      </p:tavLst>
                                    </p:anim>
                                    <p:set>
                                      <p:cBhvr>
                                        <p:cTn id="128" dur="1" fill="hold">
                                          <p:stCondLst>
                                            <p:cond delay="2249"/>
                                          </p:stCondLst>
                                        </p:cTn>
                                        <p:tgtEl>
                                          <p:spTgt spid="30"/>
                                        </p:tgtEl>
                                        <p:attrNameLst>
                                          <p:attrName>style.visibility</p:attrName>
                                        </p:attrNameLst>
                                      </p:cBhvr>
                                      <p:to>
                                        <p:strVal val="hidden"/>
                                      </p:to>
                                    </p:set>
                                  </p:childTnLst>
                                </p:cTn>
                              </p:par>
                              <p:par>
                                <p:cTn id="129" presetID="3" presetClass="exit" presetSubtype="5" fill="hold" grpId="3" nodeType="withEffect">
                                  <p:stCondLst>
                                    <p:cond delay="0"/>
                                  </p:stCondLst>
                                  <p:childTnLst>
                                    <p:animEffect transition="out" filter="blinds(vertical)">
                                      <p:cBhvr>
                                        <p:cTn id="130" dur="2250"/>
                                        <p:tgtEl>
                                          <p:spTgt spid="30"/>
                                        </p:tgtEl>
                                      </p:cBhvr>
                                    </p:animEffect>
                                    <p:set>
                                      <p:cBhvr>
                                        <p:cTn id="131" dur="1" fill="hold">
                                          <p:stCondLst>
                                            <p:cond delay="2249"/>
                                          </p:stCondLst>
                                        </p:cTn>
                                        <p:tgtEl>
                                          <p:spTgt spid="30"/>
                                        </p:tgtEl>
                                        <p:attrNameLst>
                                          <p:attrName>style.visibility</p:attrName>
                                        </p:attrNameLst>
                                      </p:cBhvr>
                                      <p:to>
                                        <p:strVal val="hidden"/>
                                      </p:to>
                                    </p:set>
                                  </p:childTnLst>
                                </p:cTn>
                              </p:par>
                              <p:par>
                                <p:cTn id="132" presetID="2" presetClass="exit" presetSubtype="8" fill="hold" grpId="2" nodeType="withEffect">
                                  <p:stCondLst>
                                    <p:cond delay="0"/>
                                  </p:stCondLst>
                                  <p:childTnLst>
                                    <p:anim calcmode="lin" valueType="num">
                                      <p:cBhvr additive="base">
                                        <p:cTn id="133" dur="2250"/>
                                        <p:tgtEl>
                                          <p:spTgt spid="31"/>
                                        </p:tgtEl>
                                        <p:attrNameLst>
                                          <p:attrName>ppt_x</p:attrName>
                                        </p:attrNameLst>
                                      </p:cBhvr>
                                      <p:tavLst>
                                        <p:tav tm="0">
                                          <p:val>
                                            <p:strVal val="ppt_x"/>
                                          </p:val>
                                        </p:tav>
                                        <p:tav tm="100000">
                                          <p:val>
                                            <p:strVal val="0-ppt_w/2"/>
                                          </p:val>
                                        </p:tav>
                                      </p:tavLst>
                                    </p:anim>
                                    <p:anim calcmode="lin" valueType="num">
                                      <p:cBhvr additive="base">
                                        <p:cTn id="134" dur="2250"/>
                                        <p:tgtEl>
                                          <p:spTgt spid="31"/>
                                        </p:tgtEl>
                                        <p:attrNameLst>
                                          <p:attrName>ppt_y</p:attrName>
                                        </p:attrNameLst>
                                      </p:cBhvr>
                                      <p:tavLst>
                                        <p:tav tm="0">
                                          <p:val>
                                            <p:strVal val="ppt_y"/>
                                          </p:val>
                                        </p:tav>
                                        <p:tav tm="100000">
                                          <p:val>
                                            <p:strVal val="ppt_y"/>
                                          </p:val>
                                        </p:tav>
                                      </p:tavLst>
                                    </p:anim>
                                    <p:set>
                                      <p:cBhvr>
                                        <p:cTn id="135" dur="1" fill="hold">
                                          <p:stCondLst>
                                            <p:cond delay="2249"/>
                                          </p:stCondLst>
                                        </p:cTn>
                                        <p:tgtEl>
                                          <p:spTgt spid="31"/>
                                        </p:tgtEl>
                                        <p:attrNameLst>
                                          <p:attrName>style.visibility</p:attrName>
                                        </p:attrNameLst>
                                      </p:cBhvr>
                                      <p:to>
                                        <p:strVal val="hidden"/>
                                      </p:to>
                                    </p:set>
                                  </p:childTnLst>
                                </p:cTn>
                              </p:par>
                              <p:par>
                                <p:cTn id="136" presetID="3" presetClass="exit" presetSubtype="5" fill="hold" grpId="3" nodeType="withEffect">
                                  <p:stCondLst>
                                    <p:cond delay="0"/>
                                  </p:stCondLst>
                                  <p:childTnLst>
                                    <p:animEffect transition="out" filter="blinds(vertical)">
                                      <p:cBhvr>
                                        <p:cTn id="137" dur="2250"/>
                                        <p:tgtEl>
                                          <p:spTgt spid="31"/>
                                        </p:tgtEl>
                                      </p:cBhvr>
                                    </p:animEffect>
                                    <p:set>
                                      <p:cBhvr>
                                        <p:cTn id="138" dur="1" fill="hold">
                                          <p:stCondLst>
                                            <p:cond delay="2249"/>
                                          </p:stCondLst>
                                        </p:cTn>
                                        <p:tgtEl>
                                          <p:spTgt spid="31"/>
                                        </p:tgtEl>
                                        <p:attrNameLst>
                                          <p:attrName>style.visibility</p:attrName>
                                        </p:attrNameLst>
                                      </p:cBhvr>
                                      <p:to>
                                        <p:strVal val="hidden"/>
                                      </p:to>
                                    </p:set>
                                  </p:childTnLst>
                                </p:cTn>
                              </p:par>
                              <p:par>
                                <p:cTn id="139" presetID="2" presetClass="exit" presetSubtype="8" fill="hold" grpId="2" nodeType="withEffect">
                                  <p:stCondLst>
                                    <p:cond delay="0"/>
                                  </p:stCondLst>
                                  <p:childTnLst>
                                    <p:anim calcmode="lin" valueType="num">
                                      <p:cBhvr additive="base">
                                        <p:cTn id="140" dur="2250"/>
                                        <p:tgtEl>
                                          <p:spTgt spid="32"/>
                                        </p:tgtEl>
                                        <p:attrNameLst>
                                          <p:attrName>ppt_x</p:attrName>
                                        </p:attrNameLst>
                                      </p:cBhvr>
                                      <p:tavLst>
                                        <p:tav tm="0">
                                          <p:val>
                                            <p:strVal val="ppt_x"/>
                                          </p:val>
                                        </p:tav>
                                        <p:tav tm="100000">
                                          <p:val>
                                            <p:strVal val="0-ppt_w/2"/>
                                          </p:val>
                                        </p:tav>
                                      </p:tavLst>
                                    </p:anim>
                                    <p:anim calcmode="lin" valueType="num">
                                      <p:cBhvr additive="base">
                                        <p:cTn id="141" dur="2250"/>
                                        <p:tgtEl>
                                          <p:spTgt spid="32"/>
                                        </p:tgtEl>
                                        <p:attrNameLst>
                                          <p:attrName>ppt_y</p:attrName>
                                        </p:attrNameLst>
                                      </p:cBhvr>
                                      <p:tavLst>
                                        <p:tav tm="0">
                                          <p:val>
                                            <p:strVal val="ppt_y"/>
                                          </p:val>
                                        </p:tav>
                                        <p:tav tm="100000">
                                          <p:val>
                                            <p:strVal val="ppt_y"/>
                                          </p:val>
                                        </p:tav>
                                      </p:tavLst>
                                    </p:anim>
                                    <p:set>
                                      <p:cBhvr>
                                        <p:cTn id="142" dur="1" fill="hold">
                                          <p:stCondLst>
                                            <p:cond delay="2249"/>
                                          </p:stCondLst>
                                        </p:cTn>
                                        <p:tgtEl>
                                          <p:spTgt spid="32"/>
                                        </p:tgtEl>
                                        <p:attrNameLst>
                                          <p:attrName>style.visibility</p:attrName>
                                        </p:attrNameLst>
                                      </p:cBhvr>
                                      <p:to>
                                        <p:strVal val="hidden"/>
                                      </p:to>
                                    </p:set>
                                  </p:childTnLst>
                                </p:cTn>
                              </p:par>
                              <p:par>
                                <p:cTn id="143" presetID="3" presetClass="exit" presetSubtype="5" fill="hold" grpId="3" nodeType="withEffect">
                                  <p:stCondLst>
                                    <p:cond delay="0"/>
                                  </p:stCondLst>
                                  <p:childTnLst>
                                    <p:animEffect transition="out" filter="blinds(vertical)">
                                      <p:cBhvr>
                                        <p:cTn id="144" dur="2250"/>
                                        <p:tgtEl>
                                          <p:spTgt spid="32"/>
                                        </p:tgtEl>
                                      </p:cBhvr>
                                    </p:animEffect>
                                    <p:set>
                                      <p:cBhvr>
                                        <p:cTn id="145" dur="1" fill="hold">
                                          <p:stCondLst>
                                            <p:cond delay="2249"/>
                                          </p:stCondLst>
                                        </p:cTn>
                                        <p:tgtEl>
                                          <p:spTgt spid="32"/>
                                        </p:tgtEl>
                                        <p:attrNameLst>
                                          <p:attrName>style.visibility</p:attrName>
                                        </p:attrNameLst>
                                      </p:cBhvr>
                                      <p:to>
                                        <p:strVal val="hidden"/>
                                      </p:to>
                                    </p:set>
                                  </p:childTnLst>
                                </p:cTn>
                              </p:par>
                              <p:par>
                                <p:cTn id="146" presetID="2" presetClass="exit" presetSubtype="8" fill="hold" grpId="2" nodeType="withEffect">
                                  <p:stCondLst>
                                    <p:cond delay="0"/>
                                  </p:stCondLst>
                                  <p:childTnLst>
                                    <p:anim calcmode="lin" valueType="num">
                                      <p:cBhvr additive="base">
                                        <p:cTn id="147" dur="2250"/>
                                        <p:tgtEl>
                                          <p:spTgt spid="33"/>
                                        </p:tgtEl>
                                        <p:attrNameLst>
                                          <p:attrName>ppt_x</p:attrName>
                                        </p:attrNameLst>
                                      </p:cBhvr>
                                      <p:tavLst>
                                        <p:tav tm="0">
                                          <p:val>
                                            <p:strVal val="ppt_x"/>
                                          </p:val>
                                        </p:tav>
                                        <p:tav tm="100000">
                                          <p:val>
                                            <p:strVal val="0-ppt_w/2"/>
                                          </p:val>
                                        </p:tav>
                                      </p:tavLst>
                                    </p:anim>
                                    <p:anim calcmode="lin" valueType="num">
                                      <p:cBhvr additive="base">
                                        <p:cTn id="148" dur="2250"/>
                                        <p:tgtEl>
                                          <p:spTgt spid="33"/>
                                        </p:tgtEl>
                                        <p:attrNameLst>
                                          <p:attrName>ppt_y</p:attrName>
                                        </p:attrNameLst>
                                      </p:cBhvr>
                                      <p:tavLst>
                                        <p:tav tm="0">
                                          <p:val>
                                            <p:strVal val="ppt_y"/>
                                          </p:val>
                                        </p:tav>
                                        <p:tav tm="100000">
                                          <p:val>
                                            <p:strVal val="ppt_y"/>
                                          </p:val>
                                        </p:tav>
                                      </p:tavLst>
                                    </p:anim>
                                    <p:set>
                                      <p:cBhvr>
                                        <p:cTn id="149" dur="1" fill="hold">
                                          <p:stCondLst>
                                            <p:cond delay="2249"/>
                                          </p:stCondLst>
                                        </p:cTn>
                                        <p:tgtEl>
                                          <p:spTgt spid="33"/>
                                        </p:tgtEl>
                                        <p:attrNameLst>
                                          <p:attrName>style.visibility</p:attrName>
                                        </p:attrNameLst>
                                      </p:cBhvr>
                                      <p:to>
                                        <p:strVal val="hidden"/>
                                      </p:to>
                                    </p:set>
                                  </p:childTnLst>
                                </p:cTn>
                              </p:par>
                              <p:par>
                                <p:cTn id="150" presetID="3" presetClass="exit" presetSubtype="5" fill="hold" grpId="3" nodeType="withEffect">
                                  <p:stCondLst>
                                    <p:cond delay="0"/>
                                  </p:stCondLst>
                                  <p:childTnLst>
                                    <p:animEffect transition="out" filter="blinds(vertical)">
                                      <p:cBhvr>
                                        <p:cTn id="151" dur="2250"/>
                                        <p:tgtEl>
                                          <p:spTgt spid="33"/>
                                        </p:tgtEl>
                                      </p:cBhvr>
                                    </p:animEffect>
                                    <p:set>
                                      <p:cBhvr>
                                        <p:cTn id="152" dur="1" fill="hold">
                                          <p:stCondLst>
                                            <p:cond delay="2249"/>
                                          </p:stCondLst>
                                        </p:cTn>
                                        <p:tgtEl>
                                          <p:spTgt spid="33"/>
                                        </p:tgtEl>
                                        <p:attrNameLst>
                                          <p:attrName>style.visibility</p:attrName>
                                        </p:attrNameLst>
                                      </p:cBhvr>
                                      <p:to>
                                        <p:strVal val="hidden"/>
                                      </p:to>
                                    </p:set>
                                  </p:childTnLst>
                                </p:cTn>
                              </p:par>
                              <p:par>
                                <p:cTn id="153" presetID="2" presetClass="exit" presetSubtype="2" fill="hold" grpId="2" nodeType="withEffect">
                                  <p:stCondLst>
                                    <p:cond delay="0"/>
                                  </p:stCondLst>
                                  <p:childTnLst>
                                    <p:anim calcmode="lin" valueType="num">
                                      <p:cBhvr additive="base">
                                        <p:cTn id="154" dur="2250"/>
                                        <p:tgtEl>
                                          <p:spTgt spid="34"/>
                                        </p:tgtEl>
                                        <p:attrNameLst>
                                          <p:attrName>ppt_x</p:attrName>
                                        </p:attrNameLst>
                                      </p:cBhvr>
                                      <p:tavLst>
                                        <p:tav tm="0">
                                          <p:val>
                                            <p:strVal val="ppt_x"/>
                                          </p:val>
                                        </p:tav>
                                        <p:tav tm="100000">
                                          <p:val>
                                            <p:strVal val="1+ppt_w/2"/>
                                          </p:val>
                                        </p:tav>
                                      </p:tavLst>
                                    </p:anim>
                                    <p:anim calcmode="lin" valueType="num">
                                      <p:cBhvr additive="base">
                                        <p:cTn id="155" dur="2250"/>
                                        <p:tgtEl>
                                          <p:spTgt spid="34"/>
                                        </p:tgtEl>
                                        <p:attrNameLst>
                                          <p:attrName>ppt_y</p:attrName>
                                        </p:attrNameLst>
                                      </p:cBhvr>
                                      <p:tavLst>
                                        <p:tav tm="0">
                                          <p:val>
                                            <p:strVal val="ppt_y"/>
                                          </p:val>
                                        </p:tav>
                                        <p:tav tm="100000">
                                          <p:val>
                                            <p:strVal val="ppt_y"/>
                                          </p:val>
                                        </p:tav>
                                      </p:tavLst>
                                    </p:anim>
                                    <p:set>
                                      <p:cBhvr>
                                        <p:cTn id="156" dur="1" fill="hold">
                                          <p:stCondLst>
                                            <p:cond delay="2249"/>
                                          </p:stCondLst>
                                        </p:cTn>
                                        <p:tgtEl>
                                          <p:spTgt spid="34"/>
                                        </p:tgtEl>
                                        <p:attrNameLst>
                                          <p:attrName>style.visibility</p:attrName>
                                        </p:attrNameLst>
                                      </p:cBhvr>
                                      <p:to>
                                        <p:strVal val="hidden"/>
                                      </p:to>
                                    </p:set>
                                  </p:childTnLst>
                                </p:cTn>
                              </p:par>
                              <p:par>
                                <p:cTn id="157" presetID="3" presetClass="exit" presetSubtype="5" fill="hold" grpId="3" nodeType="withEffect">
                                  <p:stCondLst>
                                    <p:cond delay="0"/>
                                  </p:stCondLst>
                                  <p:childTnLst>
                                    <p:animEffect transition="out" filter="blinds(vertical)">
                                      <p:cBhvr>
                                        <p:cTn id="158" dur="2250"/>
                                        <p:tgtEl>
                                          <p:spTgt spid="34"/>
                                        </p:tgtEl>
                                      </p:cBhvr>
                                    </p:animEffect>
                                    <p:set>
                                      <p:cBhvr>
                                        <p:cTn id="159" dur="1" fill="hold">
                                          <p:stCondLst>
                                            <p:cond delay="2249"/>
                                          </p:stCondLst>
                                        </p:cTn>
                                        <p:tgtEl>
                                          <p:spTgt spid="34"/>
                                        </p:tgtEl>
                                        <p:attrNameLst>
                                          <p:attrName>style.visibility</p:attrName>
                                        </p:attrNameLst>
                                      </p:cBhvr>
                                      <p:to>
                                        <p:strVal val="hidden"/>
                                      </p:to>
                                    </p:set>
                                  </p:childTnLst>
                                </p:cTn>
                              </p:par>
                              <p:par>
                                <p:cTn id="160" presetID="2" presetClass="exit" presetSubtype="2" fill="hold" grpId="2" nodeType="withEffect">
                                  <p:stCondLst>
                                    <p:cond delay="0"/>
                                  </p:stCondLst>
                                  <p:childTnLst>
                                    <p:anim calcmode="lin" valueType="num">
                                      <p:cBhvr additive="base">
                                        <p:cTn id="161" dur="2250"/>
                                        <p:tgtEl>
                                          <p:spTgt spid="35"/>
                                        </p:tgtEl>
                                        <p:attrNameLst>
                                          <p:attrName>ppt_x</p:attrName>
                                        </p:attrNameLst>
                                      </p:cBhvr>
                                      <p:tavLst>
                                        <p:tav tm="0">
                                          <p:val>
                                            <p:strVal val="ppt_x"/>
                                          </p:val>
                                        </p:tav>
                                        <p:tav tm="100000">
                                          <p:val>
                                            <p:strVal val="1+ppt_w/2"/>
                                          </p:val>
                                        </p:tav>
                                      </p:tavLst>
                                    </p:anim>
                                    <p:anim calcmode="lin" valueType="num">
                                      <p:cBhvr additive="base">
                                        <p:cTn id="162" dur="2250"/>
                                        <p:tgtEl>
                                          <p:spTgt spid="35"/>
                                        </p:tgtEl>
                                        <p:attrNameLst>
                                          <p:attrName>ppt_y</p:attrName>
                                        </p:attrNameLst>
                                      </p:cBhvr>
                                      <p:tavLst>
                                        <p:tav tm="0">
                                          <p:val>
                                            <p:strVal val="ppt_y"/>
                                          </p:val>
                                        </p:tav>
                                        <p:tav tm="100000">
                                          <p:val>
                                            <p:strVal val="ppt_y"/>
                                          </p:val>
                                        </p:tav>
                                      </p:tavLst>
                                    </p:anim>
                                    <p:set>
                                      <p:cBhvr>
                                        <p:cTn id="163" dur="1" fill="hold">
                                          <p:stCondLst>
                                            <p:cond delay="2249"/>
                                          </p:stCondLst>
                                        </p:cTn>
                                        <p:tgtEl>
                                          <p:spTgt spid="35"/>
                                        </p:tgtEl>
                                        <p:attrNameLst>
                                          <p:attrName>style.visibility</p:attrName>
                                        </p:attrNameLst>
                                      </p:cBhvr>
                                      <p:to>
                                        <p:strVal val="hidden"/>
                                      </p:to>
                                    </p:set>
                                  </p:childTnLst>
                                </p:cTn>
                              </p:par>
                              <p:par>
                                <p:cTn id="164" presetID="3" presetClass="exit" presetSubtype="5" fill="hold" grpId="3" nodeType="withEffect">
                                  <p:stCondLst>
                                    <p:cond delay="0"/>
                                  </p:stCondLst>
                                  <p:childTnLst>
                                    <p:animEffect transition="out" filter="blinds(vertical)">
                                      <p:cBhvr>
                                        <p:cTn id="165" dur="2250"/>
                                        <p:tgtEl>
                                          <p:spTgt spid="35"/>
                                        </p:tgtEl>
                                      </p:cBhvr>
                                    </p:animEffect>
                                    <p:set>
                                      <p:cBhvr>
                                        <p:cTn id="166" dur="1" fill="hold">
                                          <p:stCondLst>
                                            <p:cond delay="2249"/>
                                          </p:stCondLst>
                                        </p:cTn>
                                        <p:tgtEl>
                                          <p:spTgt spid="35"/>
                                        </p:tgtEl>
                                        <p:attrNameLst>
                                          <p:attrName>style.visibility</p:attrName>
                                        </p:attrNameLst>
                                      </p:cBhvr>
                                      <p:to>
                                        <p:strVal val="hidden"/>
                                      </p:to>
                                    </p:set>
                                  </p:childTnLst>
                                </p:cTn>
                              </p:par>
                              <p:par>
                                <p:cTn id="167" presetID="2" presetClass="exit" presetSubtype="2" fill="hold" grpId="2" nodeType="withEffect">
                                  <p:stCondLst>
                                    <p:cond delay="0"/>
                                  </p:stCondLst>
                                  <p:childTnLst>
                                    <p:anim calcmode="lin" valueType="num">
                                      <p:cBhvr additive="base">
                                        <p:cTn id="168" dur="2250"/>
                                        <p:tgtEl>
                                          <p:spTgt spid="36"/>
                                        </p:tgtEl>
                                        <p:attrNameLst>
                                          <p:attrName>ppt_x</p:attrName>
                                        </p:attrNameLst>
                                      </p:cBhvr>
                                      <p:tavLst>
                                        <p:tav tm="0">
                                          <p:val>
                                            <p:strVal val="ppt_x"/>
                                          </p:val>
                                        </p:tav>
                                        <p:tav tm="100000">
                                          <p:val>
                                            <p:strVal val="1+ppt_w/2"/>
                                          </p:val>
                                        </p:tav>
                                      </p:tavLst>
                                    </p:anim>
                                    <p:anim calcmode="lin" valueType="num">
                                      <p:cBhvr additive="base">
                                        <p:cTn id="169" dur="2250"/>
                                        <p:tgtEl>
                                          <p:spTgt spid="36"/>
                                        </p:tgtEl>
                                        <p:attrNameLst>
                                          <p:attrName>ppt_y</p:attrName>
                                        </p:attrNameLst>
                                      </p:cBhvr>
                                      <p:tavLst>
                                        <p:tav tm="0">
                                          <p:val>
                                            <p:strVal val="ppt_y"/>
                                          </p:val>
                                        </p:tav>
                                        <p:tav tm="100000">
                                          <p:val>
                                            <p:strVal val="ppt_y"/>
                                          </p:val>
                                        </p:tav>
                                      </p:tavLst>
                                    </p:anim>
                                    <p:set>
                                      <p:cBhvr>
                                        <p:cTn id="170" dur="1" fill="hold">
                                          <p:stCondLst>
                                            <p:cond delay="2249"/>
                                          </p:stCondLst>
                                        </p:cTn>
                                        <p:tgtEl>
                                          <p:spTgt spid="36"/>
                                        </p:tgtEl>
                                        <p:attrNameLst>
                                          <p:attrName>style.visibility</p:attrName>
                                        </p:attrNameLst>
                                      </p:cBhvr>
                                      <p:to>
                                        <p:strVal val="hidden"/>
                                      </p:to>
                                    </p:set>
                                  </p:childTnLst>
                                </p:cTn>
                              </p:par>
                              <p:par>
                                <p:cTn id="171" presetID="3" presetClass="exit" presetSubtype="5" fill="hold" grpId="3" nodeType="withEffect">
                                  <p:stCondLst>
                                    <p:cond delay="0"/>
                                  </p:stCondLst>
                                  <p:childTnLst>
                                    <p:animEffect transition="out" filter="blinds(vertical)">
                                      <p:cBhvr>
                                        <p:cTn id="172" dur="2250"/>
                                        <p:tgtEl>
                                          <p:spTgt spid="36"/>
                                        </p:tgtEl>
                                      </p:cBhvr>
                                    </p:animEffect>
                                    <p:set>
                                      <p:cBhvr>
                                        <p:cTn id="173" dur="1" fill="hold">
                                          <p:stCondLst>
                                            <p:cond delay="2249"/>
                                          </p:stCondLst>
                                        </p:cTn>
                                        <p:tgtEl>
                                          <p:spTgt spid="36"/>
                                        </p:tgtEl>
                                        <p:attrNameLst>
                                          <p:attrName>style.visibility</p:attrName>
                                        </p:attrNameLst>
                                      </p:cBhvr>
                                      <p:to>
                                        <p:strVal val="hidden"/>
                                      </p:to>
                                    </p:set>
                                  </p:childTnLst>
                                </p:cTn>
                              </p:par>
                              <p:par>
                                <p:cTn id="174" presetID="2" presetClass="exit" presetSubtype="2" fill="hold" grpId="2" nodeType="withEffect">
                                  <p:stCondLst>
                                    <p:cond delay="0"/>
                                  </p:stCondLst>
                                  <p:childTnLst>
                                    <p:anim calcmode="lin" valueType="num">
                                      <p:cBhvr additive="base">
                                        <p:cTn id="175" dur="2250"/>
                                        <p:tgtEl>
                                          <p:spTgt spid="37"/>
                                        </p:tgtEl>
                                        <p:attrNameLst>
                                          <p:attrName>ppt_x</p:attrName>
                                        </p:attrNameLst>
                                      </p:cBhvr>
                                      <p:tavLst>
                                        <p:tav tm="0">
                                          <p:val>
                                            <p:strVal val="ppt_x"/>
                                          </p:val>
                                        </p:tav>
                                        <p:tav tm="100000">
                                          <p:val>
                                            <p:strVal val="1+ppt_w/2"/>
                                          </p:val>
                                        </p:tav>
                                      </p:tavLst>
                                    </p:anim>
                                    <p:anim calcmode="lin" valueType="num">
                                      <p:cBhvr additive="base">
                                        <p:cTn id="176" dur="2250"/>
                                        <p:tgtEl>
                                          <p:spTgt spid="37"/>
                                        </p:tgtEl>
                                        <p:attrNameLst>
                                          <p:attrName>ppt_y</p:attrName>
                                        </p:attrNameLst>
                                      </p:cBhvr>
                                      <p:tavLst>
                                        <p:tav tm="0">
                                          <p:val>
                                            <p:strVal val="ppt_y"/>
                                          </p:val>
                                        </p:tav>
                                        <p:tav tm="100000">
                                          <p:val>
                                            <p:strVal val="ppt_y"/>
                                          </p:val>
                                        </p:tav>
                                      </p:tavLst>
                                    </p:anim>
                                    <p:set>
                                      <p:cBhvr>
                                        <p:cTn id="177" dur="1" fill="hold">
                                          <p:stCondLst>
                                            <p:cond delay="2249"/>
                                          </p:stCondLst>
                                        </p:cTn>
                                        <p:tgtEl>
                                          <p:spTgt spid="37"/>
                                        </p:tgtEl>
                                        <p:attrNameLst>
                                          <p:attrName>style.visibility</p:attrName>
                                        </p:attrNameLst>
                                      </p:cBhvr>
                                      <p:to>
                                        <p:strVal val="hidden"/>
                                      </p:to>
                                    </p:set>
                                  </p:childTnLst>
                                </p:cTn>
                              </p:par>
                              <p:par>
                                <p:cTn id="178" presetID="3" presetClass="exit" presetSubtype="5" fill="hold" grpId="3" nodeType="withEffect">
                                  <p:stCondLst>
                                    <p:cond delay="0"/>
                                  </p:stCondLst>
                                  <p:childTnLst>
                                    <p:animEffect transition="out" filter="blinds(vertical)">
                                      <p:cBhvr>
                                        <p:cTn id="179" dur="2250"/>
                                        <p:tgtEl>
                                          <p:spTgt spid="37"/>
                                        </p:tgtEl>
                                      </p:cBhvr>
                                    </p:animEffect>
                                    <p:set>
                                      <p:cBhvr>
                                        <p:cTn id="180" dur="1" fill="hold">
                                          <p:stCondLst>
                                            <p:cond delay="2249"/>
                                          </p:stCondLst>
                                        </p:cTn>
                                        <p:tgtEl>
                                          <p:spTgt spid="37"/>
                                        </p:tgtEl>
                                        <p:attrNameLst>
                                          <p:attrName>style.visibility</p:attrName>
                                        </p:attrNameLst>
                                      </p:cBhvr>
                                      <p:to>
                                        <p:strVal val="hidden"/>
                                      </p:to>
                                    </p:set>
                                  </p:childTnLst>
                                </p:cTn>
                              </p:par>
                              <p:par>
                                <p:cTn id="181" presetID="2" presetClass="exit" presetSubtype="8" fill="hold" grpId="2" nodeType="withEffect">
                                  <p:stCondLst>
                                    <p:cond delay="0"/>
                                  </p:stCondLst>
                                  <p:childTnLst>
                                    <p:anim calcmode="lin" valueType="num">
                                      <p:cBhvr additive="base">
                                        <p:cTn id="182" dur="2250"/>
                                        <p:tgtEl>
                                          <p:spTgt spid="21"/>
                                        </p:tgtEl>
                                        <p:attrNameLst>
                                          <p:attrName>ppt_x</p:attrName>
                                        </p:attrNameLst>
                                      </p:cBhvr>
                                      <p:tavLst>
                                        <p:tav tm="0">
                                          <p:val>
                                            <p:strVal val="ppt_x"/>
                                          </p:val>
                                        </p:tav>
                                        <p:tav tm="100000">
                                          <p:val>
                                            <p:strVal val="0-ppt_w/2"/>
                                          </p:val>
                                        </p:tav>
                                      </p:tavLst>
                                    </p:anim>
                                    <p:anim calcmode="lin" valueType="num">
                                      <p:cBhvr additive="base">
                                        <p:cTn id="183" dur="2250"/>
                                        <p:tgtEl>
                                          <p:spTgt spid="21"/>
                                        </p:tgtEl>
                                        <p:attrNameLst>
                                          <p:attrName>ppt_y</p:attrName>
                                        </p:attrNameLst>
                                      </p:cBhvr>
                                      <p:tavLst>
                                        <p:tav tm="0">
                                          <p:val>
                                            <p:strVal val="ppt_y"/>
                                          </p:val>
                                        </p:tav>
                                        <p:tav tm="100000">
                                          <p:val>
                                            <p:strVal val="ppt_y"/>
                                          </p:val>
                                        </p:tav>
                                      </p:tavLst>
                                    </p:anim>
                                    <p:set>
                                      <p:cBhvr>
                                        <p:cTn id="184" dur="1" fill="hold">
                                          <p:stCondLst>
                                            <p:cond delay="2249"/>
                                          </p:stCondLst>
                                        </p:cTn>
                                        <p:tgtEl>
                                          <p:spTgt spid="21"/>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2250"/>
                                        <p:tgtEl>
                                          <p:spTgt spid="21"/>
                                        </p:tgtEl>
                                      </p:cBhvr>
                                    </p:animEffect>
                                    <p:set>
                                      <p:cBhvr>
                                        <p:cTn id="187" dur="1" fill="hold">
                                          <p:stCondLst>
                                            <p:cond delay="2249"/>
                                          </p:stCondLst>
                                        </p:cTn>
                                        <p:tgtEl>
                                          <p:spTgt spid="21"/>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3"/>
                                        </p:tgtEl>
                                        <p:attrNameLst>
                                          <p:attrName>ppt_x</p:attrName>
                                        </p:attrNameLst>
                                      </p:cBhvr>
                                      <p:tavLst>
                                        <p:tav tm="0">
                                          <p:val>
                                            <p:strVal val="ppt_x"/>
                                          </p:val>
                                        </p:tav>
                                        <p:tav tm="100000">
                                          <p:val>
                                            <p:strVal val="1+ppt_w/2"/>
                                          </p:val>
                                        </p:tav>
                                      </p:tavLst>
                                    </p:anim>
                                    <p:anim calcmode="lin" valueType="num">
                                      <p:cBhvr additive="base">
                                        <p:cTn id="190" dur="2250"/>
                                        <p:tgtEl>
                                          <p:spTgt spid="3"/>
                                        </p:tgtEl>
                                        <p:attrNameLst>
                                          <p:attrName>ppt_y</p:attrName>
                                        </p:attrNameLst>
                                      </p:cBhvr>
                                      <p:tavLst>
                                        <p:tav tm="0">
                                          <p:val>
                                            <p:strVal val="ppt_y"/>
                                          </p:val>
                                        </p:tav>
                                        <p:tav tm="100000">
                                          <p:val>
                                            <p:strVal val="ppt_y"/>
                                          </p:val>
                                        </p:tav>
                                      </p:tavLst>
                                    </p:anim>
                                    <p:set>
                                      <p:cBhvr>
                                        <p:cTn id="191" dur="1" fill="hold">
                                          <p:stCondLst>
                                            <p:cond delay="2249"/>
                                          </p:stCondLst>
                                        </p:cTn>
                                        <p:tgtEl>
                                          <p:spTgt spid="3"/>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4"/>
                                        </p:tgtEl>
                                        <p:attrNameLst>
                                          <p:attrName>ppt_x</p:attrName>
                                        </p:attrNameLst>
                                      </p:cBhvr>
                                      <p:tavLst>
                                        <p:tav tm="0">
                                          <p:val>
                                            <p:strVal val="ppt_x"/>
                                          </p:val>
                                        </p:tav>
                                        <p:tav tm="100000">
                                          <p:val>
                                            <p:strVal val="1+ppt_w/2"/>
                                          </p:val>
                                        </p:tav>
                                      </p:tavLst>
                                    </p:anim>
                                    <p:anim calcmode="lin" valueType="num">
                                      <p:cBhvr additive="base">
                                        <p:cTn id="194" dur="2250"/>
                                        <p:tgtEl>
                                          <p:spTgt spid="4"/>
                                        </p:tgtEl>
                                        <p:attrNameLst>
                                          <p:attrName>ppt_y</p:attrName>
                                        </p:attrNameLst>
                                      </p:cBhvr>
                                      <p:tavLst>
                                        <p:tav tm="0">
                                          <p:val>
                                            <p:strVal val="ppt_y"/>
                                          </p:val>
                                        </p:tav>
                                        <p:tav tm="100000">
                                          <p:val>
                                            <p:strVal val="ppt_y"/>
                                          </p:val>
                                        </p:tav>
                                      </p:tavLst>
                                    </p:anim>
                                    <p:set>
                                      <p:cBhvr>
                                        <p:cTn id="195" dur="1" fill="hold">
                                          <p:stCondLst>
                                            <p:cond delay="2249"/>
                                          </p:stCondLst>
                                        </p:cTn>
                                        <p:tgtEl>
                                          <p:spTgt spid="4"/>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5"/>
                                        </p:tgtEl>
                                        <p:attrNameLst>
                                          <p:attrName>ppt_x</p:attrName>
                                        </p:attrNameLst>
                                      </p:cBhvr>
                                      <p:tavLst>
                                        <p:tav tm="0">
                                          <p:val>
                                            <p:strVal val="ppt_x"/>
                                          </p:val>
                                        </p:tav>
                                        <p:tav tm="100000">
                                          <p:val>
                                            <p:strVal val="1+ppt_w/2"/>
                                          </p:val>
                                        </p:tav>
                                      </p:tavLst>
                                    </p:anim>
                                    <p:anim calcmode="lin" valueType="num">
                                      <p:cBhvr additive="base">
                                        <p:cTn id="198" dur="2250"/>
                                        <p:tgtEl>
                                          <p:spTgt spid="5"/>
                                        </p:tgtEl>
                                        <p:attrNameLst>
                                          <p:attrName>ppt_y</p:attrName>
                                        </p:attrNameLst>
                                      </p:cBhvr>
                                      <p:tavLst>
                                        <p:tav tm="0">
                                          <p:val>
                                            <p:strVal val="ppt_y"/>
                                          </p:val>
                                        </p:tav>
                                        <p:tav tm="100000">
                                          <p:val>
                                            <p:strVal val="ppt_y"/>
                                          </p:val>
                                        </p:tav>
                                      </p:tavLst>
                                    </p:anim>
                                    <p:set>
                                      <p:cBhvr>
                                        <p:cTn id="199" dur="1" fill="hold">
                                          <p:stCondLst>
                                            <p:cond delay="2249"/>
                                          </p:stCondLst>
                                        </p:cTn>
                                        <p:tgtEl>
                                          <p:spTgt spid="5"/>
                                        </p:tgtEl>
                                        <p:attrNameLst>
                                          <p:attrName>style.visibility</p:attrName>
                                        </p:attrNameLst>
                                      </p:cBhvr>
                                      <p:to>
                                        <p:strVal val="hidden"/>
                                      </p:to>
                                    </p:set>
                                  </p:childTnLst>
                                </p:cTn>
                              </p:par>
                              <p:par>
                                <p:cTn id="200" presetID="2" presetClass="exit" presetSubtype="2" fill="hold" grpId="1" nodeType="withEffect">
                                  <p:stCondLst>
                                    <p:cond delay="0"/>
                                  </p:stCondLst>
                                  <p:childTnLst>
                                    <p:anim calcmode="lin" valueType="num">
                                      <p:cBhvr additive="base">
                                        <p:cTn id="201" dur="2250"/>
                                        <p:tgtEl>
                                          <p:spTgt spid="6"/>
                                        </p:tgtEl>
                                        <p:attrNameLst>
                                          <p:attrName>ppt_x</p:attrName>
                                        </p:attrNameLst>
                                      </p:cBhvr>
                                      <p:tavLst>
                                        <p:tav tm="0">
                                          <p:val>
                                            <p:strVal val="ppt_x"/>
                                          </p:val>
                                        </p:tav>
                                        <p:tav tm="100000">
                                          <p:val>
                                            <p:strVal val="1+ppt_w/2"/>
                                          </p:val>
                                        </p:tav>
                                      </p:tavLst>
                                    </p:anim>
                                    <p:anim calcmode="lin" valueType="num">
                                      <p:cBhvr additive="base">
                                        <p:cTn id="202" dur="2250"/>
                                        <p:tgtEl>
                                          <p:spTgt spid="6"/>
                                        </p:tgtEl>
                                        <p:attrNameLst>
                                          <p:attrName>ppt_y</p:attrName>
                                        </p:attrNameLst>
                                      </p:cBhvr>
                                      <p:tavLst>
                                        <p:tav tm="0">
                                          <p:val>
                                            <p:strVal val="ppt_y"/>
                                          </p:val>
                                        </p:tav>
                                        <p:tav tm="100000">
                                          <p:val>
                                            <p:strVal val="ppt_y"/>
                                          </p:val>
                                        </p:tav>
                                      </p:tavLst>
                                    </p:anim>
                                    <p:set>
                                      <p:cBhvr>
                                        <p:cTn id="203" dur="1" fill="hold">
                                          <p:stCondLst>
                                            <p:cond delay="2249"/>
                                          </p:stCondLst>
                                        </p:cTn>
                                        <p:tgtEl>
                                          <p:spTgt spid="6"/>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7"/>
                                        </p:tgtEl>
                                        <p:attrNameLst>
                                          <p:attrName>ppt_x</p:attrName>
                                        </p:attrNameLst>
                                      </p:cBhvr>
                                      <p:tavLst>
                                        <p:tav tm="0">
                                          <p:val>
                                            <p:strVal val="ppt_x"/>
                                          </p:val>
                                        </p:tav>
                                        <p:tav tm="100000">
                                          <p:val>
                                            <p:strVal val="0-ppt_w/2"/>
                                          </p:val>
                                        </p:tav>
                                      </p:tavLst>
                                    </p:anim>
                                    <p:anim calcmode="lin" valueType="num">
                                      <p:cBhvr additive="base">
                                        <p:cTn id="206" dur="2250"/>
                                        <p:tgtEl>
                                          <p:spTgt spid="7"/>
                                        </p:tgtEl>
                                        <p:attrNameLst>
                                          <p:attrName>ppt_y</p:attrName>
                                        </p:attrNameLst>
                                      </p:cBhvr>
                                      <p:tavLst>
                                        <p:tav tm="0">
                                          <p:val>
                                            <p:strVal val="ppt_y"/>
                                          </p:val>
                                        </p:tav>
                                        <p:tav tm="100000">
                                          <p:val>
                                            <p:strVal val="ppt_y"/>
                                          </p:val>
                                        </p:tav>
                                      </p:tavLst>
                                    </p:anim>
                                    <p:set>
                                      <p:cBhvr>
                                        <p:cTn id="207" dur="1" fill="hold">
                                          <p:stCondLst>
                                            <p:cond delay="2249"/>
                                          </p:stCondLst>
                                        </p:cTn>
                                        <p:tgtEl>
                                          <p:spTgt spid="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8"/>
                                        </p:tgtEl>
                                        <p:attrNameLst>
                                          <p:attrName>ppt_x</p:attrName>
                                        </p:attrNameLst>
                                      </p:cBhvr>
                                      <p:tavLst>
                                        <p:tav tm="0">
                                          <p:val>
                                            <p:strVal val="ppt_x"/>
                                          </p:val>
                                        </p:tav>
                                        <p:tav tm="100000">
                                          <p:val>
                                            <p:strVal val="0-ppt_w/2"/>
                                          </p:val>
                                        </p:tav>
                                      </p:tavLst>
                                    </p:anim>
                                    <p:anim calcmode="lin" valueType="num">
                                      <p:cBhvr additive="base">
                                        <p:cTn id="210" dur="2250"/>
                                        <p:tgtEl>
                                          <p:spTgt spid="8"/>
                                        </p:tgtEl>
                                        <p:attrNameLst>
                                          <p:attrName>ppt_y</p:attrName>
                                        </p:attrNameLst>
                                      </p:cBhvr>
                                      <p:tavLst>
                                        <p:tav tm="0">
                                          <p:val>
                                            <p:strVal val="ppt_y"/>
                                          </p:val>
                                        </p:tav>
                                        <p:tav tm="100000">
                                          <p:val>
                                            <p:strVal val="ppt_y"/>
                                          </p:val>
                                        </p:tav>
                                      </p:tavLst>
                                    </p:anim>
                                    <p:set>
                                      <p:cBhvr>
                                        <p:cTn id="211" dur="1" fill="hold">
                                          <p:stCondLst>
                                            <p:cond delay="2249"/>
                                          </p:stCondLst>
                                        </p:cTn>
                                        <p:tgtEl>
                                          <p:spTgt spid="8"/>
                                        </p:tgtEl>
                                        <p:attrNameLst>
                                          <p:attrName>style.visibility</p:attrName>
                                        </p:attrNameLst>
                                      </p:cBhvr>
                                      <p:to>
                                        <p:strVal val="hidden"/>
                                      </p:to>
                                    </p:set>
                                  </p:childTnLst>
                                </p:cTn>
                              </p:par>
                              <p:par>
                                <p:cTn id="212" presetID="2" presetClass="exit" presetSubtype="8" fill="hold" grpId="1" nodeType="withEffect">
                                  <p:stCondLst>
                                    <p:cond delay="0"/>
                                  </p:stCondLst>
                                  <p:childTnLst>
                                    <p:anim calcmode="lin" valueType="num">
                                      <p:cBhvr additive="base">
                                        <p:cTn id="213" dur="2250"/>
                                        <p:tgtEl>
                                          <p:spTgt spid="9"/>
                                        </p:tgtEl>
                                        <p:attrNameLst>
                                          <p:attrName>ppt_x</p:attrName>
                                        </p:attrNameLst>
                                      </p:cBhvr>
                                      <p:tavLst>
                                        <p:tav tm="0">
                                          <p:val>
                                            <p:strVal val="ppt_x"/>
                                          </p:val>
                                        </p:tav>
                                        <p:tav tm="100000">
                                          <p:val>
                                            <p:strVal val="0-ppt_w/2"/>
                                          </p:val>
                                        </p:tav>
                                      </p:tavLst>
                                    </p:anim>
                                    <p:anim calcmode="lin" valueType="num">
                                      <p:cBhvr additive="base">
                                        <p:cTn id="214" dur="2250"/>
                                        <p:tgtEl>
                                          <p:spTgt spid="9"/>
                                        </p:tgtEl>
                                        <p:attrNameLst>
                                          <p:attrName>ppt_y</p:attrName>
                                        </p:attrNameLst>
                                      </p:cBhvr>
                                      <p:tavLst>
                                        <p:tav tm="0">
                                          <p:val>
                                            <p:strVal val="ppt_y"/>
                                          </p:val>
                                        </p:tav>
                                        <p:tav tm="100000">
                                          <p:val>
                                            <p:strVal val="ppt_y"/>
                                          </p:val>
                                        </p:tav>
                                      </p:tavLst>
                                    </p:anim>
                                    <p:set>
                                      <p:cBhvr>
                                        <p:cTn id="215" dur="1" fill="hold">
                                          <p:stCondLst>
                                            <p:cond delay="2249"/>
                                          </p:stCondLst>
                                        </p:cTn>
                                        <p:tgtEl>
                                          <p:spTgt spid="9"/>
                                        </p:tgtEl>
                                        <p:attrNameLst>
                                          <p:attrName>style.visibility</p:attrName>
                                        </p:attrNameLst>
                                      </p:cBhvr>
                                      <p:to>
                                        <p:strVal val="hidden"/>
                                      </p:to>
                                    </p:set>
                                  </p:childTnLst>
                                </p:cTn>
                              </p:par>
                              <p:par>
                                <p:cTn id="216" presetID="3" presetClass="exit" presetSubtype="5" fill="hold" grpId="2" nodeType="withEffect">
                                  <p:stCondLst>
                                    <p:cond delay="0"/>
                                  </p:stCondLst>
                                  <p:childTnLst>
                                    <p:animEffect transition="out" filter="blinds(vertical)">
                                      <p:cBhvr>
                                        <p:cTn id="217" dur="2250"/>
                                        <p:tgtEl>
                                          <p:spTgt spid="3"/>
                                        </p:tgtEl>
                                      </p:cBhvr>
                                    </p:animEffect>
                                    <p:set>
                                      <p:cBhvr>
                                        <p:cTn id="218" dur="1" fill="hold">
                                          <p:stCondLst>
                                            <p:cond delay="2249"/>
                                          </p:stCondLst>
                                        </p:cTn>
                                        <p:tgtEl>
                                          <p:spTgt spid="3"/>
                                        </p:tgtEl>
                                        <p:attrNameLst>
                                          <p:attrName>style.visibility</p:attrName>
                                        </p:attrNameLst>
                                      </p:cBhvr>
                                      <p:to>
                                        <p:strVal val="hidden"/>
                                      </p:to>
                                    </p:set>
                                  </p:childTnLst>
                                </p:cTn>
                              </p:par>
                              <p:par>
                                <p:cTn id="219" presetID="3" presetClass="exit" presetSubtype="5" fill="hold" grpId="2" nodeType="withEffect">
                                  <p:stCondLst>
                                    <p:cond delay="0"/>
                                  </p:stCondLst>
                                  <p:childTnLst>
                                    <p:animEffect transition="out" filter="blinds(vertical)">
                                      <p:cBhvr>
                                        <p:cTn id="220" dur="2250"/>
                                        <p:tgtEl>
                                          <p:spTgt spid="4"/>
                                        </p:tgtEl>
                                      </p:cBhvr>
                                    </p:animEffect>
                                    <p:set>
                                      <p:cBhvr>
                                        <p:cTn id="221" dur="1" fill="hold">
                                          <p:stCondLst>
                                            <p:cond delay="2249"/>
                                          </p:stCondLst>
                                        </p:cTn>
                                        <p:tgtEl>
                                          <p:spTgt spid="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2250"/>
                                        <p:tgtEl>
                                          <p:spTgt spid="5"/>
                                        </p:tgtEl>
                                      </p:cBhvr>
                                    </p:animEffect>
                                    <p:set>
                                      <p:cBhvr>
                                        <p:cTn id="224" dur="1" fill="hold">
                                          <p:stCondLst>
                                            <p:cond delay="2249"/>
                                          </p:stCondLst>
                                        </p:cTn>
                                        <p:tgtEl>
                                          <p:spTgt spid="5"/>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2250"/>
                                        <p:tgtEl>
                                          <p:spTgt spid="6"/>
                                        </p:tgtEl>
                                      </p:cBhvr>
                                    </p:animEffect>
                                    <p:set>
                                      <p:cBhvr>
                                        <p:cTn id="227" dur="1" fill="hold">
                                          <p:stCondLst>
                                            <p:cond delay="2249"/>
                                          </p:stCondLst>
                                        </p:cTn>
                                        <p:tgtEl>
                                          <p:spTgt spid="6"/>
                                        </p:tgtEl>
                                        <p:attrNameLst>
                                          <p:attrName>style.visibility</p:attrName>
                                        </p:attrNameLst>
                                      </p:cBhvr>
                                      <p:to>
                                        <p:strVal val="hidden"/>
                                      </p:to>
                                    </p:set>
                                  </p:childTnLst>
                                </p:cTn>
                              </p:par>
                              <p:par>
                                <p:cTn id="228" presetID="3" presetClass="exit" presetSubtype="5" fill="hold" grpId="2" nodeType="withEffect">
                                  <p:stCondLst>
                                    <p:cond delay="0"/>
                                  </p:stCondLst>
                                  <p:childTnLst>
                                    <p:animEffect transition="out" filter="blinds(vertical)">
                                      <p:cBhvr>
                                        <p:cTn id="229" dur="2250"/>
                                        <p:tgtEl>
                                          <p:spTgt spid="7"/>
                                        </p:tgtEl>
                                      </p:cBhvr>
                                    </p:animEffect>
                                    <p:set>
                                      <p:cBhvr>
                                        <p:cTn id="230" dur="1" fill="hold">
                                          <p:stCondLst>
                                            <p:cond delay="2249"/>
                                          </p:stCondLst>
                                        </p:cTn>
                                        <p:tgtEl>
                                          <p:spTgt spid="7"/>
                                        </p:tgtEl>
                                        <p:attrNameLst>
                                          <p:attrName>style.visibility</p:attrName>
                                        </p:attrNameLst>
                                      </p:cBhvr>
                                      <p:to>
                                        <p:strVal val="hidden"/>
                                      </p:to>
                                    </p:set>
                                  </p:childTnLst>
                                </p:cTn>
                              </p:par>
                              <p:par>
                                <p:cTn id="231" presetID="3" presetClass="exit" presetSubtype="5" fill="hold" grpId="2" nodeType="withEffect">
                                  <p:stCondLst>
                                    <p:cond delay="0"/>
                                  </p:stCondLst>
                                  <p:childTnLst>
                                    <p:animEffect transition="out" filter="blinds(vertical)">
                                      <p:cBhvr>
                                        <p:cTn id="232" dur="2250"/>
                                        <p:tgtEl>
                                          <p:spTgt spid="8"/>
                                        </p:tgtEl>
                                      </p:cBhvr>
                                    </p:animEffect>
                                    <p:set>
                                      <p:cBhvr>
                                        <p:cTn id="233" dur="1" fill="hold">
                                          <p:stCondLst>
                                            <p:cond delay="2249"/>
                                          </p:stCondLst>
                                        </p:cTn>
                                        <p:tgtEl>
                                          <p:spTgt spid="8"/>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2250"/>
                                        <p:tgtEl>
                                          <p:spTgt spid="9"/>
                                        </p:tgtEl>
                                      </p:cBhvr>
                                    </p:animEffect>
                                    <p:set>
                                      <p:cBhvr>
                                        <p:cTn id="236" dur="1" fill="hold">
                                          <p:stCondLst>
                                            <p:cond delay="2249"/>
                                          </p:stCondLst>
                                        </p:cTn>
                                        <p:tgtEl>
                                          <p:spTgt spid="9"/>
                                        </p:tgtEl>
                                        <p:attrNameLst>
                                          <p:attrName>style.visibility</p:attrName>
                                        </p:attrNameLst>
                                      </p:cBhvr>
                                      <p:to>
                                        <p:strVal val="hidden"/>
                                      </p:to>
                                    </p:set>
                                  </p:childTnLst>
                                </p:cTn>
                              </p:par>
                              <p:par>
                                <p:cTn id="237" presetID="17" presetClass="entr" presetSubtype="8" fill="hold" nodeType="withEffect">
                                  <p:stCondLst>
                                    <p:cond delay="0"/>
                                  </p:stCondLst>
                                  <p:childTnLst>
                                    <p:set>
                                      <p:cBhvr>
                                        <p:cTn id="238" dur="1" fill="hold">
                                          <p:stCondLst>
                                            <p:cond delay="0"/>
                                          </p:stCondLst>
                                        </p:cTn>
                                        <p:tgtEl>
                                          <p:spTgt spid="20"/>
                                        </p:tgtEl>
                                        <p:attrNameLst>
                                          <p:attrName>style.visibility</p:attrName>
                                        </p:attrNameLst>
                                      </p:cBhvr>
                                      <p:to>
                                        <p:strVal val="visible"/>
                                      </p:to>
                                    </p:set>
                                    <p:anim calcmode="lin" valueType="num">
                                      <p:cBhvr>
                                        <p:cTn id="239" dur="2150" fill="hold"/>
                                        <p:tgtEl>
                                          <p:spTgt spid="20"/>
                                        </p:tgtEl>
                                        <p:attrNameLst>
                                          <p:attrName>ppt_x</p:attrName>
                                        </p:attrNameLst>
                                      </p:cBhvr>
                                      <p:tavLst>
                                        <p:tav tm="0">
                                          <p:val>
                                            <p:strVal val="#ppt_x-#ppt_w/2"/>
                                          </p:val>
                                        </p:tav>
                                        <p:tav tm="100000">
                                          <p:val>
                                            <p:strVal val="#ppt_x"/>
                                          </p:val>
                                        </p:tav>
                                      </p:tavLst>
                                    </p:anim>
                                    <p:anim calcmode="lin" valueType="num">
                                      <p:cBhvr>
                                        <p:cTn id="240" dur="2150" fill="hold"/>
                                        <p:tgtEl>
                                          <p:spTgt spid="20"/>
                                        </p:tgtEl>
                                        <p:attrNameLst>
                                          <p:attrName>ppt_y</p:attrName>
                                        </p:attrNameLst>
                                      </p:cBhvr>
                                      <p:tavLst>
                                        <p:tav tm="0">
                                          <p:val>
                                            <p:strVal val="#ppt_y"/>
                                          </p:val>
                                        </p:tav>
                                        <p:tav tm="100000">
                                          <p:val>
                                            <p:strVal val="#ppt_y"/>
                                          </p:val>
                                        </p:tav>
                                      </p:tavLst>
                                    </p:anim>
                                    <p:anim calcmode="lin" valueType="num">
                                      <p:cBhvr>
                                        <p:cTn id="241" dur="2150" fill="hold"/>
                                        <p:tgtEl>
                                          <p:spTgt spid="20"/>
                                        </p:tgtEl>
                                        <p:attrNameLst>
                                          <p:attrName>ppt_w</p:attrName>
                                        </p:attrNameLst>
                                      </p:cBhvr>
                                      <p:tavLst>
                                        <p:tav tm="0">
                                          <p:val>
                                            <p:fltVal val="0"/>
                                          </p:val>
                                        </p:tav>
                                        <p:tav tm="100000">
                                          <p:val>
                                            <p:strVal val="#ppt_w"/>
                                          </p:val>
                                        </p:tav>
                                      </p:tavLst>
                                    </p:anim>
                                    <p:anim calcmode="lin" valueType="num">
                                      <p:cBhvr>
                                        <p:cTn id="242" dur="2150" fill="hold"/>
                                        <p:tgtEl>
                                          <p:spTgt spid="20"/>
                                        </p:tgtEl>
                                        <p:attrNameLst>
                                          <p:attrName>ppt_h</p:attrName>
                                        </p:attrNameLst>
                                      </p:cBhvr>
                                      <p:tavLst>
                                        <p:tav tm="0">
                                          <p:val>
                                            <p:strVal val="#ppt_h"/>
                                          </p:val>
                                        </p:tav>
                                        <p:tav tm="100000">
                                          <p:val>
                                            <p:strVal val="#ppt_h"/>
                                          </p:val>
                                        </p:tav>
                                      </p:tavLst>
                                    </p:anim>
                                  </p:childTnLst>
                                </p:cTn>
                              </p:par>
                              <p:par>
                                <p:cTn id="243" presetID="23" presetClass="entr" presetSubtype="16" fill="hold" nodeType="withEffect">
                                  <p:stCondLst>
                                    <p:cond delay="0"/>
                                  </p:stCondLst>
                                  <p:childTnLst>
                                    <p:set>
                                      <p:cBhvr>
                                        <p:cTn id="244" dur="1" fill="hold">
                                          <p:stCondLst>
                                            <p:cond delay="0"/>
                                          </p:stCondLst>
                                        </p:cTn>
                                        <p:tgtEl>
                                          <p:spTgt spid="20"/>
                                        </p:tgtEl>
                                        <p:attrNameLst>
                                          <p:attrName>style.visibility</p:attrName>
                                        </p:attrNameLst>
                                      </p:cBhvr>
                                      <p:to>
                                        <p:strVal val="visible"/>
                                      </p:to>
                                    </p:set>
                                    <p:anim calcmode="lin" valueType="num">
                                      <p:cBhvr>
                                        <p:cTn id="245" dur="2150" fill="hold"/>
                                        <p:tgtEl>
                                          <p:spTgt spid="20"/>
                                        </p:tgtEl>
                                        <p:attrNameLst>
                                          <p:attrName>ppt_w</p:attrName>
                                        </p:attrNameLst>
                                      </p:cBhvr>
                                      <p:tavLst>
                                        <p:tav tm="0">
                                          <p:val>
                                            <p:fltVal val="0"/>
                                          </p:val>
                                        </p:tav>
                                        <p:tav tm="100000">
                                          <p:val>
                                            <p:strVal val="#ppt_w"/>
                                          </p:val>
                                        </p:tav>
                                      </p:tavLst>
                                    </p:anim>
                                    <p:anim calcmode="lin" valueType="num">
                                      <p:cBhvr>
                                        <p:cTn id="246" dur="2150" fill="hold"/>
                                        <p:tgtEl>
                                          <p:spTgt spid="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14 Grupo"/>
          <p:cNvGrpSpPr/>
          <p:nvPr/>
        </p:nvGrpSpPr>
        <p:grpSpPr>
          <a:xfrm>
            <a:off x="0" y="0"/>
            <a:ext cx="9144000" cy="5143500"/>
            <a:chOff x="0" y="0"/>
            <a:chExt cx="9144000" cy="5143500"/>
          </a:xfrm>
        </p:grpSpPr>
        <p:sp>
          <p:nvSpPr>
            <p:cNvPr id="16" name="15 Rectángulo"/>
            <p:cNvSpPr/>
            <p:nvPr/>
          </p:nvSpPr>
          <p:spPr>
            <a:xfrm flipH="1">
              <a:off x="0" y="257175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CC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0" y="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CC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4572000" y="257175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CCFF66"/>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flipH="1">
              <a:off x="4572000" y="0"/>
              <a:ext cx="4572000" cy="2571750"/>
            </a:xfrm>
            <a:prstGeom prst="rect">
              <a:avLst/>
            </a:prstGeom>
            <a:gradFill flip="none" rotWithShape="1">
              <a:gsLst>
                <a:gs pos="22000">
                  <a:srgbClr val="EE5F50">
                    <a:alpha val="0"/>
                  </a:srgbClr>
                </a:gs>
                <a:gs pos="72000">
                  <a:srgbClr val="99FF33">
                    <a:alpha val="67000"/>
                  </a:srgbClr>
                </a:gs>
                <a:gs pos="100000">
                  <a:srgbClr val="99FF33">
                    <a:alpha val="66000"/>
                  </a:srgbClr>
                </a:gs>
                <a:gs pos="90000">
                  <a:srgbClr val="B10000">
                    <a:alpha val="0"/>
                  </a:srgbClr>
                </a:gs>
                <a:gs pos="8000">
                  <a:srgbClr val="99FF33">
                    <a:alpha val="71000"/>
                  </a:srgbClr>
                </a:gs>
                <a:gs pos="28000">
                  <a:srgbClr val="E78974">
                    <a:alpha val="0"/>
                  </a:srgbClr>
                </a:gs>
                <a:gs pos="61000">
                  <a:srgbClr val="C00000">
                    <a:lumMod val="69000"/>
                    <a:alpha val="0"/>
                  </a:srgbClr>
                </a:gs>
                <a:gs pos="43000">
                  <a:srgbClr val="C00000">
                    <a:alpha val="0"/>
                  </a:srgbClr>
                </a:gs>
                <a:gs pos="34000">
                  <a:srgbClr val="CCFF3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Rectángulo redondeado"/>
          <p:cNvSpPr/>
          <p:nvPr/>
        </p:nvSpPr>
        <p:spPr>
          <a:xfrm>
            <a:off x="755576" y="411511"/>
            <a:ext cx="7632848" cy="4392488"/>
          </a:xfrm>
          <a:prstGeom prst="roundRect">
            <a:avLst>
              <a:gd name="adj" fmla="val 39091"/>
            </a:avLst>
          </a:prstGeom>
          <a:gradFill>
            <a:gsLst>
              <a:gs pos="45000">
                <a:schemeClr val="tx1">
                  <a:alpha val="0"/>
                </a:schemeClr>
              </a:gs>
              <a:gs pos="53000">
                <a:schemeClr val="tx1">
                  <a:alpha val="0"/>
                </a:schemeClr>
              </a:gs>
              <a:gs pos="51000">
                <a:srgbClr val="00B050">
                  <a:alpha val="53000"/>
                  <a:lumMod val="45000"/>
                  <a:lumOff val="55000"/>
                </a:srgbClr>
              </a:gs>
              <a:gs pos="47000">
                <a:srgbClr val="FFFF00"/>
              </a:gs>
            </a:gsLst>
            <a:path path="shape">
              <a:fillToRect l="50000" t="50000" r="50000" b="50000"/>
            </a:path>
          </a:gradFill>
          <a:ln w="88900">
            <a:gradFill>
              <a:gsLst>
                <a:gs pos="50000">
                  <a:srgbClr val="99FF33"/>
                </a:gs>
                <a:gs pos="20000">
                  <a:srgbClr val="CCFF33"/>
                </a:gs>
                <a:gs pos="83000">
                  <a:srgbClr val="CCFF33"/>
                </a:gs>
              </a:gsLst>
              <a:lin ang="5400000" scaled="0"/>
            </a:gra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redondeado"/>
          <p:cNvSpPr/>
          <p:nvPr/>
        </p:nvSpPr>
        <p:spPr>
          <a:xfrm>
            <a:off x="755576" y="411510"/>
            <a:ext cx="7632848" cy="4392488"/>
          </a:xfrm>
          <a:prstGeom prst="roundRect">
            <a:avLst>
              <a:gd name="adj" fmla="val 40605"/>
            </a:avLst>
          </a:prstGeom>
          <a:gradFill flip="none" rotWithShape="1">
            <a:gsLst>
              <a:gs pos="45000">
                <a:schemeClr val="tx1">
                  <a:alpha val="0"/>
                </a:schemeClr>
              </a:gs>
              <a:gs pos="53000">
                <a:schemeClr val="tx1">
                  <a:alpha val="0"/>
                </a:schemeClr>
              </a:gs>
              <a:gs pos="51000">
                <a:srgbClr val="00B050">
                  <a:alpha val="53000"/>
                  <a:lumMod val="45000"/>
                  <a:lumOff val="55000"/>
                </a:srgbClr>
              </a:gs>
              <a:gs pos="47000">
                <a:srgbClr val="FFFF00"/>
              </a:gs>
            </a:gsLst>
            <a:path path="shape">
              <a:fillToRect l="50000" t="50000" r="50000" b="50000"/>
            </a:path>
            <a:tileRect/>
          </a:gradFill>
          <a:ln w="88900">
            <a:gradFill>
              <a:gsLst>
                <a:gs pos="12900">
                  <a:srgbClr val="CCFF33"/>
                </a:gs>
                <a:gs pos="58000">
                  <a:srgbClr val="99FF33"/>
                </a:gs>
                <a:gs pos="100000">
                  <a:srgbClr val="CCFF66"/>
                </a:gs>
              </a:gsLst>
              <a:lin ang="5400000" scaled="0"/>
            </a:gra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4662" y="915567"/>
            <a:ext cx="9119338" cy="6718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0800000">
            <a:off x="0" y="-2448000"/>
            <a:ext cx="9144000" cy="67183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33577" t="21691" r="31056" b="42670"/>
          <a:stretch/>
        </p:blipFill>
        <p:spPr bwMode="auto">
          <a:xfrm rot="21329994">
            <a:off x="1966367" y="84014"/>
            <a:ext cx="2203705" cy="1581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3185" t="8554" r="46011" b="23876"/>
          <a:stretch/>
        </p:blipFill>
        <p:spPr bwMode="auto">
          <a:xfrm>
            <a:off x="7740352" y="4607882"/>
            <a:ext cx="1427356" cy="5576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13 Rectángulo"/>
          <p:cNvSpPr/>
          <p:nvPr/>
        </p:nvSpPr>
        <p:spPr>
          <a:xfrm>
            <a:off x="0" y="0"/>
            <a:ext cx="9252520" cy="5143500"/>
          </a:xfrm>
          <a:prstGeom prst="rect">
            <a:avLst/>
          </a:prstGeom>
          <a:gradFill flip="none" rotWithShape="1">
            <a:gsLst>
              <a:gs pos="1250">
                <a:srgbClr val="66FF33">
                  <a:lumMod val="19000"/>
                </a:srgbClr>
              </a:gs>
              <a:gs pos="84000">
                <a:srgbClr val="5AA51B"/>
              </a:gs>
              <a:gs pos="51000">
                <a:srgbClr val="C5FF64">
                  <a:lumMod val="85000"/>
                  <a:lumOff val="15000"/>
                </a:srgbClr>
              </a:gs>
              <a:gs pos="100000">
                <a:srgbClr val="8CFF58">
                  <a:lumMod val="19000"/>
                </a:srgbClr>
              </a:gs>
              <a:gs pos="13000">
                <a:srgbClr val="438413"/>
              </a:gs>
              <a:gs pos="62000">
                <a:srgbClr val="99FF33">
                  <a:lumMod val="78000"/>
                  <a:lumOff val="22000"/>
                </a:srgbClr>
              </a:gs>
              <a:gs pos="43000">
                <a:srgbClr val="99FF33">
                  <a:lumMod val="77000"/>
                  <a:lumOff val="23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43063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3" presetClass="entr" presetSubtype="16" fill="hold" grpId="0" nodeType="withEffect">
                                  <p:stCondLst>
                                    <p:cond delay="1000"/>
                                  </p:stCondLst>
                                  <p:childTnLst>
                                    <p:set>
                                      <p:cBhvr>
                                        <p:cTn id="9" dur="1" fill="hold">
                                          <p:stCondLst>
                                            <p:cond delay="0"/>
                                          </p:stCondLst>
                                        </p:cTn>
                                        <p:tgtEl>
                                          <p:spTgt spid="2"/>
                                        </p:tgtEl>
                                        <p:attrNameLst>
                                          <p:attrName>style.visibility</p:attrName>
                                        </p:attrNameLst>
                                      </p:cBhvr>
                                      <p:to>
                                        <p:strVal val="visible"/>
                                      </p:to>
                                    </p:set>
                                    <p:anim calcmode="lin" valueType="num">
                                      <p:cBhvr>
                                        <p:cTn id="10" dur="2000" fill="hold"/>
                                        <p:tgtEl>
                                          <p:spTgt spid="2"/>
                                        </p:tgtEl>
                                        <p:attrNameLst>
                                          <p:attrName>ppt_w</p:attrName>
                                        </p:attrNameLst>
                                      </p:cBhvr>
                                      <p:tavLst>
                                        <p:tav tm="0">
                                          <p:val>
                                            <p:fltVal val="0"/>
                                          </p:val>
                                        </p:tav>
                                        <p:tav tm="100000">
                                          <p:val>
                                            <p:strVal val="#ppt_w"/>
                                          </p:val>
                                        </p:tav>
                                      </p:tavLst>
                                    </p:anim>
                                    <p:anim calcmode="lin" valueType="num">
                                      <p:cBhvr>
                                        <p:cTn id="11" dur="2000" fill="hold"/>
                                        <p:tgtEl>
                                          <p:spTgt spid="2"/>
                                        </p:tgtEl>
                                        <p:attrNameLst>
                                          <p:attrName>ppt_h</p:attrName>
                                        </p:attrNameLst>
                                      </p:cBhvr>
                                      <p:tavLst>
                                        <p:tav tm="0">
                                          <p:val>
                                            <p:fltVal val="0"/>
                                          </p:val>
                                        </p:tav>
                                        <p:tav tm="100000">
                                          <p:val>
                                            <p:strVal val="#ppt_h"/>
                                          </p:val>
                                        </p:tav>
                                      </p:tavLst>
                                    </p:anim>
                                  </p:childTnLst>
                                </p:cTn>
                              </p:par>
                              <p:par>
                                <p:cTn id="12" presetID="23" presetClass="exit" presetSubtype="16" fill="hold" grpId="1" nodeType="withEffect">
                                  <p:stCondLst>
                                    <p:cond delay="2000"/>
                                  </p:stCondLst>
                                  <p:childTnLst>
                                    <p:anim calcmode="lin" valueType="num">
                                      <p:cBhvr>
                                        <p:cTn id="13" dur="1750"/>
                                        <p:tgtEl>
                                          <p:spTgt spid="2"/>
                                        </p:tgtEl>
                                        <p:attrNameLst>
                                          <p:attrName>ppt_w</p:attrName>
                                        </p:attrNameLst>
                                      </p:cBhvr>
                                      <p:tavLst>
                                        <p:tav tm="0">
                                          <p:val>
                                            <p:strVal val="ppt_w"/>
                                          </p:val>
                                        </p:tav>
                                        <p:tav tm="100000">
                                          <p:val>
                                            <p:strVal val="4*ppt_w"/>
                                          </p:val>
                                        </p:tav>
                                      </p:tavLst>
                                    </p:anim>
                                    <p:anim calcmode="lin" valueType="num">
                                      <p:cBhvr>
                                        <p:cTn id="14" dur="1750"/>
                                        <p:tgtEl>
                                          <p:spTgt spid="2"/>
                                        </p:tgtEl>
                                        <p:attrNameLst>
                                          <p:attrName>ppt_h</p:attrName>
                                        </p:attrNameLst>
                                      </p:cBhvr>
                                      <p:tavLst>
                                        <p:tav tm="0">
                                          <p:val>
                                            <p:strVal val="ppt_h"/>
                                          </p:val>
                                        </p:tav>
                                        <p:tav tm="100000">
                                          <p:val>
                                            <p:strVal val="4*ppt_h"/>
                                          </p:val>
                                        </p:tav>
                                      </p:tavLst>
                                    </p:anim>
                                    <p:set>
                                      <p:cBhvr>
                                        <p:cTn id="15" dur="1" fill="hold">
                                          <p:stCondLst>
                                            <p:cond delay="1749"/>
                                          </p:stCondLst>
                                        </p:cTn>
                                        <p:tgtEl>
                                          <p:spTgt spid="2"/>
                                        </p:tgtEl>
                                        <p:attrNameLst>
                                          <p:attrName>style.visibility</p:attrName>
                                        </p:attrNameLst>
                                      </p:cBhvr>
                                      <p:to>
                                        <p:strVal val="hidden"/>
                                      </p:to>
                                    </p:set>
                                  </p:childTnLst>
                                </p:cTn>
                              </p:par>
                              <p:par>
                                <p:cTn id="16" presetID="23" presetClass="entr" presetSubtype="16" fill="hold" grpId="0" nodeType="withEffect">
                                  <p:stCondLst>
                                    <p:cond delay="1000"/>
                                  </p:stCondLst>
                                  <p:childTnLst>
                                    <p:set>
                                      <p:cBhvr>
                                        <p:cTn id="17" dur="1" fill="hold">
                                          <p:stCondLst>
                                            <p:cond delay="0"/>
                                          </p:stCondLst>
                                        </p:cTn>
                                        <p:tgtEl>
                                          <p:spTgt spid="32"/>
                                        </p:tgtEl>
                                        <p:attrNameLst>
                                          <p:attrName>style.visibility</p:attrName>
                                        </p:attrNameLst>
                                      </p:cBhvr>
                                      <p:to>
                                        <p:strVal val="visible"/>
                                      </p:to>
                                    </p:set>
                                    <p:anim calcmode="lin" valueType="num">
                                      <p:cBhvr>
                                        <p:cTn id="18" dur="2500" fill="hold"/>
                                        <p:tgtEl>
                                          <p:spTgt spid="32"/>
                                        </p:tgtEl>
                                        <p:attrNameLst>
                                          <p:attrName>ppt_w</p:attrName>
                                        </p:attrNameLst>
                                      </p:cBhvr>
                                      <p:tavLst>
                                        <p:tav tm="0">
                                          <p:val>
                                            <p:fltVal val="0"/>
                                          </p:val>
                                        </p:tav>
                                        <p:tav tm="100000">
                                          <p:val>
                                            <p:strVal val="#ppt_w"/>
                                          </p:val>
                                        </p:tav>
                                      </p:tavLst>
                                    </p:anim>
                                    <p:anim calcmode="lin" valueType="num">
                                      <p:cBhvr>
                                        <p:cTn id="19" dur="2500" fill="hold"/>
                                        <p:tgtEl>
                                          <p:spTgt spid="32"/>
                                        </p:tgtEl>
                                        <p:attrNameLst>
                                          <p:attrName>ppt_h</p:attrName>
                                        </p:attrNameLst>
                                      </p:cBhvr>
                                      <p:tavLst>
                                        <p:tav tm="0">
                                          <p:val>
                                            <p:fltVal val="0"/>
                                          </p:val>
                                        </p:tav>
                                        <p:tav tm="100000">
                                          <p:val>
                                            <p:strVal val="#ppt_h"/>
                                          </p:val>
                                        </p:tav>
                                      </p:tavLst>
                                    </p:anim>
                                  </p:childTnLst>
                                </p:cTn>
                              </p:par>
                              <p:par>
                                <p:cTn id="20" presetID="23" presetClass="exit" presetSubtype="544" fill="hold" grpId="1" nodeType="withEffect">
                                  <p:stCondLst>
                                    <p:cond delay="2250"/>
                                  </p:stCondLst>
                                  <p:childTnLst>
                                    <p:anim calcmode="lin" valueType="num">
                                      <p:cBhvr>
                                        <p:cTn id="21" dur="1750"/>
                                        <p:tgtEl>
                                          <p:spTgt spid="32"/>
                                        </p:tgtEl>
                                        <p:attrNameLst>
                                          <p:attrName>ppt_w</p:attrName>
                                        </p:attrNameLst>
                                      </p:cBhvr>
                                      <p:tavLst>
                                        <p:tav tm="0">
                                          <p:val>
                                            <p:strVal val="ppt_w"/>
                                          </p:val>
                                        </p:tav>
                                        <p:tav tm="100000">
                                          <p:val>
                                            <p:fltVal val="0"/>
                                          </p:val>
                                        </p:tav>
                                      </p:tavLst>
                                    </p:anim>
                                    <p:anim calcmode="lin" valueType="num">
                                      <p:cBhvr>
                                        <p:cTn id="22" dur="1750"/>
                                        <p:tgtEl>
                                          <p:spTgt spid="32"/>
                                        </p:tgtEl>
                                        <p:attrNameLst>
                                          <p:attrName>ppt_h</p:attrName>
                                        </p:attrNameLst>
                                      </p:cBhvr>
                                      <p:tavLst>
                                        <p:tav tm="0">
                                          <p:val>
                                            <p:strVal val="ppt_h"/>
                                          </p:val>
                                        </p:tav>
                                        <p:tav tm="100000">
                                          <p:val>
                                            <p:fltVal val="0"/>
                                          </p:val>
                                        </p:tav>
                                      </p:tavLst>
                                    </p:anim>
                                    <p:anim calcmode="lin" valueType="num">
                                      <p:cBhvr>
                                        <p:cTn id="23" dur="1750"/>
                                        <p:tgtEl>
                                          <p:spTgt spid="32"/>
                                        </p:tgtEl>
                                        <p:attrNameLst>
                                          <p:attrName>ppt_x</p:attrName>
                                        </p:attrNameLst>
                                      </p:cBhvr>
                                      <p:tavLst>
                                        <p:tav tm="0">
                                          <p:val>
                                            <p:strVal val="ppt_x"/>
                                          </p:val>
                                        </p:tav>
                                        <p:tav tm="100000">
                                          <p:val>
                                            <p:fltVal val="0.5"/>
                                          </p:val>
                                        </p:tav>
                                      </p:tavLst>
                                    </p:anim>
                                    <p:anim calcmode="lin" valueType="num">
                                      <p:cBhvr>
                                        <p:cTn id="24" dur="1750"/>
                                        <p:tgtEl>
                                          <p:spTgt spid="32"/>
                                        </p:tgtEl>
                                        <p:attrNameLst>
                                          <p:attrName>ppt_y</p:attrName>
                                        </p:attrNameLst>
                                      </p:cBhvr>
                                      <p:tavLst>
                                        <p:tav tm="0">
                                          <p:val>
                                            <p:strVal val="ppt_y"/>
                                          </p:val>
                                        </p:tav>
                                        <p:tav tm="100000">
                                          <p:val>
                                            <p:fltVal val="0.5"/>
                                          </p:val>
                                        </p:tav>
                                      </p:tavLst>
                                    </p:anim>
                                    <p:set>
                                      <p:cBhvr>
                                        <p:cTn id="25" dur="1" fill="hold">
                                          <p:stCondLst>
                                            <p:cond delay="1749"/>
                                          </p:stCondLst>
                                        </p:cTn>
                                        <p:tgtEl>
                                          <p:spTgt spid="32"/>
                                        </p:tgtEl>
                                        <p:attrNameLst>
                                          <p:attrName>style.visibility</p:attrName>
                                        </p:attrNameLst>
                                      </p:cBhvr>
                                      <p:to>
                                        <p:strVal val="hidden"/>
                                      </p:to>
                                    </p:set>
                                  </p:childTnLst>
                                </p:cTn>
                              </p:par>
                              <p:par>
                                <p:cTn id="26" presetID="17" presetClass="entr" presetSubtype="4"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3000" fill="hold"/>
                                        <p:tgtEl>
                                          <p:spTgt spid="12"/>
                                        </p:tgtEl>
                                        <p:attrNameLst>
                                          <p:attrName>ppt_x</p:attrName>
                                        </p:attrNameLst>
                                      </p:cBhvr>
                                      <p:tavLst>
                                        <p:tav tm="0">
                                          <p:val>
                                            <p:strVal val="#ppt_x"/>
                                          </p:val>
                                        </p:tav>
                                        <p:tav tm="100000">
                                          <p:val>
                                            <p:strVal val="#ppt_x"/>
                                          </p:val>
                                        </p:tav>
                                      </p:tavLst>
                                    </p:anim>
                                    <p:anim calcmode="lin" valueType="num">
                                      <p:cBhvr>
                                        <p:cTn id="29" dur="3000" fill="hold"/>
                                        <p:tgtEl>
                                          <p:spTgt spid="12"/>
                                        </p:tgtEl>
                                        <p:attrNameLst>
                                          <p:attrName>ppt_y</p:attrName>
                                        </p:attrNameLst>
                                      </p:cBhvr>
                                      <p:tavLst>
                                        <p:tav tm="0">
                                          <p:val>
                                            <p:strVal val="#ppt_y+#ppt_h/2"/>
                                          </p:val>
                                        </p:tav>
                                        <p:tav tm="100000">
                                          <p:val>
                                            <p:strVal val="#ppt_y"/>
                                          </p:val>
                                        </p:tav>
                                      </p:tavLst>
                                    </p:anim>
                                    <p:anim calcmode="lin" valueType="num">
                                      <p:cBhvr>
                                        <p:cTn id="30" dur="3000" fill="hold"/>
                                        <p:tgtEl>
                                          <p:spTgt spid="12"/>
                                        </p:tgtEl>
                                        <p:attrNameLst>
                                          <p:attrName>ppt_w</p:attrName>
                                        </p:attrNameLst>
                                      </p:cBhvr>
                                      <p:tavLst>
                                        <p:tav tm="0">
                                          <p:val>
                                            <p:strVal val="#ppt_w"/>
                                          </p:val>
                                        </p:tav>
                                        <p:tav tm="100000">
                                          <p:val>
                                            <p:strVal val="#ppt_w"/>
                                          </p:val>
                                        </p:tav>
                                      </p:tavLst>
                                    </p:anim>
                                    <p:anim calcmode="lin" valueType="num">
                                      <p:cBhvr>
                                        <p:cTn id="31" dur="3000" fill="hold"/>
                                        <p:tgtEl>
                                          <p:spTgt spid="12"/>
                                        </p:tgtEl>
                                        <p:attrNameLst>
                                          <p:attrName>ppt_h</p:attrName>
                                        </p:attrNameLst>
                                      </p:cBhvr>
                                      <p:tavLst>
                                        <p:tav tm="0">
                                          <p:val>
                                            <p:fltVal val="0"/>
                                          </p:val>
                                        </p:tav>
                                        <p:tav tm="100000">
                                          <p:val>
                                            <p:strVal val="#ppt_h"/>
                                          </p:val>
                                        </p:tav>
                                      </p:tavLst>
                                    </p:anim>
                                  </p:childTnLst>
                                </p:cTn>
                              </p:par>
                              <p:par>
                                <p:cTn id="32" presetID="2" presetClass="exit" presetSubtype="1" fill="hold" nodeType="withEffect">
                                  <p:stCondLst>
                                    <p:cond delay="0"/>
                                  </p:stCondLst>
                                  <p:childTnLst>
                                    <p:anim calcmode="lin" valueType="num">
                                      <p:cBhvr additive="base">
                                        <p:cTn id="33" dur="3500"/>
                                        <p:tgtEl>
                                          <p:spTgt spid="12"/>
                                        </p:tgtEl>
                                        <p:attrNameLst>
                                          <p:attrName>ppt_x</p:attrName>
                                        </p:attrNameLst>
                                      </p:cBhvr>
                                      <p:tavLst>
                                        <p:tav tm="0">
                                          <p:val>
                                            <p:strVal val="ppt_x"/>
                                          </p:val>
                                        </p:tav>
                                        <p:tav tm="100000">
                                          <p:val>
                                            <p:strVal val="ppt_x"/>
                                          </p:val>
                                        </p:tav>
                                      </p:tavLst>
                                    </p:anim>
                                    <p:anim calcmode="lin" valueType="num">
                                      <p:cBhvr additive="base">
                                        <p:cTn id="34" dur="3500"/>
                                        <p:tgtEl>
                                          <p:spTgt spid="12"/>
                                        </p:tgtEl>
                                        <p:attrNameLst>
                                          <p:attrName>ppt_y</p:attrName>
                                        </p:attrNameLst>
                                      </p:cBhvr>
                                      <p:tavLst>
                                        <p:tav tm="0">
                                          <p:val>
                                            <p:strVal val="ppt_y"/>
                                          </p:val>
                                        </p:tav>
                                        <p:tav tm="100000">
                                          <p:val>
                                            <p:strVal val="0-ppt_h/2"/>
                                          </p:val>
                                        </p:tav>
                                      </p:tavLst>
                                    </p:anim>
                                    <p:set>
                                      <p:cBhvr>
                                        <p:cTn id="35" dur="1" fill="hold">
                                          <p:stCondLst>
                                            <p:cond delay="3499"/>
                                          </p:stCondLst>
                                        </p:cTn>
                                        <p:tgtEl>
                                          <p:spTgt spid="12"/>
                                        </p:tgtEl>
                                        <p:attrNameLst>
                                          <p:attrName>style.visibility</p:attrName>
                                        </p:attrNameLst>
                                      </p:cBhvr>
                                      <p:to>
                                        <p:strVal val="hidden"/>
                                      </p:to>
                                    </p:set>
                                  </p:childTnLst>
                                </p:cTn>
                              </p:par>
                              <p:par>
                                <p:cTn id="36" presetID="17" presetClass="entr" presetSubtype="1"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p:cTn id="38" dur="3000" fill="hold"/>
                                        <p:tgtEl>
                                          <p:spTgt spid="13"/>
                                        </p:tgtEl>
                                        <p:attrNameLst>
                                          <p:attrName>ppt_x</p:attrName>
                                        </p:attrNameLst>
                                      </p:cBhvr>
                                      <p:tavLst>
                                        <p:tav tm="0">
                                          <p:val>
                                            <p:strVal val="#ppt_x"/>
                                          </p:val>
                                        </p:tav>
                                        <p:tav tm="100000">
                                          <p:val>
                                            <p:strVal val="#ppt_x"/>
                                          </p:val>
                                        </p:tav>
                                      </p:tavLst>
                                    </p:anim>
                                    <p:anim calcmode="lin" valueType="num">
                                      <p:cBhvr>
                                        <p:cTn id="39" dur="3000" fill="hold"/>
                                        <p:tgtEl>
                                          <p:spTgt spid="13"/>
                                        </p:tgtEl>
                                        <p:attrNameLst>
                                          <p:attrName>ppt_y</p:attrName>
                                        </p:attrNameLst>
                                      </p:cBhvr>
                                      <p:tavLst>
                                        <p:tav tm="0">
                                          <p:val>
                                            <p:strVal val="#ppt_y-#ppt_h/2"/>
                                          </p:val>
                                        </p:tav>
                                        <p:tav tm="100000">
                                          <p:val>
                                            <p:strVal val="#ppt_y"/>
                                          </p:val>
                                        </p:tav>
                                      </p:tavLst>
                                    </p:anim>
                                    <p:anim calcmode="lin" valueType="num">
                                      <p:cBhvr>
                                        <p:cTn id="40" dur="3000" fill="hold"/>
                                        <p:tgtEl>
                                          <p:spTgt spid="13"/>
                                        </p:tgtEl>
                                        <p:attrNameLst>
                                          <p:attrName>ppt_w</p:attrName>
                                        </p:attrNameLst>
                                      </p:cBhvr>
                                      <p:tavLst>
                                        <p:tav tm="0">
                                          <p:val>
                                            <p:strVal val="#ppt_w"/>
                                          </p:val>
                                        </p:tav>
                                        <p:tav tm="100000">
                                          <p:val>
                                            <p:strVal val="#ppt_w"/>
                                          </p:val>
                                        </p:tav>
                                      </p:tavLst>
                                    </p:anim>
                                    <p:anim calcmode="lin" valueType="num">
                                      <p:cBhvr>
                                        <p:cTn id="41" dur="3000" fill="hold"/>
                                        <p:tgtEl>
                                          <p:spTgt spid="13"/>
                                        </p:tgtEl>
                                        <p:attrNameLst>
                                          <p:attrName>ppt_h</p:attrName>
                                        </p:attrNameLst>
                                      </p:cBhvr>
                                      <p:tavLst>
                                        <p:tav tm="0">
                                          <p:val>
                                            <p:fltVal val="0"/>
                                          </p:val>
                                        </p:tav>
                                        <p:tav tm="100000">
                                          <p:val>
                                            <p:strVal val="#ppt_h"/>
                                          </p:val>
                                        </p:tav>
                                      </p:tavLst>
                                    </p:anim>
                                  </p:childTnLst>
                                </p:cTn>
                              </p:par>
                              <p:par>
                                <p:cTn id="42" presetID="2" presetClass="exit" presetSubtype="4" fill="hold" nodeType="withEffect">
                                  <p:stCondLst>
                                    <p:cond delay="0"/>
                                  </p:stCondLst>
                                  <p:childTnLst>
                                    <p:anim calcmode="lin" valueType="num">
                                      <p:cBhvr additive="base">
                                        <p:cTn id="43" dur="3500"/>
                                        <p:tgtEl>
                                          <p:spTgt spid="13"/>
                                        </p:tgtEl>
                                        <p:attrNameLst>
                                          <p:attrName>ppt_x</p:attrName>
                                        </p:attrNameLst>
                                      </p:cBhvr>
                                      <p:tavLst>
                                        <p:tav tm="0">
                                          <p:val>
                                            <p:strVal val="ppt_x"/>
                                          </p:val>
                                        </p:tav>
                                        <p:tav tm="100000">
                                          <p:val>
                                            <p:strVal val="ppt_x"/>
                                          </p:val>
                                        </p:tav>
                                      </p:tavLst>
                                    </p:anim>
                                    <p:anim calcmode="lin" valueType="num">
                                      <p:cBhvr additive="base">
                                        <p:cTn id="44" dur="3500"/>
                                        <p:tgtEl>
                                          <p:spTgt spid="13"/>
                                        </p:tgtEl>
                                        <p:attrNameLst>
                                          <p:attrName>ppt_y</p:attrName>
                                        </p:attrNameLst>
                                      </p:cBhvr>
                                      <p:tavLst>
                                        <p:tav tm="0">
                                          <p:val>
                                            <p:strVal val="ppt_y"/>
                                          </p:val>
                                        </p:tav>
                                        <p:tav tm="100000">
                                          <p:val>
                                            <p:strVal val="1+ppt_h/2"/>
                                          </p:val>
                                        </p:tav>
                                      </p:tavLst>
                                    </p:anim>
                                    <p:set>
                                      <p:cBhvr>
                                        <p:cTn id="45" dur="1" fill="hold">
                                          <p:stCondLst>
                                            <p:cond delay="3499"/>
                                          </p:stCondLst>
                                        </p:cTn>
                                        <p:tgtEl>
                                          <p:spTgt spid="13"/>
                                        </p:tgtEl>
                                        <p:attrNameLst>
                                          <p:attrName>style.visibility</p:attrName>
                                        </p:attrNameLst>
                                      </p:cBhvr>
                                      <p:to>
                                        <p:strVal val="hidden"/>
                                      </p:to>
                                    </p:set>
                                  </p:childTnLst>
                                </p:cTn>
                              </p:par>
                              <p:par>
                                <p:cTn id="46" presetID="4" presetClass="entr" presetSubtype="32" fill="hold" nodeType="withEffect">
                                  <p:stCondLst>
                                    <p:cond delay="1250"/>
                                  </p:stCondLst>
                                  <p:childTnLst>
                                    <p:set>
                                      <p:cBhvr>
                                        <p:cTn id="47" dur="1" fill="hold">
                                          <p:stCondLst>
                                            <p:cond delay="0"/>
                                          </p:stCondLst>
                                        </p:cTn>
                                        <p:tgtEl>
                                          <p:spTgt spid="3"/>
                                        </p:tgtEl>
                                        <p:attrNameLst>
                                          <p:attrName>style.visibility</p:attrName>
                                        </p:attrNameLst>
                                      </p:cBhvr>
                                      <p:to>
                                        <p:strVal val="visible"/>
                                      </p:to>
                                    </p:set>
                                    <p:animEffect transition="in" filter="box(out)">
                                      <p:cBhvr>
                                        <p:cTn id="48" dur="2500"/>
                                        <p:tgtEl>
                                          <p:spTgt spid="3"/>
                                        </p:tgtEl>
                                      </p:cBhvr>
                                    </p:animEffect>
                                  </p:childTnLst>
                                </p:cTn>
                              </p:par>
                              <p:par>
                                <p:cTn id="49" presetID="23" presetClass="entr" presetSubtype="16" fill="hold" nodeType="withEffect">
                                  <p:stCondLst>
                                    <p:cond delay="1250"/>
                                  </p:stCondLst>
                                  <p:childTnLst>
                                    <p:set>
                                      <p:cBhvr>
                                        <p:cTn id="50" dur="1" fill="hold">
                                          <p:stCondLst>
                                            <p:cond delay="0"/>
                                          </p:stCondLst>
                                        </p:cTn>
                                        <p:tgtEl>
                                          <p:spTgt spid="3"/>
                                        </p:tgtEl>
                                        <p:attrNameLst>
                                          <p:attrName>style.visibility</p:attrName>
                                        </p:attrNameLst>
                                      </p:cBhvr>
                                      <p:to>
                                        <p:strVal val="visible"/>
                                      </p:to>
                                    </p:set>
                                    <p:anim calcmode="lin" valueType="num">
                                      <p:cBhvr>
                                        <p:cTn id="51" dur="2500" fill="hold"/>
                                        <p:tgtEl>
                                          <p:spTgt spid="3"/>
                                        </p:tgtEl>
                                        <p:attrNameLst>
                                          <p:attrName>ppt_w</p:attrName>
                                        </p:attrNameLst>
                                      </p:cBhvr>
                                      <p:tavLst>
                                        <p:tav tm="0">
                                          <p:val>
                                            <p:fltVal val="0"/>
                                          </p:val>
                                        </p:tav>
                                        <p:tav tm="100000">
                                          <p:val>
                                            <p:strVal val="#ppt_w"/>
                                          </p:val>
                                        </p:tav>
                                      </p:tavLst>
                                    </p:anim>
                                    <p:anim calcmode="lin" valueType="num">
                                      <p:cBhvr>
                                        <p:cTn id="52" dur="2500" fill="hold"/>
                                        <p:tgtEl>
                                          <p:spTgt spid="3"/>
                                        </p:tgtEl>
                                        <p:attrNameLst>
                                          <p:attrName>ppt_h</p:attrName>
                                        </p:attrNameLst>
                                      </p:cBhvr>
                                      <p:tavLst>
                                        <p:tav tm="0">
                                          <p:val>
                                            <p:fltVal val="0"/>
                                          </p:val>
                                        </p:tav>
                                        <p:tav tm="100000">
                                          <p:val>
                                            <p:strVal val="#ppt_h"/>
                                          </p:val>
                                        </p:tav>
                                      </p:tavLst>
                                    </p:anim>
                                  </p:childTnLst>
                                </p:cTn>
                              </p:par>
                              <p:par>
                                <p:cTn id="53" presetID="23" presetClass="entr" presetSubtype="528" fill="hold" nodeType="withEffect">
                                  <p:stCondLst>
                                    <p:cond delay="2000"/>
                                  </p:stCondLst>
                                  <p:childTnLst>
                                    <p:set>
                                      <p:cBhvr>
                                        <p:cTn id="54" dur="1" fill="hold">
                                          <p:stCondLst>
                                            <p:cond delay="0"/>
                                          </p:stCondLst>
                                        </p:cTn>
                                        <p:tgtEl>
                                          <p:spTgt spid="20"/>
                                        </p:tgtEl>
                                        <p:attrNameLst>
                                          <p:attrName>style.visibility</p:attrName>
                                        </p:attrNameLst>
                                      </p:cBhvr>
                                      <p:to>
                                        <p:strVal val="visible"/>
                                      </p:to>
                                    </p:set>
                                    <p:anim calcmode="lin" valueType="num">
                                      <p:cBhvr>
                                        <p:cTn id="55" dur="1750" fill="hold"/>
                                        <p:tgtEl>
                                          <p:spTgt spid="20"/>
                                        </p:tgtEl>
                                        <p:attrNameLst>
                                          <p:attrName>ppt_w</p:attrName>
                                        </p:attrNameLst>
                                      </p:cBhvr>
                                      <p:tavLst>
                                        <p:tav tm="0">
                                          <p:val>
                                            <p:fltVal val="0"/>
                                          </p:val>
                                        </p:tav>
                                        <p:tav tm="100000">
                                          <p:val>
                                            <p:strVal val="#ppt_w"/>
                                          </p:val>
                                        </p:tav>
                                      </p:tavLst>
                                    </p:anim>
                                    <p:anim calcmode="lin" valueType="num">
                                      <p:cBhvr>
                                        <p:cTn id="56" dur="1750" fill="hold"/>
                                        <p:tgtEl>
                                          <p:spTgt spid="20"/>
                                        </p:tgtEl>
                                        <p:attrNameLst>
                                          <p:attrName>ppt_h</p:attrName>
                                        </p:attrNameLst>
                                      </p:cBhvr>
                                      <p:tavLst>
                                        <p:tav tm="0">
                                          <p:val>
                                            <p:fltVal val="0"/>
                                          </p:val>
                                        </p:tav>
                                        <p:tav tm="100000">
                                          <p:val>
                                            <p:strVal val="#ppt_h"/>
                                          </p:val>
                                        </p:tav>
                                      </p:tavLst>
                                    </p:anim>
                                    <p:anim calcmode="lin" valueType="num">
                                      <p:cBhvr>
                                        <p:cTn id="57" dur="1750" fill="hold"/>
                                        <p:tgtEl>
                                          <p:spTgt spid="20"/>
                                        </p:tgtEl>
                                        <p:attrNameLst>
                                          <p:attrName>ppt_x</p:attrName>
                                        </p:attrNameLst>
                                      </p:cBhvr>
                                      <p:tavLst>
                                        <p:tav tm="0">
                                          <p:val>
                                            <p:fltVal val="0.5"/>
                                          </p:val>
                                        </p:tav>
                                        <p:tav tm="100000">
                                          <p:val>
                                            <p:strVal val="#ppt_x"/>
                                          </p:val>
                                        </p:tav>
                                      </p:tavLst>
                                    </p:anim>
                                    <p:anim calcmode="lin" valueType="num">
                                      <p:cBhvr>
                                        <p:cTn id="58" dur="1750" fill="hold"/>
                                        <p:tgtEl>
                                          <p:spTgt spid="20"/>
                                        </p:tgtEl>
                                        <p:attrNameLst>
                                          <p:attrName>ppt_y</p:attrName>
                                        </p:attrNameLst>
                                      </p:cBhvr>
                                      <p:tavLst>
                                        <p:tav tm="0">
                                          <p:val>
                                            <p:fltVal val="0.5"/>
                                          </p:val>
                                        </p:tav>
                                        <p:tav tm="100000">
                                          <p:val>
                                            <p:strVal val="#ppt_y"/>
                                          </p:val>
                                        </p:tav>
                                      </p:tavLst>
                                    </p:anim>
                                  </p:childTnLst>
                                </p:cTn>
                              </p:par>
                              <p:par>
                                <p:cTn id="59" presetID="23" presetClass="entr" presetSubtype="528" fill="hold" nodeType="withEffect">
                                  <p:stCondLst>
                                    <p:cond delay="2000"/>
                                  </p:stCondLst>
                                  <p:childTnLst>
                                    <p:set>
                                      <p:cBhvr>
                                        <p:cTn id="60" dur="1" fill="hold">
                                          <p:stCondLst>
                                            <p:cond delay="0"/>
                                          </p:stCondLst>
                                        </p:cTn>
                                        <p:tgtEl>
                                          <p:spTgt spid="21"/>
                                        </p:tgtEl>
                                        <p:attrNameLst>
                                          <p:attrName>style.visibility</p:attrName>
                                        </p:attrNameLst>
                                      </p:cBhvr>
                                      <p:to>
                                        <p:strVal val="visible"/>
                                      </p:to>
                                    </p:set>
                                    <p:anim calcmode="lin" valueType="num">
                                      <p:cBhvr>
                                        <p:cTn id="61" dur="1750" fill="hold"/>
                                        <p:tgtEl>
                                          <p:spTgt spid="21"/>
                                        </p:tgtEl>
                                        <p:attrNameLst>
                                          <p:attrName>ppt_w</p:attrName>
                                        </p:attrNameLst>
                                      </p:cBhvr>
                                      <p:tavLst>
                                        <p:tav tm="0">
                                          <p:val>
                                            <p:fltVal val="0"/>
                                          </p:val>
                                        </p:tav>
                                        <p:tav tm="100000">
                                          <p:val>
                                            <p:strVal val="#ppt_w"/>
                                          </p:val>
                                        </p:tav>
                                      </p:tavLst>
                                    </p:anim>
                                    <p:anim calcmode="lin" valueType="num">
                                      <p:cBhvr>
                                        <p:cTn id="62" dur="1750" fill="hold"/>
                                        <p:tgtEl>
                                          <p:spTgt spid="21"/>
                                        </p:tgtEl>
                                        <p:attrNameLst>
                                          <p:attrName>ppt_h</p:attrName>
                                        </p:attrNameLst>
                                      </p:cBhvr>
                                      <p:tavLst>
                                        <p:tav tm="0">
                                          <p:val>
                                            <p:fltVal val="0"/>
                                          </p:val>
                                        </p:tav>
                                        <p:tav tm="100000">
                                          <p:val>
                                            <p:strVal val="#ppt_h"/>
                                          </p:val>
                                        </p:tav>
                                      </p:tavLst>
                                    </p:anim>
                                    <p:anim calcmode="lin" valueType="num">
                                      <p:cBhvr>
                                        <p:cTn id="63" dur="1750" fill="hold"/>
                                        <p:tgtEl>
                                          <p:spTgt spid="21"/>
                                        </p:tgtEl>
                                        <p:attrNameLst>
                                          <p:attrName>ppt_x</p:attrName>
                                        </p:attrNameLst>
                                      </p:cBhvr>
                                      <p:tavLst>
                                        <p:tav tm="0">
                                          <p:val>
                                            <p:fltVal val="0.5"/>
                                          </p:val>
                                        </p:tav>
                                        <p:tav tm="100000">
                                          <p:val>
                                            <p:strVal val="#ppt_x"/>
                                          </p:val>
                                        </p:tav>
                                      </p:tavLst>
                                    </p:anim>
                                    <p:anim calcmode="lin" valueType="num">
                                      <p:cBhvr>
                                        <p:cTn id="64" dur="1750" fill="hold"/>
                                        <p:tgtEl>
                                          <p:spTgt spid="2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2" grpId="0" animBg="1"/>
      <p:bldP spid="32" grpId="1" animBg="1"/>
      <p:bldP spid="14"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a:solidFill>
                  <a:srgbClr val="000000"/>
                </a:solidFill>
                <a:latin typeface="Kristen ITC" pitchFamily="66" charset="0"/>
              </a:rPr>
              <a:t>¿Te ha gustado?</a:t>
            </a:r>
            <a:r>
              <a:rPr lang="es-ES" altLang="es-ES" sz="4800">
                <a:solidFill>
                  <a:srgbClr val="000000"/>
                </a:solidFill>
                <a:latin typeface="Kristen ITC" pitchFamily="66" charset="0"/>
              </a:rPr>
              <a:t> </a:t>
            </a:r>
            <a:br>
              <a:rPr lang="es-ES" altLang="es-ES" sz="4800">
                <a:solidFill>
                  <a:srgbClr val="000000"/>
                </a:solidFill>
                <a:latin typeface="Kristen ITC" pitchFamily="66" charset="0"/>
              </a:rPr>
            </a:br>
            <a:r>
              <a:rPr lang="es-ES" altLang="es-ES" sz="4400">
                <a:solidFill>
                  <a:srgbClr val="000000"/>
                </a:solidFill>
                <a:latin typeface="Kristen ITC" pitchFamily="66" charset="0"/>
              </a:rPr>
              <a:t>Puedes ver más entrando </a:t>
            </a:r>
            <a:br>
              <a:rPr lang="es-ES" altLang="es-ES" sz="4400">
                <a:solidFill>
                  <a:srgbClr val="000000"/>
                </a:solidFill>
                <a:latin typeface="Kristen ITC" pitchFamily="66" charset="0"/>
              </a:rPr>
            </a:br>
            <a:r>
              <a:rPr lang="es-ES" altLang="es-ES" sz="4400" b="1">
                <a:solidFill>
                  <a:srgbClr val="40F903"/>
                </a:solidFill>
                <a:latin typeface="Kristen ITC" pitchFamily="66" charset="0"/>
                <a:hlinkClick r:id="rId5"/>
              </a:rPr>
              <a:t>Aquí</a:t>
            </a:r>
            <a:endParaRPr lang="es-ES" alt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a:solidFill>
                  <a:srgbClr val="000000"/>
                </a:solidFill>
                <a:latin typeface="Kristen ITC" pitchFamily="66" charset="0"/>
              </a:rPr>
              <a:t>Además puedes recibir powerpoints en tu correo electrónico suscribiéndote aquí:</a:t>
            </a:r>
            <a:r>
              <a:rPr lang="es-ES_tradnl" altLang="es-ES" b="1">
                <a:solidFill>
                  <a:srgbClr val="0066FF"/>
                </a:solidFill>
              </a:rPr>
              <a:t> </a:t>
            </a:r>
          </a:p>
          <a:p>
            <a:pPr fontAlgn="base">
              <a:spcBef>
                <a:spcPct val="50000"/>
              </a:spcBef>
              <a:spcAft>
                <a:spcPct val="0"/>
              </a:spcAft>
            </a:pPr>
            <a:endParaRPr lang="es-ES" altLang="es-ES" b="1">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47</TotalTime>
  <Words>948</Words>
  <Application>Microsoft Office PowerPoint</Application>
  <PresentationFormat>Presentación en pantalla (16:9)</PresentationFormat>
  <Paragraphs>72</Paragraphs>
  <Slides>49</Slides>
  <Notes>20</Notes>
  <HiddenSlides>0</HiddenSlides>
  <MMClips>1</MMClips>
  <ScaleCrop>false</ScaleCrop>
  <HeadingPairs>
    <vt:vector size="4" baseType="variant">
      <vt:variant>
        <vt:lpstr>Tema</vt:lpstr>
      </vt:variant>
      <vt:variant>
        <vt:i4>2</vt:i4>
      </vt:variant>
      <vt:variant>
        <vt:lpstr>Títulos de diapositiva</vt:lpstr>
      </vt:variant>
      <vt:variant>
        <vt:i4>49</vt:i4>
      </vt:variant>
    </vt:vector>
  </HeadingPairs>
  <TitlesOfParts>
    <vt:vector size="51"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3</cp:revision>
  <dcterms:created xsi:type="dcterms:W3CDTF">2019-03-31T00:16:19Z</dcterms:created>
  <dcterms:modified xsi:type="dcterms:W3CDTF">2019-03-31T01:27:06Z</dcterms:modified>
</cp:coreProperties>
</file>