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5.jpg" ContentType="image/jpeg"/>
  <Override PartName="/ppt/media/image7.jpg" ContentType="image/jpeg"/>
  <Override PartName="/ppt/media/image9.jpg" ContentType="image/jpeg"/>
  <Override PartName="/ppt/media/image11.jpg" ContentType="image/jpeg"/>
  <Override PartName="/ppt/media/image14.jpg" ContentType="image/jpeg"/>
  <Override PartName="/ppt/media/image16.jpg" ContentType="image/jpeg"/>
  <Override PartName="/ppt/media/image18.jpg" ContentType="image/jpeg"/>
  <Override PartName="/ppt/media/image20.jpg" ContentType="image/jpeg"/>
  <Override PartName="/ppt/media/image22.jpg" ContentType="image/jpeg"/>
  <Override PartName="/ppt/media/image23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78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493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886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327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829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929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281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127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56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395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912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99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FCDD5-2CE1-4C0F-8199-26D92F340633}" type="datetimeFigureOut">
              <a:rPr lang="es-ES" smtClean="0"/>
              <a:t>23/03/2020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A8484-B334-4F4B-8F16-56F00859F6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5966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88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"/>
            <a:ext cx="12192000" cy="695518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54636" y="899410"/>
            <a:ext cx="1088285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Simplemente imágenes de esta maldita Pandemia CORONAVIRUS</a:t>
            </a:r>
            <a:endParaRPr lang="es-ES" sz="8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73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/>
        <p:sndAc>
          <p:stSnd>
            <p:snd r:embed="rId2" name="quedate en casa.wav"/>
          </p:stSnd>
        </p:sndAc>
      </p:transition>
    </mc:Choice>
    <mc:Fallback xmlns="">
      <p:transition spd="slow" advClick="0" advTm="7000">
        <p:random/>
        <p:sndAc>
          <p:stSnd>
            <p:snd r:embed="rId4" name="quedate en ca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>
                <a:latin typeface="Arial Black" panose="020B0A04020102020204" pitchFamily="34" charset="0"/>
              </a:rPr>
              <a:t>Temido resultado…</a:t>
            </a:r>
            <a:endParaRPr lang="es-ES" dirty="0">
              <a:latin typeface="Arial Black" panose="020B0A04020102020204" pitchFamily="34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786" y="1462621"/>
            <a:ext cx="6970427" cy="4618148"/>
          </a:xfrm>
        </p:spPr>
      </p:pic>
    </p:spTree>
    <p:extLst>
      <p:ext uri="{BB962C8B-B14F-4D97-AF65-F5344CB8AC3E}">
        <p14:creationId xmlns:p14="http://schemas.microsoft.com/office/powerpoint/2010/main" val="295718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/>
      </p:transition>
    </mc:Choice>
    <mc:Fallback xmlns="">
      <p:transition spd="slow" advClick="0" advTm="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536028" y="157655"/>
            <a:ext cx="113038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atin typeface="Forte" panose="03060902040502070203" pitchFamily="66" charset="0"/>
              </a:rPr>
              <a:t>Hay que tener responsabilidad y cuidado, tomar las precauciones necesarias</a:t>
            </a:r>
            <a:endParaRPr lang="es-ES" sz="3200" dirty="0">
              <a:latin typeface="Forte" panose="03060902040502070203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40" y="1349984"/>
            <a:ext cx="7108163" cy="530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1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/>
      </p:transition>
    </mc:Choice>
    <mc:Fallback xmlns="">
      <p:transition spd="slow" advClick="0" advTm="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Quédate en casa</a:t>
            </a:r>
            <a:endParaRPr lang="es-ES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125" y="1843389"/>
            <a:ext cx="7143750" cy="4000500"/>
          </a:xfrm>
        </p:spPr>
      </p:pic>
    </p:spTree>
    <p:extLst>
      <p:ext uri="{BB962C8B-B14F-4D97-AF65-F5344CB8AC3E}">
        <p14:creationId xmlns:p14="http://schemas.microsoft.com/office/powerpoint/2010/main" val="231721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3200" dirty="0" smtClean="0"/>
              <a:t>Quédate en casa por todos aquellos que no podemos hacerlo, todos los que vamos a trabajar para parar esta maldición.</a:t>
            </a:r>
            <a:endParaRPr lang="es-ES" sz="3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1325563"/>
            <a:ext cx="4177467" cy="277817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78" y="1325563"/>
            <a:ext cx="3149160" cy="277817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265" y="4240710"/>
            <a:ext cx="3860973" cy="237718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13" y="4577154"/>
            <a:ext cx="3618186" cy="204074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172" y="1492690"/>
            <a:ext cx="3663622" cy="244392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689" y="4577154"/>
            <a:ext cx="3458105" cy="172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74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random/>
      </p:transition>
    </mc:Choice>
    <mc:Fallback xmlns="">
      <p:transition spd="slow" advClick="0" advTm="1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5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/>
              <a:t>Sigue habiendo insensatos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536" y="2012194"/>
            <a:ext cx="6974928" cy="391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2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random/>
      </p:transition>
    </mc:Choice>
    <mc:Fallback xmlns="">
      <p:transition spd="slow" advClick="0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8048" y="112877"/>
            <a:ext cx="10515600" cy="1325563"/>
          </a:xfrm>
        </p:spPr>
        <p:txBody>
          <a:bodyPr/>
          <a:lstStyle/>
          <a:p>
            <a:pPr algn="ctr"/>
            <a:r>
              <a:rPr lang="es-ES" dirty="0" smtClean="0"/>
              <a:t>También vemos el otro lado,  la solidaridad de la mayoría de los españoles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56" y="1438440"/>
            <a:ext cx="3844373" cy="247748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737" y="1643227"/>
            <a:ext cx="3308656" cy="206791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534" y="4120712"/>
            <a:ext cx="4418286" cy="27598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345" y="3952258"/>
            <a:ext cx="5076497" cy="285553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898" y="1601362"/>
            <a:ext cx="3387944" cy="1942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4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random/>
      </p:transition>
    </mc:Choice>
    <mc:Fallback xmlns="">
      <p:transition spd="slow" advClick="0" advTm="1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5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/>
              <a:t>Tranquilidad, pasará , y volveremos a socializar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283" y="1887833"/>
            <a:ext cx="8061434" cy="452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7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random/>
      </p:transition>
    </mc:Choice>
    <mc:Fallback xmlns="">
      <p:transition spd="slow" advClick="0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/>
              <a:t>Hagamos caso por favor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110" y="1861315"/>
            <a:ext cx="7141779" cy="401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9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random/>
      </p:transition>
    </mc:Choice>
    <mc:Fallback xmlns="">
      <p:transition spd="slow" advClick="0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103" y="1636439"/>
            <a:ext cx="4351338" cy="4351338"/>
          </a:xfr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25" y="3812108"/>
            <a:ext cx="4980819" cy="282412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77" y="1485899"/>
            <a:ext cx="3689131" cy="2075136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035972" y="457200"/>
            <a:ext cx="40044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 smtClean="0">
                <a:latin typeface="Arial Black" panose="020B0A04020102020204" pitchFamily="34" charset="0"/>
              </a:rPr>
              <a:t>Gracias</a:t>
            </a:r>
            <a:endParaRPr lang="es-ES" sz="5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35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random/>
      </p:transition>
    </mc:Choice>
    <mc:Fallback xmlns="">
      <p:transition spd="slow" advClick="0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921" y="365125"/>
            <a:ext cx="6117079" cy="3774159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95" y="3504166"/>
            <a:ext cx="5757333" cy="323991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780" y="704558"/>
            <a:ext cx="3758762" cy="249080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8623738" y="5880538"/>
            <a:ext cx="3263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/>
              <a:t>Yaizuke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4292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random/>
      </p:transition>
    </mc:Choice>
    <mc:Fallback xmlns="">
      <p:transition spd="slow" advClick="0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106</Words>
  <Application>Microsoft Office PowerPoint</Application>
  <PresentationFormat>Panorámica</PresentationFormat>
  <Paragraphs>14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Algerian</vt:lpstr>
      <vt:lpstr>Arial</vt:lpstr>
      <vt:lpstr>Arial Black</vt:lpstr>
      <vt:lpstr>Calibri</vt:lpstr>
      <vt:lpstr>Calibri Light</vt:lpstr>
      <vt:lpstr>Forte</vt:lpstr>
      <vt:lpstr>Kristen ITC</vt:lpstr>
      <vt:lpstr>Tema de Office</vt:lpstr>
      <vt:lpstr>Diseño predeterminado</vt:lpstr>
      <vt:lpstr>Presentación de PowerPoint</vt:lpstr>
      <vt:lpstr>Temido resultado…</vt:lpstr>
      <vt:lpstr>Presentación de PowerPoint</vt:lpstr>
      <vt:lpstr>Quédate en casa</vt:lpstr>
      <vt:lpstr>Quédate en casa por todos aquellos que no podemos hacerlo, todos los que vamos a trabajar para parar esta maldición.</vt:lpstr>
      <vt:lpstr>Sigue habiendo insensatos</vt:lpstr>
      <vt:lpstr>También vemos el otro lado,  la solidaridad de la mayoría de los españoles</vt:lpstr>
      <vt:lpstr>Tranquilidad, pasará , y volveremos a socializar</vt:lpstr>
      <vt:lpstr>Hagamos caso por favor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AnaMiniW</dc:creator>
  <cp:lastModifiedBy>AnaMiniW</cp:lastModifiedBy>
  <cp:revision>10</cp:revision>
  <dcterms:created xsi:type="dcterms:W3CDTF">2020-03-22T11:38:20Z</dcterms:created>
  <dcterms:modified xsi:type="dcterms:W3CDTF">2020-03-23T00:02:06Z</dcterms:modified>
</cp:coreProperties>
</file>