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6"/>
  </p:notesMasterIdLst>
  <p:sldIdLst>
    <p:sldId id="294" r:id="rId3"/>
    <p:sldId id="299" r:id="rId4"/>
    <p:sldId id="301" r:id="rId5"/>
    <p:sldId id="285" r:id="rId6"/>
    <p:sldId id="257" r:id="rId7"/>
    <p:sldId id="300" r:id="rId8"/>
    <p:sldId id="302" r:id="rId9"/>
    <p:sldId id="282" r:id="rId10"/>
    <p:sldId id="258" r:id="rId11"/>
    <p:sldId id="259" r:id="rId12"/>
    <p:sldId id="303" r:id="rId13"/>
    <p:sldId id="276" r:id="rId14"/>
    <p:sldId id="260" r:id="rId15"/>
    <p:sldId id="261" r:id="rId16"/>
    <p:sldId id="304" r:id="rId17"/>
    <p:sldId id="263" r:id="rId18"/>
    <p:sldId id="262" r:id="rId19"/>
    <p:sldId id="264" r:id="rId20"/>
    <p:sldId id="305" r:id="rId21"/>
    <p:sldId id="265" r:id="rId22"/>
    <p:sldId id="271" r:id="rId23"/>
    <p:sldId id="266" r:id="rId24"/>
    <p:sldId id="306" r:id="rId25"/>
    <p:sldId id="268" r:id="rId26"/>
    <p:sldId id="272" r:id="rId27"/>
    <p:sldId id="273" r:id="rId28"/>
    <p:sldId id="307" r:id="rId29"/>
    <p:sldId id="274" r:id="rId30"/>
    <p:sldId id="275" r:id="rId31"/>
    <p:sldId id="279" r:id="rId32"/>
    <p:sldId id="308" r:id="rId33"/>
    <p:sldId id="290" r:id="rId34"/>
    <p:sldId id="277" r:id="rId35"/>
    <p:sldId id="280" r:id="rId36"/>
    <p:sldId id="278" r:id="rId37"/>
    <p:sldId id="288" r:id="rId38"/>
    <p:sldId id="287" r:id="rId39"/>
    <p:sldId id="292" r:id="rId40"/>
    <p:sldId id="293" r:id="rId41"/>
    <p:sldId id="297" r:id="rId42"/>
    <p:sldId id="291" r:id="rId43"/>
    <p:sldId id="296" r:id="rId44"/>
    <p:sldId id="309" r:id="rId45"/>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e8hFM8s6rrke7yOGbBbLQ" hashData="TysdMvdG3KvYaPnJSXjaADzUfv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02B"/>
    <a:srgbClr val="00823B"/>
    <a:srgbClr val="0B370B"/>
    <a:srgbClr val="136313"/>
    <a:srgbClr val="EE0000"/>
    <a:srgbClr val="663300"/>
    <a:srgbClr val="FF6600"/>
    <a:srgbClr val="990033"/>
    <a:srgbClr val="2E391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F9BAD8-00DB-41F0-AC79-B99A19D97C24}" type="datetimeFigureOut">
              <a:rPr lang="es-PE" smtClean="0"/>
              <a:pPr/>
              <a:t>28/06/2019</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659378-12CE-4935-8CC5-326336529917}"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C4659378-12CE-4935-8CC5-326336529917}" type="slidenum">
              <a:rPr lang="es-PE" smtClean="0"/>
              <a:pPr/>
              <a:t>21</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E8B9DC97-22C5-4149-83A1-6E764B048622}" type="datetimeFigureOut">
              <a:rPr lang="es-PE" smtClean="0"/>
              <a:pPr/>
              <a:t>28/06/2019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0489E7C-1290-4E36-B436-3FA05C38D00C}" type="slidenum">
              <a:rPr lang="es-PE" smtClean="0"/>
              <a:pPr/>
              <a:t>‹Nº›</a:t>
            </a:fld>
            <a:endParaRPr lang="es-PE"/>
          </a:p>
        </p:txBody>
      </p:sp>
    </p:spTree>
  </p:cSld>
  <p:clrMapOvr>
    <a:masterClrMapping/>
  </p:clrMapOvr>
  <p:transition advClick="0"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8B9DC97-22C5-4149-83A1-6E764B048622}" type="datetimeFigureOut">
              <a:rPr lang="es-PE" smtClean="0"/>
              <a:pPr/>
              <a:t>28/06/2019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0489E7C-1290-4E36-B436-3FA05C38D00C}" type="slidenum">
              <a:rPr lang="es-PE" smtClean="0"/>
              <a:pPr/>
              <a:t>‹Nº›</a:t>
            </a:fld>
            <a:endParaRPr lang="es-PE"/>
          </a:p>
        </p:txBody>
      </p:sp>
    </p:spTree>
  </p:cSld>
  <p:clrMapOvr>
    <a:masterClrMapping/>
  </p:clrMapOvr>
  <p:transition advClick="0"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8B9DC97-22C5-4149-83A1-6E764B048622}" type="datetimeFigureOut">
              <a:rPr lang="es-PE" smtClean="0"/>
              <a:pPr/>
              <a:t>28/06/2019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0489E7C-1290-4E36-B436-3FA05C38D00C}" type="slidenum">
              <a:rPr lang="es-PE" smtClean="0"/>
              <a:pPr/>
              <a:t>‹Nº›</a:t>
            </a:fld>
            <a:endParaRPr lang="es-PE"/>
          </a:p>
        </p:txBody>
      </p:sp>
    </p:spTree>
  </p:cSld>
  <p:clrMapOvr>
    <a:masterClrMapping/>
  </p:clrMapOvr>
  <p:transition advClick="0"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E8B9DC97-22C5-4149-83A1-6E764B048622}" type="datetimeFigureOut">
              <a:rPr lang="es-PE" smtClean="0"/>
              <a:pPr/>
              <a:t>28/06/2019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0489E7C-1290-4E36-B436-3FA05C38D00C}" type="slidenum">
              <a:rPr lang="es-PE" smtClean="0"/>
              <a:pPr/>
              <a:t>‹Nº›</a:t>
            </a:fld>
            <a:endParaRPr lang="es-PE"/>
          </a:p>
        </p:txBody>
      </p:sp>
    </p:spTree>
  </p:cSld>
  <p:clrMapOvr>
    <a:masterClrMapping/>
  </p:clrMapOvr>
  <p:transition advClick="0"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E8B9DC97-22C5-4149-83A1-6E764B048622}" type="datetimeFigureOut">
              <a:rPr lang="es-PE" smtClean="0"/>
              <a:pPr/>
              <a:t>28/06/2019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70489E7C-1290-4E36-B436-3FA05C38D00C}" type="slidenum">
              <a:rPr lang="es-PE" smtClean="0"/>
              <a:pPr/>
              <a:t>‹Nº›</a:t>
            </a:fld>
            <a:endParaRPr lang="es-PE"/>
          </a:p>
        </p:txBody>
      </p:sp>
    </p:spTree>
  </p:cSld>
  <p:clrMapOvr>
    <a:masterClrMapping/>
  </p:clrMapOvr>
  <p:transition advClick="0"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E8B9DC97-22C5-4149-83A1-6E764B048622}" type="datetimeFigureOut">
              <a:rPr lang="es-PE" smtClean="0"/>
              <a:pPr/>
              <a:t>28/06/2019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70489E7C-1290-4E36-B436-3FA05C38D00C}" type="slidenum">
              <a:rPr lang="es-PE" smtClean="0"/>
              <a:pPr/>
              <a:t>‹Nº›</a:t>
            </a:fld>
            <a:endParaRPr lang="es-PE"/>
          </a:p>
        </p:txBody>
      </p:sp>
    </p:spTree>
  </p:cSld>
  <p:clrMapOvr>
    <a:masterClrMapping/>
  </p:clrMapOvr>
  <p:transition advClick="0"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8B9DC97-22C5-4149-83A1-6E764B048622}" type="datetimeFigureOut">
              <a:rPr lang="es-PE" smtClean="0"/>
              <a:pPr/>
              <a:t>28/06/2019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70489E7C-1290-4E36-B436-3FA05C38D00C}" type="slidenum">
              <a:rPr lang="es-PE" smtClean="0"/>
              <a:pPr/>
              <a:t>‹Nº›</a:t>
            </a:fld>
            <a:endParaRPr lang="es-PE"/>
          </a:p>
        </p:txBody>
      </p:sp>
    </p:spTree>
  </p:cSld>
  <p:clrMapOvr>
    <a:masterClrMapping/>
  </p:clrMapOvr>
  <p:transition advClick="0"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8B9DC97-22C5-4149-83A1-6E764B048622}" type="datetimeFigureOut">
              <a:rPr lang="es-PE" smtClean="0"/>
              <a:pPr/>
              <a:t>28/06/2019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0489E7C-1290-4E36-B436-3FA05C38D00C}" type="slidenum">
              <a:rPr lang="es-PE" smtClean="0"/>
              <a:pPr/>
              <a:t>‹Nº›</a:t>
            </a:fld>
            <a:endParaRPr lang="es-PE"/>
          </a:p>
        </p:txBody>
      </p:sp>
    </p:spTree>
  </p:cSld>
  <p:clrMapOvr>
    <a:masterClrMapping/>
  </p:clrMapOvr>
  <p:transition advClick="0"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8B9DC97-22C5-4149-83A1-6E764B048622}" type="datetimeFigureOut">
              <a:rPr lang="es-PE" smtClean="0"/>
              <a:pPr/>
              <a:t>28/06/2019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0489E7C-1290-4E36-B436-3FA05C38D00C}" type="slidenum">
              <a:rPr lang="es-PE" smtClean="0"/>
              <a:pPr/>
              <a:t>‹Nº›</a:t>
            </a:fld>
            <a:endParaRPr lang="es-PE"/>
          </a:p>
        </p:txBody>
      </p:sp>
    </p:spTree>
  </p:cSld>
  <p:clrMapOvr>
    <a:masterClrMapping/>
  </p:clrMapOvr>
  <p:transition advClick="0"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8B9DC97-22C5-4149-83A1-6E764B048622}" type="datetimeFigureOut">
              <a:rPr lang="es-PE" smtClean="0"/>
              <a:pPr/>
              <a:t>28/06/2019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0489E7C-1290-4E36-B436-3FA05C38D00C}" type="slidenum">
              <a:rPr lang="es-PE" smtClean="0"/>
              <a:pPr/>
              <a:t>‹Nº›</a:t>
            </a:fld>
            <a:endParaRPr lang="es-PE"/>
          </a:p>
        </p:txBody>
      </p:sp>
    </p:spTree>
  </p:cSld>
  <p:clrMapOvr>
    <a:masterClrMapping/>
  </p:clrMapOvr>
  <p:transition advClick="0"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8B9DC97-22C5-4149-83A1-6E764B048622}" type="datetimeFigureOut">
              <a:rPr lang="es-PE" smtClean="0"/>
              <a:pPr/>
              <a:t>28/06/2019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0489E7C-1290-4E36-B436-3FA05C38D00C}" type="slidenum">
              <a:rPr lang="es-PE" smtClean="0"/>
              <a:pPr/>
              <a:t>‹Nº›</a:t>
            </a:fld>
            <a:endParaRPr lang="es-PE"/>
          </a:p>
        </p:txBody>
      </p:sp>
    </p:spTree>
  </p:cSld>
  <p:clrMapOvr>
    <a:masterClrMapping/>
  </p:clrMapOvr>
  <p:transition advClick="0"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8B9DC97-22C5-4149-83A1-6E764B048622}" type="datetimeFigureOut">
              <a:rPr lang="es-PE" smtClean="0"/>
              <a:pPr/>
              <a:t>28/06/2019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0489E7C-1290-4E36-B436-3FA05C38D00C}"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4.gif"/><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4.gif"/><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4.gif"/><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4.gif"/><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41.png"/></Relationships>
</file>

<file path=ppt/slides/_rels/slide19.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4.gif"/><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image" Target="../media/image42.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45.png"/><Relationship Id="rId4" Type="http://schemas.openxmlformats.org/officeDocument/2006/relationships/image" Target="../media/image44.png"/></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4.gif"/><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7.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4.gif"/><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56.png"/></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1.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4.gif"/><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61.png"/></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image" Target="../media/image66.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7.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8.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9.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73.png"/></Relationships>
</file>

<file path=ppt/slides/_rels/slide43.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image" Target="../media/image79.png"/><Relationship Id="rId18" Type="http://schemas.openxmlformats.org/officeDocument/2006/relationships/image" Target="../media/image8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5.png"/><Relationship Id="rId11" Type="http://schemas.openxmlformats.org/officeDocument/2006/relationships/image" Target="../media/image78.png"/><Relationship Id="rId5" Type="http://schemas.openxmlformats.org/officeDocument/2006/relationships/hyperlink" Target="http://www.mispps.com/" TargetMode="External"/><Relationship Id="rId15" Type="http://schemas.openxmlformats.org/officeDocument/2006/relationships/image" Target="../media/image80.png"/><Relationship Id="rId10" Type="http://schemas.openxmlformats.org/officeDocument/2006/relationships/hyperlink" Target="https://www.facebook.com/mispps" TargetMode="External"/><Relationship Id="rId4" Type="http://schemas.openxmlformats.org/officeDocument/2006/relationships/image" Target="../media/image74.png"/><Relationship Id="rId9" Type="http://schemas.openxmlformats.org/officeDocument/2006/relationships/image" Target="../media/image7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602B"/>
        </a:solidFill>
        <a:effectLst/>
      </p:bgPr>
    </p:bg>
    <p:spTree>
      <p:nvGrpSpPr>
        <p:cNvPr id="1" name=""/>
        <p:cNvGrpSpPr/>
        <p:nvPr/>
      </p:nvGrpSpPr>
      <p:grpSpPr>
        <a:xfrm>
          <a:off x="0" y="0"/>
          <a:ext cx="0" cy="0"/>
          <a:chOff x="0" y="0"/>
          <a:chExt cx="0" cy="0"/>
        </a:xfrm>
      </p:grpSpPr>
      <p:pic>
        <p:nvPicPr>
          <p:cNvPr id="2" name="1 Imagen" descr="stock-photo-295264543.jpg"/>
          <p:cNvPicPr>
            <a:picLocks noGrp="1" noChangeAspect="1"/>
          </p:cNvPicPr>
          <p:nvPr isPhoto="1"/>
        </p:nvPicPr>
        <p:blipFill>
          <a:blip r:embed="rId3">
            <a:lum/>
          </a:blip>
          <a:stretch>
            <a:fillRect/>
          </a:stretch>
        </p:blipFill>
        <p:spPr>
          <a:xfrm>
            <a:off x="714348" y="0"/>
            <a:ext cx="7786742" cy="5143500"/>
          </a:xfrm>
          <a:prstGeom prst="rect">
            <a:avLst/>
          </a:prstGeom>
          <a:noFill/>
          <a:ln>
            <a:noFill/>
          </a:ln>
        </p:spPr>
      </p:pic>
      <p:pic>
        <p:nvPicPr>
          <p:cNvPr id="5" name="4 Imagen" descr="BK_Web_ENSALADA_ORIGINAL_500X540px.png"/>
          <p:cNvPicPr>
            <a:picLocks noChangeAspect="1"/>
          </p:cNvPicPr>
          <p:nvPr/>
        </p:nvPicPr>
        <p:blipFill>
          <a:blip r:embed="rId4"/>
          <a:srcRect t="26389" b="19444"/>
          <a:stretch>
            <a:fillRect/>
          </a:stretch>
        </p:blipFill>
        <p:spPr>
          <a:xfrm>
            <a:off x="3000364" y="2643188"/>
            <a:ext cx="3190864" cy="1866669"/>
          </a:xfrm>
          <a:prstGeom prst="rect">
            <a:avLst/>
          </a:prstGeom>
        </p:spPr>
      </p:pic>
      <p:pic>
        <p:nvPicPr>
          <p:cNvPr id="11" name="10 Imagen" descr="cooltext328651510286170.png"/>
          <p:cNvPicPr>
            <a:picLocks noChangeAspect="1"/>
          </p:cNvPicPr>
          <p:nvPr/>
        </p:nvPicPr>
        <p:blipFill>
          <a:blip r:embed="rId5">
            <a:lum contrast="40000"/>
          </a:blip>
          <a:stretch>
            <a:fillRect/>
          </a:stretch>
        </p:blipFill>
        <p:spPr>
          <a:xfrm>
            <a:off x="2714612" y="1357304"/>
            <a:ext cx="3714776" cy="787302"/>
          </a:xfrm>
          <a:prstGeom prst="rect">
            <a:avLst/>
          </a:prstGeom>
        </p:spPr>
      </p:pic>
      <p:pic>
        <p:nvPicPr>
          <p:cNvPr id="12" name="11 Imagen" descr="cooltext328651485587060.png"/>
          <p:cNvPicPr>
            <a:picLocks noChangeAspect="1"/>
          </p:cNvPicPr>
          <p:nvPr/>
        </p:nvPicPr>
        <p:blipFill>
          <a:blip r:embed="rId6">
            <a:lum contrast="40000"/>
          </a:blip>
          <a:stretch>
            <a:fillRect/>
          </a:stretch>
        </p:blipFill>
        <p:spPr>
          <a:xfrm>
            <a:off x="3571868" y="2143122"/>
            <a:ext cx="2000264" cy="532259"/>
          </a:xfrm>
          <a:prstGeom prst="rect">
            <a:avLst/>
          </a:prstGeom>
        </p:spPr>
      </p:pic>
      <p:sp>
        <p:nvSpPr>
          <p:cNvPr id="8" name="7 Triángulo rectángulo"/>
          <p:cNvSpPr/>
          <p:nvPr/>
        </p:nvSpPr>
        <p:spPr>
          <a:xfrm>
            <a:off x="142844" y="0"/>
            <a:ext cx="571472" cy="857238"/>
          </a:xfrm>
          <a:prstGeom prst="rtTriangle">
            <a:avLst/>
          </a:prstGeom>
          <a:blipFill dpi="0" rotWithShape="1">
            <a:blip r:embed="rId7"/>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Triángulo rectángulo"/>
          <p:cNvSpPr/>
          <p:nvPr/>
        </p:nvSpPr>
        <p:spPr>
          <a:xfrm>
            <a:off x="142844" y="857238"/>
            <a:ext cx="571472" cy="857238"/>
          </a:xfrm>
          <a:prstGeom prst="rtTriangle">
            <a:avLst/>
          </a:prstGeom>
          <a:blipFill dpi="0" rotWithShape="1">
            <a:blip r:embed="rId7"/>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Triángulo rectángulo"/>
          <p:cNvSpPr/>
          <p:nvPr/>
        </p:nvSpPr>
        <p:spPr>
          <a:xfrm>
            <a:off x="142844" y="1714494"/>
            <a:ext cx="571472" cy="857238"/>
          </a:xfrm>
          <a:prstGeom prst="rtTriangle">
            <a:avLst/>
          </a:prstGeom>
          <a:blipFill dpi="0" rotWithShape="1">
            <a:blip r:embed="rId7"/>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Triángulo rectángulo"/>
          <p:cNvSpPr/>
          <p:nvPr/>
        </p:nvSpPr>
        <p:spPr>
          <a:xfrm>
            <a:off x="142844" y="2571750"/>
            <a:ext cx="571472" cy="857238"/>
          </a:xfrm>
          <a:prstGeom prst="rtTriangle">
            <a:avLst/>
          </a:prstGeom>
          <a:blipFill dpi="0" rotWithShape="1">
            <a:blip r:embed="rId7"/>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Triángulo rectángulo"/>
          <p:cNvSpPr/>
          <p:nvPr/>
        </p:nvSpPr>
        <p:spPr>
          <a:xfrm>
            <a:off x="142844" y="3429006"/>
            <a:ext cx="571472" cy="857238"/>
          </a:xfrm>
          <a:prstGeom prst="rtTriangle">
            <a:avLst/>
          </a:prstGeom>
          <a:blipFill dpi="0" rotWithShape="1">
            <a:blip r:embed="rId7"/>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Triángulo rectángulo"/>
          <p:cNvSpPr/>
          <p:nvPr/>
        </p:nvSpPr>
        <p:spPr>
          <a:xfrm>
            <a:off x="142844" y="4286262"/>
            <a:ext cx="571472" cy="857238"/>
          </a:xfrm>
          <a:prstGeom prst="rtTriangle">
            <a:avLst/>
          </a:prstGeom>
          <a:blipFill dpi="0" rotWithShape="1">
            <a:blip r:embed="rId7"/>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Triángulo rectángulo"/>
          <p:cNvSpPr/>
          <p:nvPr/>
        </p:nvSpPr>
        <p:spPr>
          <a:xfrm flipH="1">
            <a:off x="8501090" y="0"/>
            <a:ext cx="500066" cy="857238"/>
          </a:xfrm>
          <a:prstGeom prst="rtTriangle">
            <a:avLst/>
          </a:prstGeom>
          <a:blipFill>
            <a:blip r:embed="rId7"/>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Triángulo rectángulo"/>
          <p:cNvSpPr/>
          <p:nvPr/>
        </p:nvSpPr>
        <p:spPr>
          <a:xfrm flipH="1">
            <a:off x="8501090" y="857238"/>
            <a:ext cx="500066" cy="857238"/>
          </a:xfrm>
          <a:prstGeom prst="rtTriangle">
            <a:avLst/>
          </a:prstGeom>
          <a:blipFill>
            <a:blip r:embed="rId7"/>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Triángulo rectángulo"/>
          <p:cNvSpPr/>
          <p:nvPr/>
        </p:nvSpPr>
        <p:spPr>
          <a:xfrm flipH="1">
            <a:off x="8501090" y="1785932"/>
            <a:ext cx="500066" cy="857238"/>
          </a:xfrm>
          <a:prstGeom prst="rtTriangle">
            <a:avLst/>
          </a:prstGeom>
          <a:blipFill>
            <a:blip r:embed="rId7"/>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Triángulo rectángulo"/>
          <p:cNvSpPr/>
          <p:nvPr/>
        </p:nvSpPr>
        <p:spPr>
          <a:xfrm flipH="1">
            <a:off x="8501090" y="2571750"/>
            <a:ext cx="500066" cy="857238"/>
          </a:xfrm>
          <a:prstGeom prst="rtTriangle">
            <a:avLst/>
          </a:prstGeom>
          <a:blipFill>
            <a:blip r:embed="rId7"/>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Triángulo rectángulo"/>
          <p:cNvSpPr/>
          <p:nvPr/>
        </p:nvSpPr>
        <p:spPr>
          <a:xfrm flipH="1">
            <a:off x="8501090" y="3429006"/>
            <a:ext cx="500066" cy="857238"/>
          </a:xfrm>
          <a:prstGeom prst="rtTriangle">
            <a:avLst/>
          </a:prstGeom>
          <a:blipFill>
            <a:blip r:embed="rId7"/>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Triángulo rectángulo"/>
          <p:cNvSpPr/>
          <p:nvPr/>
        </p:nvSpPr>
        <p:spPr>
          <a:xfrm flipH="1">
            <a:off x="8501090" y="4286262"/>
            <a:ext cx="500066" cy="857238"/>
          </a:xfrm>
          <a:prstGeom prst="rtTriangle">
            <a:avLst/>
          </a:prstGeom>
          <a:blipFill>
            <a:blip r:embed="rId7"/>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2" name="21 Imagen" descr="cooltext328836274615240.png"/>
          <p:cNvPicPr>
            <a:picLocks noChangeAspect="1"/>
          </p:cNvPicPr>
          <p:nvPr/>
        </p:nvPicPr>
        <p:blipFill>
          <a:blip r:embed="rId8">
            <a:lum contrast="40000"/>
          </a:blip>
          <a:stretch>
            <a:fillRect/>
          </a:stretch>
        </p:blipFill>
        <p:spPr>
          <a:xfrm>
            <a:off x="3428992" y="4000510"/>
            <a:ext cx="2428892" cy="482540"/>
          </a:xfrm>
          <a:prstGeom prst="rect">
            <a:avLst/>
          </a:prstGeom>
        </p:spPr>
      </p:pic>
      <p:pic>
        <p:nvPicPr>
          <p:cNvPr id="23" name="22 Imagen" descr="stock-photo-295264543.jpg"/>
          <p:cNvPicPr>
            <a:picLocks noGrp="1" noChangeAspect="1"/>
          </p:cNvPicPr>
          <p:nvPr isPhoto="1"/>
        </p:nvPicPr>
        <p:blipFill>
          <a:blip r:embed="rId3">
            <a:lum/>
          </a:blip>
          <a:stretch>
            <a:fillRect/>
          </a:stretch>
        </p:blipFill>
        <p:spPr>
          <a:xfrm>
            <a:off x="0" y="-1"/>
            <a:ext cx="9144000" cy="5143501"/>
          </a:xfrm>
          <a:prstGeom prst="rect">
            <a:avLst/>
          </a:prstGeom>
          <a:noFill/>
          <a:ln>
            <a:noFill/>
          </a:ln>
        </p:spPr>
      </p:pic>
    </p:spTree>
  </p:cSld>
  <p:clrMapOvr>
    <a:masterClrMapping/>
  </p:clrMapOvr>
  <p:transition advClick="0" advTm="18000">
    <p:sndAc>
      <p:stSnd loop="1">
        <p:snd r:embed="rId2" name="Richard Clayderman - Corazón de Niñ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12" presetClass="entr" presetSubtype="1"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slide(fromTop)">
                                      <p:cBhvr>
                                        <p:cTn id="9" dur="2000"/>
                                        <p:tgtEl>
                                          <p:spTgt spid="5"/>
                                        </p:tgtEl>
                                      </p:cBhvr>
                                    </p:animEffect>
                                  </p:childTnLst>
                                </p:cTn>
                              </p:par>
                              <p:par>
                                <p:cTn id="10" presetID="2" presetClass="entr" presetSubtype="1"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2000" fill="hold"/>
                                        <p:tgtEl>
                                          <p:spTgt spid="8"/>
                                        </p:tgtEl>
                                        <p:attrNameLst>
                                          <p:attrName>ppt_x</p:attrName>
                                        </p:attrNameLst>
                                      </p:cBhvr>
                                      <p:tavLst>
                                        <p:tav tm="0">
                                          <p:val>
                                            <p:strVal val="#ppt_x"/>
                                          </p:val>
                                        </p:tav>
                                        <p:tav tm="100000">
                                          <p:val>
                                            <p:strVal val="#ppt_x"/>
                                          </p:val>
                                        </p:tav>
                                      </p:tavLst>
                                    </p:anim>
                                    <p:anim calcmode="lin" valueType="num">
                                      <p:cBhvr additive="base">
                                        <p:cTn id="13" dur="2000" fill="hold"/>
                                        <p:tgtEl>
                                          <p:spTgt spid="8"/>
                                        </p:tgtEl>
                                        <p:attrNameLst>
                                          <p:attrName>ppt_y</p:attrName>
                                        </p:attrNameLst>
                                      </p:cBhvr>
                                      <p:tavLst>
                                        <p:tav tm="0">
                                          <p:val>
                                            <p:strVal val="0-#ppt_h/2"/>
                                          </p:val>
                                        </p:tav>
                                        <p:tav tm="100000">
                                          <p:val>
                                            <p:strVal val="#ppt_y"/>
                                          </p:val>
                                        </p:tav>
                                      </p:tavLst>
                                    </p:anim>
                                  </p:childTnLst>
                                </p:cTn>
                              </p:par>
                              <p:par>
                                <p:cTn id="14" presetID="2" presetClass="entr" presetSubtype="1"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2000" fill="hold"/>
                                        <p:tgtEl>
                                          <p:spTgt spid="9"/>
                                        </p:tgtEl>
                                        <p:attrNameLst>
                                          <p:attrName>ppt_x</p:attrName>
                                        </p:attrNameLst>
                                      </p:cBhvr>
                                      <p:tavLst>
                                        <p:tav tm="0">
                                          <p:val>
                                            <p:strVal val="#ppt_x"/>
                                          </p:val>
                                        </p:tav>
                                        <p:tav tm="100000">
                                          <p:val>
                                            <p:strVal val="#ppt_x"/>
                                          </p:val>
                                        </p:tav>
                                      </p:tavLst>
                                    </p:anim>
                                    <p:anim calcmode="lin" valueType="num">
                                      <p:cBhvr additive="base">
                                        <p:cTn id="17" dur="2000" fill="hold"/>
                                        <p:tgtEl>
                                          <p:spTgt spid="9"/>
                                        </p:tgtEl>
                                        <p:attrNameLst>
                                          <p:attrName>ppt_y</p:attrName>
                                        </p:attrNameLst>
                                      </p:cBhvr>
                                      <p:tavLst>
                                        <p:tav tm="0">
                                          <p:val>
                                            <p:strVal val="0-#ppt_h/2"/>
                                          </p:val>
                                        </p:tav>
                                        <p:tav tm="100000">
                                          <p:val>
                                            <p:strVal val="#ppt_y"/>
                                          </p:val>
                                        </p:tav>
                                      </p:tavLst>
                                    </p:anim>
                                  </p:childTnLst>
                                </p:cTn>
                              </p:par>
                              <p:par>
                                <p:cTn id="18" presetID="2" presetClass="entr" presetSubtype="1"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2000" fill="hold"/>
                                        <p:tgtEl>
                                          <p:spTgt spid="10"/>
                                        </p:tgtEl>
                                        <p:attrNameLst>
                                          <p:attrName>ppt_x</p:attrName>
                                        </p:attrNameLst>
                                      </p:cBhvr>
                                      <p:tavLst>
                                        <p:tav tm="0">
                                          <p:val>
                                            <p:strVal val="#ppt_x"/>
                                          </p:val>
                                        </p:tav>
                                        <p:tav tm="100000">
                                          <p:val>
                                            <p:strVal val="#ppt_x"/>
                                          </p:val>
                                        </p:tav>
                                      </p:tavLst>
                                    </p:anim>
                                    <p:anim calcmode="lin" valueType="num">
                                      <p:cBhvr additive="base">
                                        <p:cTn id="21" dur="2000" fill="hold"/>
                                        <p:tgtEl>
                                          <p:spTgt spid="10"/>
                                        </p:tgtEl>
                                        <p:attrNameLst>
                                          <p:attrName>ppt_y</p:attrName>
                                        </p:attrNameLst>
                                      </p:cBhvr>
                                      <p:tavLst>
                                        <p:tav tm="0">
                                          <p:val>
                                            <p:strVal val="0-#ppt_h/2"/>
                                          </p:val>
                                        </p:tav>
                                        <p:tav tm="100000">
                                          <p:val>
                                            <p:strVal val="#ppt_y"/>
                                          </p:val>
                                        </p:tav>
                                      </p:tavLst>
                                    </p:anim>
                                  </p:childTnLst>
                                </p:cTn>
                              </p:par>
                              <p:par>
                                <p:cTn id="22" presetID="2" presetClass="entr" presetSubtype="1"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2000" fill="hold"/>
                                        <p:tgtEl>
                                          <p:spTgt spid="13"/>
                                        </p:tgtEl>
                                        <p:attrNameLst>
                                          <p:attrName>ppt_x</p:attrName>
                                        </p:attrNameLst>
                                      </p:cBhvr>
                                      <p:tavLst>
                                        <p:tav tm="0">
                                          <p:val>
                                            <p:strVal val="#ppt_x"/>
                                          </p:val>
                                        </p:tav>
                                        <p:tav tm="100000">
                                          <p:val>
                                            <p:strVal val="#ppt_x"/>
                                          </p:val>
                                        </p:tav>
                                      </p:tavLst>
                                    </p:anim>
                                    <p:anim calcmode="lin" valueType="num">
                                      <p:cBhvr additive="base">
                                        <p:cTn id="25" dur="2000" fill="hold"/>
                                        <p:tgtEl>
                                          <p:spTgt spid="13"/>
                                        </p:tgtEl>
                                        <p:attrNameLst>
                                          <p:attrName>ppt_y</p:attrName>
                                        </p:attrNameLst>
                                      </p:cBhvr>
                                      <p:tavLst>
                                        <p:tav tm="0">
                                          <p:val>
                                            <p:strVal val="0-#ppt_h/2"/>
                                          </p:val>
                                        </p:tav>
                                        <p:tav tm="100000">
                                          <p:val>
                                            <p:strVal val="#ppt_y"/>
                                          </p:val>
                                        </p:tav>
                                      </p:tavLst>
                                    </p:anim>
                                  </p:childTnLst>
                                </p:cTn>
                              </p:par>
                              <p:par>
                                <p:cTn id="26" presetID="2" presetClass="entr" presetSubtype="1"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2000" fill="hold"/>
                                        <p:tgtEl>
                                          <p:spTgt spid="14"/>
                                        </p:tgtEl>
                                        <p:attrNameLst>
                                          <p:attrName>ppt_x</p:attrName>
                                        </p:attrNameLst>
                                      </p:cBhvr>
                                      <p:tavLst>
                                        <p:tav tm="0">
                                          <p:val>
                                            <p:strVal val="#ppt_x"/>
                                          </p:val>
                                        </p:tav>
                                        <p:tav tm="100000">
                                          <p:val>
                                            <p:strVal val="#ppt_x"/>
                                          </p:val>
                                        </p:tav>
                                      </p:tavLst>
                                    </p:anim>
                                    <p:anim calcmode="lin" valueType="num">
                                      <p:cBhvr additive="base">
                                        <p:cTn id="29" dur="2000" fill="hold"/>
                                        <p:tgtEl>
                                          <p:spTgt spid="14"/>
                                        </p:tgtEl>
                                        <p:attrNameLst>
                                          <p:attrName>ppt_y</p:attrName>
                                        </p:attrNameLst>
                                      </p:cBhvr>
                                      <p:tavLst>
                                        <p:tav tm="0">
                                          <p:val>
                                            <p:strVal val="0-#ppt_h/2"/>
                                          </p:val>
                                        </p:tav>
                                        <p:tav tm="100000">
                                          <p:val>
                                            <p:strVal val="#ppt_y"/>
                                          </p:val>
                                        </p:tav>
                                      </p:tavLst>
                                    </p:anim>
                                  </p:childTnLst>
                                </p:cTn>
                              </p:par>
                              <p:par>
                                <p:cTn id="30" presetID="2" presetClass="entr" presetSubtype="1"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2000" fill="hold"/>
                                        <p:tgtEl>
                                          <p:spTgt spid="15"/>
                                        </p:tgtEl>
                                        <p:attrNameLst>
                                          <p:attrName>ppt_x</p:attrName>
                                        </p:attrNameLst>
                                      </p:cBhvr>
                                      <p:tavLst>
                                        <p:tav tm="0">
                                          <p:val>
                                            <p:strVal val="#ppt_x"/>
                                          </p:val>
                                        </p:tav>
                                        <p:tav tm="100000">
                                          <p:val>
                                            <p:strVal val="#ppt_x"/>
                                          </p:val>
                                        </p:tav>
                                      </p:tavLst>
                                    </p:anim>
                                    <p:anim calcmode="lin" valueType="num">
                                      <p:cBhvr additive="base">
                                        <p:cTn id="33" dur="2000" fill="hold"/>
                                        <p:tgtEl>
                                          <p:spTgt spid="15"/>
                                        </p:tgtEl>
                                        <p:attrNameLst>
                                          <p:attrName>ppt_y</p:attrName>
                                        </p:attrNameLst>
                                      </p:cBhvr>
                                      <p:tavLst>
                                        <p:tav tm="0">
                                          <p:val>
                                            <p:strVal val="0-#ppt_h/2"/>
                                          </p:val>
                                        </p:tav>
                                        <p:tav tm="100000">
                                          <p:val>
                                            <p:strVal val="#ppt_y"/>
                                          </p:val>
                                        </p:tav>
                                      </p:tavLst>
                                    </p:anim>
                                  </p:childTnLst>
                                </p:cTn>
                              </p:par>
                              <p:par>
                                <p:cTn id="34" presetID="2" presetClass="entr" presetSubtype="1"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2000" fill="hold"/>
                                        <p:tgtEl>
                                          <p:spTgt spid="16"/>
                                        </p:tgtEl>
                                        <p:attrNameLst>
                                          <p:attrName>ppt_x</p:attrName>
                                        </p:attrNameLst>
                                      </p:cBhvr>
                                      <p:tavLst>
                                        <p:tav tm="0">
                                          <p:val>
                                            <p:strVal val="#ppt_x"/>
                                          </p:val>
                                        </p:tav>
                                        <p:tav tm="100000">
                                          <p:val>
                                            <p:strVal val="#ppt_x"/>
                                          </p:val>
                                        </p:tav>
                                      </p:tavLst>
                                    </p:anim>
                                    <p:anim calcmode="lin" valueType="num">
                                      <p:cBhvr additive="base">
                                        <p:cTn id="37" dur="2000" fill="hold"/>
                                        <p:tgtEl>
                                          <p:spTgt spid="16"/>
                                        </p:tgtEl>
                                        <p:attrNameLst>
                                          <p:attrName>ppt_y</p:attrName>
                                        </p:attrNameLst>
                                      </p:cBhvr>
                                      <p:tavLst>
                                        <p:tav tm="0">
                                          <p:val>
                                            <p:strVal val="0-#ppt_h/2"/>
                                          </p:val>
                                        </p:tav>
                                        <p:tav tm="100000">
                                          <p:val>
                                            <p:strVal val="#ppt_y"/>
                                          </p:val>
                                        </p:tav>
                                      </p:tavLst>
                                    </p:anim>
                                  </p:childTnLst>
                                </p:cTn>
                              </p:par>
                              <p:par>
                                <p:cTn id="38" presetID="2" presetClass="entr" presetSubtype="1"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2000" fill="hold"/>
                                        <p:tgtEl>
                                          <p:spTgt spid="17"/>
                                        </p:tgtEl>
                                        <p:attrNameLst>
                                          <p:attrName>ppt_x</p:attrName>
                                        </p:attrNameLst>
                                      </p:cBhvr>
                                      <p:tavLst>
                                        <p:tav tm="0">
                                          <p:val>
                                            <p:strVal val="#ppt_x"/>
                                          </p:val>
                                        </p:tav>
                                        <p:tav tm="100000">
                                          <p:val>
                                            <p:strVal val="#ppt_x"/>
                                          </p:val>
                                        </p:tav>
                                      </p:tavLst>
                                    </p:anim>
                                    <p:anim calcmode="lin" valueType="num">
                                      <p:cBhvr additive="base">
                                        <p:cTn id="41" dur="2000" fill="hold"/>
                                        <p:tgtEl>
                                          <p:spTgt spid="17"/>
                                        </p:tgtEl>
                                        <p:attrNameLst>
                                          <p:attrName>ppt_y</p:attrName>
                                        </p:attrNameLst>
                                      </p:cBhvr>
                                      <p:tavLst>
                                        <p:tav tm="0">
                                          <p:val>
                                            <p:strVal val="0-#ppt_h/2"/>
                                          </p:val>
                                        </p:tav>
                                        <p:tav tm="100000">
                                          <p:val>
                                            <p:strVal val="#ppt_y"/>
                                          </p:val>
                                        </p:tav>
                                      </p:tavLst>
                                    </p:anim>
                                  </p:childTnLst>
                                </p:cTn>
                              </p:par>
                              <p:par>
                                <p:cTn id="42" presetID="2" presetClass="entr" presetSubtype="1"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2000" fill="hold"/>
                                        <p:tgtEl>
                                          <p:spTgt spid="18"/>
                                        </p:tgtEl>
                                        <p:attrNameLst>
                                          <p:attrName>ppt_x</p:attrName>
                                        </p:attrNameLst>
                                      </p:cBhvr>
                                      <p:tavLst>
                                        <p:tav tm="0">
                                          <p:val>
                                            <p:strVal val="#ppt_x"/>
                                          </p:val>
                                        </p:tav>
                                        <p:tav tm="100000">
                                          <p:val>
                                            <p:strVal val="#ppt_x"/>
                                          </p:val>
                                        </p:tav>
                                      </p:tavLst>
                                    </p:anim>
                                    <p:anim calcmode="lin" valueType="num">
                                      <p:cBhvr additive="base">
                                        <p:cTn id="45" dur="2000" fill="hold"/>
                                        <p:tgtEl>
                                          <p:spTgt spid="18"/>
                                        </p:tgtEl>
                                        <p:attrNameLst>
                                          <p:attrName>ppt_y</p:attrName>
                                        </p:attrNameLst>
                                      </p:cBhvr>
                                      <p:tavLst>
                                        <p:tav tm="0">
                                          <p:val>
                                            <p:strVal val="0-#ppt_h/2"/>
                                          </p:val>
                                        </p:tav>
                                        <p:tav tm="100000">
                                          <p:val>
                                            <p:strVal val="#ppt_y"/>
                                          </p:val>
                                        </p:tav>
                                      </p:tavLst>
                                    </p:anim>
                                  </p:childTnLst>
                                </p:cTn>
                              </p:par>
                              <p:par>
                                <p:cTn id="46" presetID="2" presetClass="entr" presetSubtype="1"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2000" fill="hold"/>
                                        <p:tgtEl>
                                          <p:spTgt spid="19"/>
                                        </p:tgtEl>
                                        <p:attrNameLst>
                                          <p:attrName>ppt_x</p:attrName>
                                        </p:attrNameLst>
                                      </p:cBhvr>
                                      <p:tavLst>
                                        <p:tav tm="0">
                                          <p:val>
                                            <p:strVal val="#ppt_x"/>
                                          </p:val>
                                        </p:tav>
                                        <p:tav tm="100000">
                                          <p:val>
                                            <p:strVal val="#ppt_x"/>
                                          </p:val>
                                        </p:tav>
                                      </p:tavLst>
                                    </p:anim>
                                    <p:anim calcmode="lin" valueType="num">
                                      <p:cBhvr additive="base">
                                        <p:cTn id="49" dur="20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1"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2000" fill="hold"/>
                                        <p:tgtEl>
                                          <p:spTgt spid="20"/>
                                        </p:tgtEl>
                                        <p:attrNameLst>
                                          <p:attrName>ppt_x</p:attrName>
                                        </p:attrNameLst>
                                      </p:cBhvr>
                                      <p:tavLst>
                                        <p:tav tm="0">
                                          <p:val>
                                            <p:strVal val="#ppt_x"/>
                                          </p:val>
                                        </p:tav>
                                        <p:tav tm="100000">
                                          <p:val>
                                            <p:strVal val="#ppt_x"/>
                                          </p:val>
                                        </p:tav>
                                      </p:tavLst>
                                    </p:anim>
                                    <p:anim calcmode="lin" valueType="num">
                                      <p:cBhvr additive="base">
                                        <p:cTn id="53" dur="2000" fill="hold"/>
                                        <p:tgtEl>
                                          <p:spTgt spid="20"/>
                                        </p:tgtEl>
                                        <p:attrNameLst>
                                          <p:attrName>ppt_y</p:attrName>
                                        </p:attrNameLst>
                                      </p:cBhvr>
                                      <p:tavLst>
                                        <p:tav tm="0">
                                          <p:val>
                                            <p:strVal val="0-#ppt_h/2"/>
                                          </p:val>
                                        </p:tav>
                                        <p:tav tm="100000">
                                          <p:val>
                                            <p:strVal val="#ppt_y"/>
                                          </p:val>
                                        </p:tav>
                                      </p:tavLst>
                                    </p:anim>
                                  </p:childTnLst>
                                </p:cTn>
                              </p:par>
                              <p:par>
                                <p:cTn id="54" presetID="2" presetClass="entr" presetSubtype="1" fill="hold" grpId="0" nodeType="with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2000" fill="hold"/>
                                        <p:tgtEl>
                                          <p:spTgt spid="21"/>
                                        </p:tgtEl>
                                        <p:attrNameLst>
                                          <p:attrName>ppt_x</p:attrName>
                                        </p:attrNameLst>
                                      </p:cBhvr>
                                      <p:tavLst>
                                        <p:tav tm="0">
                                          <p:val>
                                            <p:strVal val="#ppt_x"/>
                                          </p:val>
                                        </p:tav>
                                        <p:tav tm="100000">
                                          <p:val>
                                            <p:strVal val="#ppt_x"/>
                                          </p:val>
                                        </p:tav>
                                      </p:tavLst>
                                    </p:anim>
                                    <p:anim calcmode="lin" valueType="num">
                                      <p:cBhvr additive="base">
                                        <p:cTn id="57" dur="2000" fill="hold"/>
                                        <p:tgtEl>
                                          <p:spTgt spid="21"/>
                                        </p:tgtEl>
                                        <p:attrNameLst>
                                          <p:attrName>ppt_y</p:attrName>
                                        </p:attrNameLst>
                                      </p:cBhvr>
                                      <p:tavLst>
                                        <p:tav tm="0">
                                          <p:val>
                                            <p:strVal val="0-#ppt_h/2"/>
                                          </p:val>
                                        </p:tav>
                                        <p:tav tm="100000">
                                          <p:val>
                                            <p:strVal val="#ppt_y"/>
                                          </p:val>
                                        </p:tav>
                                      </p:tavLst>
                                    </p:anim>
                                  </p:childTnLst>
                                </p:cTn>
                              </p:par>
                            </p:childTnLst>
                          </p:cTn>
                        </p:par>
                        <p:par>
                          <p:cTn id="58" fill="hold">
                            <p:stCondLst>
                              <p:cond delay="2000"/>
                            </p:stCondLst>
                            <p:childTnLst>
                              <p:par>
                                <p:cTn id="59" presetID="52" presetClass="entr" presetSubtype="0" fill="hold" nodeType="afterEffect">
                                  <p:stCondLst>
                                    <p:cond delay="0"/>
                                  </p:stCondLst>
                                  <p:childTnLst>
                                    <p:set>
                                      <p:cBhvr>
                                        <p:cTn id="60" dur="1" fill="hold">
                                          <p:stCondLst>
                                            <p:cond delay="0"/>
                                          </p:stCondLst>
                                        </p:cTn>
                                        <p:tgtEl>
                                          <p:spTgt spid="11"/>
                                        </p:tgtEl>
                                        <p:attrNameLst>
                                          <p:attrName>style.visibility</p:attrName>
                                        </p:attrNameLst>
                                      </p:cBhvr>
                                      <p:to>
                                        <p:strVal val="visible"/>
                                      </p:to>
                                    </p:set>
                                    <p:animScale>
                                      <p:cBhvr>
                                        <p:cTn id="61"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2" dur="2000" decel="50000" fill="hold">
                                          <p:stCondLst>
                                            <p:cond delay="0"/>
                                          </p:stCondLst>
                                        </p:cTn>
                                        <p:tgtEl>
                                          <p:spTgt spid="11"/>
                                        </p:tgtEl>
                                        <p:attrNameLst>
                                          <p:attrName>ppt_x</p:attrName>
                                          <p:attrName>ppt_y</p:attrName>
                                        </p:attrNameLst>
                                      </p:cBhvr>
                                    </p:animMotion>
                                    <p:animEffect transition="in" filter="fade">
                                      <p:cBhvr>
                                        <p:cTn id="63" dur="2000"/>
                                        <p:tgtEl>
                                          <p:spTgt spid="11"/>
                                        </p:tgtEl>
                                      </p:cBhvr>
                                    </p:animEffect>
                                  </p:childTnLst>
                                </p:cTn>
                              </p:par>
                            </p:childTnLst>
                          </p:cTn>
                        </p:par>
                        <p:par>
                          <p:cTn id="64" fill="hold">
                            <p:stCondLst>
                              <p:cond delay="4000"/>
                            </p:stCondLst>
                            <p:childTnLst>
                              <p:par>
                                <p:cTn id="65" presetID="52" presetClass="entr" presetSubtype="0" fill="hold" nodeType="afterEffect">
                                  <p:stCondLst>
                                    <p:cond delay="0"/>
                                  </p:stCondLst>
                                  <p:childTnLst>
                                    <p:set>
                                      <p:cBhvr>
                                        <p:cTn id="66" dur="1" fill="hold">
                                          <p:stCondLst>
                                            <p:cond delay="0"/>
                                          </p:stCondLst>
                                        </p:cTn>
                                        <p:tgtEl>
                                          <p:spTgt spid="12"/>
                                        </p:tgtEl>
                                        <p:attrNameLst>
                                          <p:attrName>style.visibility</p:attrName>
                                        </p:attrNameLst>
                                      </p:cBhvr>
                                      <p:to>
                                        <p:strVal val="visible"/>
                                      </p:to>
                                    </p:set>
                                    <p:animScale>
                                      <p:cBhvr>
                                        <p:cTn id="67"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8" dur="2000" decel="50000" fill="hold">
                                          <p:stCondLst>
                                            <p:cond delay="0"/>
                                          </p:stCondLst>
                                        </p:cTn>
                                        <p:tgtEl>
                                          <p:spTgt spid="12"/>
                                        </p:tgtEl>
                                        <p:attrNameLst>
                                          <p:attrName>ppt_x</p:attrName>
                                          <p:attrName>ppt_y</p:attrName>
                                        </p:attrNameLst>
                                      </p:cBhvr>
                                    </p:animMotion>
                                    <p:animEffect transition="in" filter="fade">
                                      <p:cBhvr>
                                        <p:cTn id="69" dur="2000"/>
                                        <p:tgtEl>
                                          <p:spTgt spid="12"/>
                                        </p:tgtEl>
                                      </p:cBhvr>
                                    </p:animEffect>
                                  </p:childTnLst>
                                </p:cTn>
                              </p:par>
                            </p:childTnLst>
                          </p:cTn>
                        </p:par>
                        <p:par>
                          <p:cTn id="70" fill="hold">
                            <p:stCondLst>
                              <p:cond delay="6000"/>
                            </p:stCondLst>
                            <p:childTnLst>
                              <p:par>
                                <p:cTn id="71" presetID="12" presetClass="entr" presetSubtype="1" fill="hold" nodeType="after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slide(fromTop)">
                                      <p:cBhvr>
                                        <p:cTn id="73"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corona-de-arroz-con-verduras-y-hortalizas.jpg"/>
          <p:cNvPicPr>
            <a:picLocks noChangeAspect="1"/>
          </p:cNvPicPr>
          <p:nvPr/>
        </p:nvPicPr>
        <p:blipFill>
          <a:blip r:embed="rId2"/>
          <a:stretch>
            <a:fillRect/>
          </a:stretch>
        </p:blipFill>
        <p:spPr>
          <a:xfrm>
            <a:off x="0" y="0"/>
            <a:ext cx="9144000" cy="5158154"/>
          </a:xfrm>
          <a:prstGeom prst="rect">
            <a:avLst/>
          </a:prstGeom>
        </p:spPr>
      </p:pic>
      <p:pic>
        <p:nvPicPr>
          <p:cNvPr id="3" name="2 Imagen" descr="Broccoli-PNG-Image.png"/>
          <p:cNvPicPr>
            <a:picLocks noChangeAspect="1"/>
          </p:cNvPicPr>
          <p:nvPr/>
        </p:nvPicPr>
        <p:blipFill>
          <a:blip r:embed="rId3" cstate="print"/>
          <a:stretch>
            <a:fillRect/>
          </a:stretch>
        </p:blipFill>
        <p:spPr>
          <a:xfrm>
            <a:off x="3428993" y="0"/>
            <a:ext cx="804880" cy="753798"/>
          </a:xfrm>
          <a:prstGeom prst="rect">
            <a:avLst/>
          </a:prstGeom>
        </p:spPr>
      </p:pic>
      <p:pic>
        <p:nvPicPr>
          <p:cNvPr id="4" name="3 Imagen" descr="2090121211-1537825356.png"/>
          <p:cNvPicPr>
            <a:picLocks noChangeAspect="1"/>
          </p:cNvPicPr>
          <p:nvPr/>
        </p:nvPicPr>
        <p:blipFill>
          <a:blip r:embed="rId4" cstate="print"/>
          <a:stretch>
            <a:fillRect/>
          </a:stretch>
        </p:blipFill>
        <p:spPr>
          <a:xfrm>
            <a:off x="3500430" y="0"/>
            <a:ext cx="1082425" cy="1000114"/>
          </a:xfrm>
          <a:prstGeom prst="rect">
            <a:avLst/>
          </a:prstGeom>
        </p:spPr>
      </p:pic>
      <p:pic>
        <p:nvPicPr>
          <p:cNvPr id="5" name="4 Imagen" descr="2090121211-1537825356.png"/>
          <p:cNvPicPr>
            <a:picLocks noChangeAspect="1"/>
          </p:cNvPicPr>
          <p:nvPr/>
        </p:nvPicPr>
        <p:blipFill>
          <a:blip r:embed="rId5" cstate="print"/>
          <a:stretch>
            <a:fillRect/>
          </a:stretch>
        </p:blipFill>
        <p:spPr>
          <a:xfrm flipH="1">
            <a:off x="4643438" y="0"/>
            <a:ext cx="1214446" cy="968095"/>
          </a:xfrm>
          <a:prstGeom prst="rect">
            <a:avLst/>
          </a:prstGeom>
        </p:spPr>
      </p:pic>
      <p:pic>
        <p:nvPicPr>
          <p:cNvPr id="6" name="5 Imagen" descr="Broccoli-PNG-Image.png"/>
          <p:cNvPicPr>
            <a:picLocks noChangeAspect="1"/>
          </p:cNvPicPr>
          <p:nvPr/>
        </p:nvPicPr>
        <p:blipFill>
          <a:blip r:embed="rId3" cstate="print"/>
          <a:stretch>
            <a:fillRect/>
          </a:stretch>
        </p:blipFill>
        <p:spPr>
          <a:xfrm>
            <a:off x="3357555" y="4143386"/>
            <a:ext cx="804880" cy="753798"/>
          </a:xfrm>
          <a:prstGeom prst="rect">
            <a:avLst/>
          </a:prstGeom>
        </p:spPr>
      </p:pic>
      <p:pic>
        <p:nvPicPr>
          <p:cNvPr id="7" name="6 Imagen" descr="2090121211-1537825356.png"/>
          <p:cNvPicPr>
            <a:picLocks noChangeAspect="1"/>
          </p:cNvPicPr>
          <p:nvPr/>
        </p:nvPicPr>
        <p:blipFill>
          <a:blip r:embed="rId4" cstate="print"/>
          <a:stretch>
            <a:fillRect/>
          </a:stretch>
        </p:blipFill>
        <p:spPr>
          <a:xfrm>
            <a:off x="3428992" y="4143386"/>
            <a:ext cx="1082425" cy="1000114"/>
          </a:xfrm>
          <a:prstGeom prst="rect">
            <a:avLst/>
          </a:prstGeom>
        </p:spPr>
      </p:pic>
      <p:pic>
        <p:nvPicPr>
          <p:cNvPr id="8" name="7 Imagen" descr="2090121211-1537825356.png"/>
          <p:cNvPicPr>
            <a:picLocks noChangeAspect="1"/>
          </p:cNvPicPr>
          <p:nvPr/>
        </p:nvPicPr>
        <p:blipFill>
          <a:blip r:embed="rId5" cstate="print"/>
          <a:stretch>
            <a:fillRect/>
          </a:stretch>
        </p:blipFill>
        <p:spPr>
          <a:xfrm flipH="1">
            <a:off x="4500562" y="4175405"/>
            <a:ext cx="1214446" cy="968095"/>
          </a:xfrm>
          <a:prstGeom prst="rect">
            <a:avLst/>
          </a:prstGeom>
        </p:spPr>
      </p:pic>
      <p:pic>
        <p:nvPicPr>
          <p:cNvPr id="9" name="8 Imagen" descr="Broccoli-PNG-Image.png"/>
          <p:cNvPicPr>
            <a:picLocks noChangeAspect="1"/>
          </p:cNvPicPr>
          <p:nvPr/>
        </p:nvPicPr>
        <p:blipFill>
          <a:blip r:embed="rId3" cstate="print"/>
          <a:stretch>
            <a:fillRect/>
          </a:stretch>
        </p:blipFill>
        <p:spPr>
          <a:xfrm>
            <a:off x="3428993" y="928676"/>
            <a:ext cx="804880" cy="753798"/>
          </a:xfrm>
          <a:prstGeom prst="rect">
            <a:avLst/>
          </a:prstGeom>
        </p:spPr>
      </p:pic>
      <p:pic>
        <p:nvPicPr>
          <p:cNvPr id="10" name="9 Imagen" descr="2090121211-1537825356.png"/>
          <p:cNvPicPr>
            <a:picLocks noChangeAspect="1"/>
          </p:cNvPicPr>
          <p:nvPr/>
        </p:nvPicPr>
        <p:blipFill>
          <a:blip r:embed="rId6" cstate="print"/>
          <a:stretch>
            <a:fillRect/>
          </a:stretch>
        </p:blipFill>
        <p:spPr>
          <a:xfrm>
            <a:off x="3428992" y="857238"/>
            <a:ext cx="1153863" cy="1000114"/>
          </a:xfrm>
          <a:prstGeom prst="rect">
            <a:avLst/>
          </a:prstGeom>
        </p:spPr>
      </p:pic>
      <p:pic>
        <p:nvPicPr>
          <p:cNvPr id="11" name="10 Imagen" descr="2090121211-1537825356.png"/>
          <p:cNvPicPr>
            <a:picLocks noChangeAspect="1"/>
          </p:cNvPicPr>
          <p:nvPr/>
        </p:nvPicPr>
        <p:blipFill>
          <a:blip r:embed="rId5" cstate="print"/>
          <a:stretch>
            <a:fillRect/>
          </a:stretch>
        </p:blipFill>
        <p:spPr>
          <a:xfrm flipH="1">
            <a:off x="4643438" y="857238"/>
            <a:ext cx="1214446" cy="968095"/>
          </a:xfrm>
          <a:prstGeom prst="rect">
            <a:avLst/>
          </a:prstGeom>
        </p:spPr>
      </p:pic>
      <p:pic>
        <p:nvPicPr>
          <p:cNvPr id="12" name="11 Imagen" descr="Broccoli-PNG-Image.png"/>
          <p:cNvPicPr>
            <a:picLocks noChangeAspect="1"/>
          </p:cNvPicPr>
          <p:nvPr/>
        </p:nvPicPr>
        <p:blipFill>
          <a:blip r:embed="rId3" cstate="print"/>
          <a:stretch>
            <a:fillRect/>
          </a:stretch>
        </p:blipFill>
        <p:spPr>
          <a:xfrm>
            <a:off x="3357555" y="1643074"/>
            <a:ext cx="804880" cy="753798"/>
          </a:xfrm>
          <a:prstGeom prst="rect">
            <a:avLst/>
          </a:prstGeom>
        </p:spPr>
      </p:pic>
      <p:pic>
        <p:nvPicPr>
          <p:cNvPr id="13" name="12 Imagen" descr="2090121211-1537825356.png"/>
          <p:cNvPicPr>
            <a:picLocks noChangeAspect="1"/>
          </p:cNvPicPr>
          <p:nvPr/>
        </p:nvPicPr>
        <p:blipFill>
          <a:blip r:embed="rId4" cstate="print"/>
          <a:stretch>
            <a:fillRect/>
          </a:stretch>
        </p:blipFill>
        <p:spPr>
          <a:xfrm>
            <a:off x="3428992" y="1643074"/>
            <a:ext cx="1082425" cy="1000114"/>
          </a:xfrm>
          <a:prstGeom prst="rect">
            <a:avLst/>
          </a:prstGeom>
        </p:spPr>
      </p:pic>
      <p:pic>
        <p:nvPicPr>
          <p:cNvPr id="14" name="13 Imagen" descr="2090121211-1537825356.png"/>
          <p:cNvPicPr>
            <a:picLocks noChangeAspect="1"/>
          </p:cNvPicPr>
          <p:nvPr/>
        </p:nvPicPr>
        <p:blipFill>
          <a:blip r:embed="rId5" cstate="print"/>
          <a:stretch>
            <a:fillRect/>
          </a:stretch>
        </p:blipFill>
        <p:spPr>
          <a:xfrm flipH="1">
            <a:off x="4572000" y="1643074"/>
            <a:ext cx="1214446" cy="968095"/>
          </a:xfrm>
          <a:prstGeom prst="rect">
            <a:avLst/>
          </a:prstGeom>
        </p:spPr>
      </p:pic>
      <p:pic>
        <p:nvPicPr>
          <p:cNvPr id="15" name="14 Imagen" descr="Broccoli-PNG-Image.png"/>
          <p:cNvPicPr>
            <a:picLocks noChangeAspect="1"/>
          </p:cNvPicPr>
          <p:nvPr/>
        </p:nvPicPr>
        <p:blipFill>
          <a:blip r:embed="rId3" cstate="print"/>
          <a:stretch>
            <a:fillRect/>
          </a:stretch>
        </p:blipFill>
        <p:spPr>
          <a:xfrm>
            <a:off x="3357555" y="2571750"/>
            <a:ext cx="804880" cy="753798"/>
          </a:xfrm>
          <a:prstGeom prst="rect">
            <a:avLst/>
          </a:prstGeom>
        </p:spPr>
      </p:pic>
      <p:pic>
        <p:nvPicPr>
          <p:cNvPr id="16" name="15 Imagen" descr="2090121211-1537825356.png"/>
          <p:cNvPicPr>
            <a:picLocks noChangeAspect="1"/>
          </p:cNvPicPr>
          <p:nvPr/>
        </p:nvPicPr>
        <p:blipFill>
          <a:blip r:embed="rId6" cstate="print"/>
          <a:stretch>
            <a:fillRect/>
          </a:stretch>
        </p:blipFill>
        <p:spPr>
          <a:xfrm>
            <a:off x="3357554" y="2571750"/>
            <a:ext cx="1153863" cy="1000114"/>
          </a:xfrm>
          <a:prstGeom prst="rect">
            <a:avLst/>
          </a:prstGeom>
        </p:spPr>
      </p:pic>
      <p:pic>
        <p:nvPicPr>
          <p:cNvPr id="17" name="16 Imagen" descr="2090121211-1537825356.png"/>
          <p:cNvPicPr>
            <a:picLocks noChangeAspect="1"/>
          </p:cNvPicPr>
          <p:nvPr/>
        </p:nvPicPr>
        <p:blipFill>
          <a:blip r:embed="rId5" cstate="print"/>
          <a:stretch>
            <a:fillRect/>
          </a:stretch>
        </p:blipFill>
        <p:spPr>
          <a:xfrm flipH="1">
            <a:off x="4500562" y="2603769"/>
            <a:ext cx="1214446" cy="968095"/>
          </a:xfrm>
          <a:prstGeom prst="rect">
            <a:avLst/>
          </a:prstGeom>
        </p:spPr>
      </p:pic>
      <p:pic>
        <p:nvPicPr>
          <p:cNvPr id="18" name="17 Imagen" descr="Broccoli-PNG-Image.png"/>
          <p:cNvPicPr>
            <a:picLocks noChangeAspect="1"/>
          </p:cNvPicPr>
          <p:nvPr/>
        </p:nvPicPr>
        <p:blipFill>
          <a:blip r:embed="rId3" cstate="print"/>
          <a:stretch>
            <a:fillRect/>
          </a:stretch>
        </p:blipFill>
        <p:spPr>
          <a:xfrm>
            <a:off x="3357555" y="3357568"/>
            <a:ext cx="804880" cy="753798"/>
          </a:xfrm>
          <a:prstGeom prst="rect">
            <a:avLst/>
          </a:prstGeom>
        </p:spPr>
      </p:pic>
      <p:pic>
        <p:nvPicPr>
          <p:cNvPr id="19" name="18 Imagen" descr="2090121211-1537825356.png"/>
          <p:cNvPicPr>
            <a:picLocks noChangeAspect="1"/>
          </p:cNvPicPr>
          <p:nvPr/>
        </p:nvPicPr>
        <p:blipFill>
          <a:blip r:embed="rId4" cstate="print"/>
          <a:stretch>
            <a:fillRect/>
          </a:stretch>
        </p:blipFill>
        <p:spPr>
          <a:xfrm>
            <a:off x="3428992" y="3357568"/>
            <a:ext cx="1082425" cy="1000114"/>
          </a:xfrm>
          <a:prstGeom prst="rect">
            <a:avLst/>
          </a:prstGeom>
        </p:spPr>
      </p:pic>
      <p:pic>
        <p:nvPicPr>
          <p:cNvPr id="20" name="19 Imagen" descr="2090121211-1537825356.png"/>
          <p:cNvPicPr>
            <a:picLocks noChangeAspect="1"/>
          </p:cNvPicPr>
          <p:nvPr/>
        </p:nvPicPr>
        <p:blipFill>
          <a:blip r:embed="rId5" cstate="print"/>
          <a:stretch>
            <a:fillRect/>
          </a:stretch>
        </p:blipFill>
        <p:spPr>
          <a:xfrm flipH="1">
            <a:off x="4500562" y="3389587"/>
            <a:ext cx="1214446" cy="968095"/>
          </a:xfrm>
          <a:prstGeom prst="rect">
            <a:avLst/>
          </a:prstGeom>
        </p:spPr>
      </p:pic>
      <p:sp>
        <p:nvSpPr>
          <p:cNvPr id="21" name="20 Rectángulo"/>
          <p:cNvSpPr/>
          <p:nvPr/>
        </p:nvSpPr>
        <p:spPr>
          <a:xfrm>
            <a:off x="-285784" y="-214332"/>
            <a:ext cx="9715568" cy="5643602"/>
          </a:xfrm>
          <a:prstGeom prst="rect">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0-#ppt_w/2"/>
                                          </p:val>
                                        </p:tav>
                                        <p:tav tm="100000">
                                          <p:val>
                                            <p:strVal val="#ppt_x"/>
                                          </p:val>
                                        </p:tav>
                                      </p:tavLst>
                                    </p:anim>
                                    <p:anim calcmode="lin" valueType="num">
                                      <p:cBhvr additive="base">
                                        <p:cTn id="42" dur="20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2000" fill="hold"/>
                                        <p:tgtEl>
                                          <p:spTgt spid="16"/>
                                        </p:tgtEl>
                                        <p:attrNameLst>
                                          <p:attrName>ppt_x</p:attrName>
                                        </p:attrNameLst>
                                      </p:cBhvr>
                                      <p:tavLst>
                                        <p:tav tm="0">
                                          <p:val>
                                            <p:strVal val="0-#ppt_w/2"/>
                                          </p:val>
                                        </p:tav>
                                        <p:tav tm="100000">
                                          <p:val>
                                            <p:strVal val="#ppt_x"/>
                                          </p:val>
                                        </p:tav>
                                      </p:tavLst>
                                    </p:anim>
                                    <p:anim calcmode="lin" valueType="num">
                                      <p:cBhvr additive="base">
                                        <p:cTn id="46" dur="2000" fill="hold"/>
                                        <p:tgtEl>
                                          <p:spTgt spid="16"/>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0-#ppt_w/2"/>
                                          </p:val>
                                        </p:tav>
                                        <p:tav tm="100000">
                                          <p:val>
                                            <p:strVal val="#ppt_x"/>
                                          </p:val>
                                        </p:tav>
                                      </p:tavLst>
                                    </p:anim>
                                    <p:anim calcmode="lin" valueType="num">
                                      <p:cBhvr additive="base">
                                        <p:cTn id="50" dur="2000" fill="hold"/>
                                        <p:tgtEl>
                                          <p:spTgt spid="1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2000" fill="hold"/>
                                        <p:tgtEl>
                                          <p:spTgt spid="19"/>
                                        </p:tgtEl>
                                        <p:attrNameLst>
                                          <p:attrName>ppt_x</p:attrName>
                                        </p:attrNameLst>
                                      </p:cBhvr>
                                      <p:tavLst>
                                        <p:tav tm="0">
                                          <p:val>
                                            <p:strVal val="0-#ppt_w/2"/>
                                          </p:val>
                                        </p:tav>
                                        <p:tav tm="100000">
                                          <p:val>
                                            <p:strVal val="#ppt_x"/>
                                          </p:val>
                                        </p:tav>
                                      </p:tavLst>
                                    </p:anim>
                                    <p:anim calcmode="lin" valueType="num">
                                      <p:cBhvr additive="base">
                                        <p:cTn id="54" dur="2000" fill="hold"/>
                                        <p:tgtEl>
                                          <p:spTgt spid="19"/>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1+#ppt_w/2"/>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000" fill="hold"/>
                                        <p:tgtEl>
                                          <p:spTgt spid="11"/>
                                        </p:tgtEl>
                                        <p:attrNameLst>
                                          <p:attrName>ppt_x</p:attrName>
                                        </p:attrNameLst>
                                      </p:cBhvr>
                                      <p:tavLst>
                                        <p:tav tm="0">
                                          <p:val>
                                            <p:strVal val="1+#ppt_w/2"/>
                                          </p:val>
                                        </p:tav>
                                        <p:tav tm="100000">
                                          <p:val>
                                            <p:strVal val="#ppt_x"/>
                                          </p:val>
                                        </p:tav>
                                      </p:tavLst>
                                    </p:anim>
                                    <p:anim calcmode="lin" valueType="num">
                                      <p:cBhvr additive="base">
                                        <p:cTn id="66" dur="2000" fill="hold"/>
                                        <p:tgtEl>
                                          <p:spTgt spid="11"/>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1+#ppt_w/2"/>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1+#ppt_w/2"/>
                                          </p:val>
                                        </p:tav>
                                        <p:tav tm="100000">
                                          <p:val>
                                            <p:strVal val="#ppt_x"/>
                                          </p:val>
                                        </p:tav>
                                      </p:tavLst>
                                    </p:anim>
                                    <p:anim calcmode="lin" valueType="num">
                                      <p:cBhvr additive="base">
                                        <p:cTn id="74" dur="2000" fill="hold"/>
                                        <p:tgtEl>
                                          <p:spTgt spid="17"/>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9"/>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0"/>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2"/>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3"/>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8"/>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1"/>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4"/>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1+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1+ppt_w/2"/>
                                          </p:val>
                                        </p:tav>
                                      </p:tavLst>
                                    </p:anim>
                                    <p:anim calcmode="lin" valueType="num">
                                      <p:cBhvr additive="base">
                                        <p:cTn id="122" dur="2000"/>
                                        <p:tgtEl>
                                          <p:spTgt spid="4"/>
                                        </p:tgtEl>
                                        <p:attrNameLst>
                                          <p:attrName>ppt_y</p:attrName>
                                        </p:attrNameLst>
                                      </p:cBhvr>
                                      <p:tavLst>
                                        <p:tav tm="0">
                                          <p:val>
                                            <p:strVal val="ppt_y"/>
                                          </p:val>
                                        </p:tav>
                                        <p:tav tm="100000">
                                          <p:val>
                                            <p:strVal val="1+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1+ppt_w/2"/>
                                          </p:val>
                                        </p:tav>
                                      </p:tavLst>
                                    </p:anim>
                                    <p:anim calcmode="lin" valueType="num">
                                      <p:cBhvr additive="base">
                                        <p:cTn id="126" dur="2000"/>
                                        <p:tgtEl>
                                          <p:spTgt spid="6"/>
                                        </p:tgtEl>
                                        <p:attrNameLst>
                                          <p:attrName>ppt_y</p:attrName>
                                        </p:attrNameLst>
                                      </p:cBhvr>
                                      <p:tavLst>
                                        <p:tav tm="0">
                                          <p:val>
                                            <p:strVal val="ppt_y"/>
                                          </p:val>
                                        </p:tav>
                                        <p:tav tm="100000">
                                          <p:val>
                                            <p:strVal val="1+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1+ppt_w/2"/>
                                          </p:val>
                                        </p:tav>
                                      </p:tavLst>
                                    </p:anim>
                                    <p:anim calcmode="lin" valueType="num">
                                      <p:cBhvr additive="base">
                                        <p:cTn id="130" dur="2000"/>
                                        <p:tgtEl>
                                          <p:spTgt spid="7"/>
                                        </p:tgtEl>
                                        <p:attrNameLst>
                                          <p:attrName>ppt_y</p:attrName>
                                        </p:attrNameLst>
                                      </p:cBhvr>
                                      <p:tavLst>
                                        <p:tav tm="0">
                                          <p:val>
                                            <p:strVal val="ppt_y"/>
                                          </p:val>
                                        </p:tav>
                                        <p:tav tm="100000">
                                          <p:val>
                                            <p:strVal val="1+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1+ppt_w/2"/>
                                          </p:val>
                                        </p:tav>
                                      </p:tavLst>
                                    </p:anim>
                                    <p:anim calcmode="lin" valueType="num">
                                      <p:cBhvr additive="base">
                                        <p:cTn id="134" dur="2000"/>
                                        <p:tgtEl>
                                          <p:spTgt spid="9"/>
                                        </p:tgtEl>
                                        <p:attrNameLst>
                                          <p:attrName>ppt_y</p:attrName>
                                        </p:attrNameLst>
                                      </p:cBhvr>
                                      <p:tavLst>
                                        <p:tav tm="0">
                                          <p:val>
                                            <p:strVal val="ppt_y"/>
                                          </p:val>
                                        </p:tav>
                                        <p:tav tm="100000">
                                          <p:val>
                                            <p:strVal val="1+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0"/>
                                        </p:tgtEl>
                                        <p:attrNameLst>
                                          <p:attrName>ppt_x</p:attrName>
                                        </p:attrNameLst>
                                      </p:cBhvr>
                                      <p:tavLst>
                                        <p:tav tm="0">
                                          <p:val>
                                            <p:strVal val="ppt_x"/>
                                          </p:val>
                                        </p:tav>
                                        <p:tav tm="100000">
                                          <p:val>
                                            <p:strVal val="1+ppt_w/2"/>
                                          </p:val>
                                        </p:tav>
                                      </p:tavLst>
                                    </p:anim>
                                    <p:anim calcmode="lin" valueType="num">
                                      <p:cBhvr additive="base">
                                        <p:cTn id="138" dur="2000"/>
                                        <p:tgtEl>
                                          <p:spTgt spid="10"/>
                                        </p:tgtEl>
                                        <p:attrNameLst>
                                          <p:attrName>ppt_y</p:attrName>
                                        </p:attrNameLst>
                                      </p:cBhvr>
                                      <p:tavLst>
                                        <p:tav tm="0">
                                          <p:val>
                                            <p:strVal val="ppt_y"/>
                                          </p:val>
                                        </p:tav>
                                        <p:tav tm="100000">
                                          <p:val>
                                            <p:strVal val="1+ppt_h/2"/>
                                          </p:val>
                                        </p:tav>
                                      </p:tavLst>
                                    </p:anim>
                                    <p:set>
                                      <p:cBhvr>
                                        <p:cTn id="139" dur="1" fill="hold">
                                          <p:stCondLst>
                                            <p:cond delay="1999"/>
                                          </p:stCondLst>
                                        </p:cTn>
                                        <p:tgtEl>
                                          <p:spTgt spid="10"/>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1+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1+ppt_w/2"/>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1+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5"/>
                                        </p:tgtEl>
                                        <p:attrNameLst>
                                          <p:attrName>ppt_x</p:attrName>
                                        </p:attrNameLst>
                                      </p:cBhvr>
                                      <p:tavLst>
                                        <p:tav tm="0">
                                          <p:val>
                                            <p:strVal val="ppt_x"/>
                                          </p:val>
                                        </p:tav>
                                        <p:tav tm="100000">
                                          <p:val>
                                            <p:strVal val="0-ppt_w/2"/>
                                          </p:val>
                                        </p:tav>
                                      </p:tavLst>
                                    </p:anim>
                                    <p:anim calcmode="lin" valueType="num">
                                      <p:cBhvr additive="base">
                                        <p:cTn id="166" dur="2000"/>
                                        <p:tgtEl>
                                          <p:spTgt spid="5"/>
                                        </p:tgtEl>
                                        <p:attrNameLst>
                                          <p:attrName>ppt_y</p:attrName>
                                        </p:attrNameLst>
                                      </p:cBhvr>
                                      <p:tavLst>
                                        <p:tav tm="0">
                                          <p:val>
                                            <p:strVal val="ppt_y"/>
                                          </p:val>
                                        </p:tav>
                                        <p:tav tm="100000">
                                          <p:val>
                                            <p:strVal val="1+ppt_h/2"/>
                                          </p:val>
                                        </p:tav>
                                      </p:tavLst>
                                    </p:anim>
                                    <p:set>
                                      <p:cBhvr>
                                        <p:cTn id="167" dur="1" fill="hold">
                                          <p:stCondLst>
                                            <p:cond delay="1999"/>
                                          </p:stCondLst>
                                        </p:cTn>
                                        <p:tgtEl>
                                          <p:spTgt spid="5"/>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0-ppt_w/2"/>
                                          </p:val>
                                        </p:tav>
                                      </p:tavLst>
                                    </p:anim>
                                    <p:anim calcmode="lin" valueType="num">
                                      <p:cBhvr additive="base">
                                        <p:cTn id="170" dur="2000"/>
                                        <p:tgtEl>
                                          <p:spTgt spid="8"/>
                                        </p:tgtEl>
                                        <p:attrNameLst>
                                          <p:attrName>ppt_y</p:attrName>
                                        </p:attrNameLst>
                                      </p:cBhvr>
                                      <p:tavLst>
                                        <p:tav tm="0">
                                          <p:val>
                                            <p:strVal val="ppt_y"/>
                                          </p:val>
                                        </p:tav>
                                        <p:tav tm="100000">
                                          <p:val>
                                            <p:strVal val="1+ppt_h/2"/>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0-ppt_w/2"/>
                                          </p:val>
                                        </p:tav>
                                      </p:tavLst>
                                    </p:anim>
                                    <p:anim calcmode="lin" valueType="num">
                                      <p:cBhvr additive="base">
                                        <p:cTn id="174" dur="2000"/>
                                        <p:tgtEl>
                                          <p:spTgt spid="11"/>
                                        </p:tgtEl>
                                        <p:attrNameLst>
                                          <p:attrName>ppt_y</p:attrName>
                                        </p:attrNameLst>
                                      </p:cBhvr>
                                      <p:tavLst>
                                        <p:tav tm="0">
                                          <p:val>
                                            <p:strVal val="ppt_y"/>
                                          </p:val>
                                        </p:tav>
                                        <p:tav tm="100000">
                                          <p:val>
                                            <p:strVal val="1+ppt_h/2"/>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4"/>
                                        </p:tgtEl>
                                        <p:attrNameLst>
                                          <p:attrName>ppt_x</p:attrName>
                                        </p:attrNameLst>
                                      </p:cBhvr>
                                      <p:tavLst>
                                        <p:tav tm="0">
                                          <p:val>
                                            <p:strVal val="ppt_x"/>
                                          </p:val>
                                        </p:tav>
                                        <p:tav tm="100000">
                                          <p:val>
                                            <p:strVal val="0-ppt_w/2"/>
                                          </p:val>
                                        </p:tav>
                                      </p:tavLst>
                                    </p:anim>
                                    <p:anim calcmode="lin" valueType="num">
                                      <p:cBhvr additive="base">
                                        <p:cTn id="178" dur="2000"/>
                                        <p:tgtEl>
                                          <p:spTgt spid="14"/>
                                        </p:tgtEl>
                                        <p:attrNameLst>
                                          <p:attrName>ppt_y</p:attrName>
                                        </p:attrNameLst>
                                      </p:cBhvr>
                                      <p:tavLst>
                                        <p:tav tm="0">
                                          <p:val>
                                            <p:strVal val="ppt_y"/>
                                          </p:val>
                                        </p:tav>
                                        <p:tav tm="100000">
                                          <p:val>
                                            <p:strVal val="1+ppt_h/2"/>
                                          </p:val>
                                        </p:tav>
                                      </p:tavLst>
                                    </p:anim>
                                    <p:set>
                                      <p:cBhvr>
                                        <p:cTn id="179" dur="1" fill="hold">
                                          <p:stCondLst>
                                            <p:cond delay="1999"/>
                                          </p:stCondLst>
                                        </p:cTn>
                                        <p:tgtEl>
                                          <p:spTgt spid="14"/>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0-ppt_w/2"/>
                                          </p:val>
                                        </p:tav>
                                      </p:tavLst>
                                    </p:anim>
                                    <p:anim calcmode="lin" valueType="num">
                                      <p:cBhvr additive="base">
                                        <p:cTn id="182" dur="2000"/>
                                        <p:tgtEl>
                                          <p:spTgt spid="17"/>
                                        </p:tgtEl>
                                        <p:attrNameLst>
                                          <p:attrName>ppt_y</p:attrName>
                                        </p:attrNameLst>
                                      </p:cBhvr>
                                      <p:tavLst>
                                        <p:tav tm="0">
                                          <p:val>
                                            <p:strVal val="ppt_y"/>
                                          </p:val>
                                        </p:tav>
                                        <p:tav tm="100000">
                                          <p:val>
                                            <p:strVal val="1+ppt_h/2"/>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4"/>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20"/>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3"/>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4"/>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6"/>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7"/>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9"/>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0"/>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2"/>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9"/>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16" presetClass="entr" presetSubtype="37"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602B"/>
        </a:solidFill>
        <a:effectLst/>
      </p:bgPr>
    </p:bg>
    <p:spTree>
      <p:nvGrpSpPr>
        <p:cNvPr id="1" name=""/>
        <p:cNvGrpSpPr/>
        <p:nvPr/>
      </p:nvGrpSpPr>
      <p:grpSpPr>
        <a:xfrm>
          <a:off x="0" y="0"/>
          <a:ext cx="0" cy="0"/>
          <a:chOff x="0" y="0"/>
          <a:chExt cx="0" cy="0"/>
        </a:xfrm>
      </p:grpSpPr>
      <p:pic>
        <p:nvPicPr>
          <p:cNvPr id="2" name="1 Imagen" descr="stock-photo-154401405.jpg"/>
          <p:cNvPicPr>
            <a:picLocks noChangeAspect="1"/>
          </p:cNvPicPr>
          <p:nvPr/>
        </p:nvPicPr>
        <p:blipFill>
          <a:blip r:embed="rId2"/>
          <a:stretch>
            <a:fillRect/>
          </a:stretch>
        </p:blipFill>
        <p:spPr>
          <a:xfrm>
            <a:off x="714348" y="0"/>
            <a:ext cx="7643866" cy="5109918"/>
          </a:xfrm>
          <a:prstGeom prst="rect">
            <a:avLst/>
          </a:prstGeom>
        </p:spPr>
      </p:pic>
      <p:sp>
        <p:nvSpPr>
          <p:cNvPr id="3" name="2 Rectángulo"/>
          <p:cNvSpPr/>
          <p:nvPr/>
        </p:nvSpPr>
        <p:spPr>
          <a:xfrm>
            <a:off x="0" y="0"/>
            <a:ext cx="642910"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flipH="1">
            <a:off x="8429652" y="0"/>
            <a:ext cx="71434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manzana.png"/>
          <p:cNvPicPr>
            <a:picLocks noChangeAspect="1"/>
          </p:cNvPicPr>
          <p:nvPr/>
        </p:nvPicPr>
        <p:blipFill>
          <a:blip r:embed="rId4">
            <a:lum contrast="20000"/>
          </a:blip>
          <a:srcRect l="23134" t="24286" r="25373" b="22143"/>
          <a:stretch>
            <a:fillRect/>
          </a:stretch>
        </p:blipFill>
        <p:spPr>
          <a:xfrm rot="20680105">
            <a:off x="116923" y="4029275"/>
            <a:ext cx="928662" cy="1009415"/>
          </a:xfrm>
          <a:prstGeom prst="rect">
            <a:avLst/>
          </a:prstGeom>
        </p:spPr>
      </p:pic>
      <p:pic>
        <p:nvPicPr>
          <p:cNvPr id="7" name="6 Imagen" descr="full_cebolla-morada.png"/>
          <p:cNvPicPr>
            <a:picLocks noChangeAspect="1"/>
          </p:cNvPicPr>
          <p:nvPr/>
        </p:nvPicPr>
        <p:blipFill>
          <a:blip r:embed="rId5">
            <a:lum contrast="20000"/>
          </a:blip>
          <a:srcRect t="15000" r="2500" b="20000"/>
          <a:stretch>
            <a:fillRect/>
          </a:stretch>
        </p:blipFill>
        <p:spPr>
          <a:xfrm rot="20932805" flipH="1">
            <a:off x="7786673" y="142858"/>
            <a:ext cx="1357327" cy="904885"/>
          </a:xfrm>
          <a:prstGeom prst="rect">
            <a:avLst/>
          </a:prstGeom>
        </p:spPr>
      </p:pic>
      <p:pic>
        <p:nvPicPr>
          <p:cNvPr id="8" name="7 Imagen" descr="Broccoli-PNG-Image.png"/>
          <p:cNvPicPr>
            <a:picLocks noChangeAspect="1"/>
          </p:cNvPicPr>
          <p:nvPr/>
        </p:nvPicPr>
        <p:blipFill>
          <a:blip r:embed="rId6" cstate="print">
            <a:lum contrast="20000"/>
          </a:blip>
          <a:srcRect l="5774" t="5555" r="8376" b="5555"/>
          <a:stretch>
            <a:fillRect/>
          </a:stretch>
        </p:blipFill>
        <p:spPr>
          <a:xfrm rot="827011">
            <a:off x="7649946" y="3559789"/>
            <a:ext cx="1473409" cy="1428760"/>
          </a:xfrm>
          <a:prstGeom prst="rect">
            <a:avLst/>
          </a:prstGeom>
        </p:spPr>
      </p:pic>
      <p:pic>
        <p:nvPicPr>
          <p:cNvPr id="9" name="8 Imagen" descr="cucumber-banner-1.png"/>
          <p:cNvPicPr>
            <a:picLocks noChangeAspect="1"/>
          </p:cNvPicPr>
          <p:nvPr/>
        </p:nvPicPr>
        <p:blipFill>
          <a:blip r:embed="rId7">
            <a:lum contrast="10000"/>
          </a:blip>
          <a:srcRect t="14098"/>
          <a:stretch>
            <a:fillRect/>
          </a:stretch>
        </p:blipFill>
        <p:spPr>
          <a:xfrm>
            <a:off x="0" y="142858"/>
            <a:ext cx="1746403" cy="1357322"/>
          </a:xfrm>
          <a:prstGeom prst="rect">
            <a:avLst/>
          </a:prstGeom>
        </p:spPr>
      </p:pic>
      <p:sp>
        <p:nvSpPr>
          <p:cNvPr id="10" name="9 CuadroTexto"/>
          <p:cNvSpPr txBox="1"/>
          <p:nvPr/>
        </p:nvSpPr>
        <p:spPr>
          <a:xfrm>
            <a:off x="5072066" y="1928808"/>
            <a:ext cx="3000396" cy="2616101"/>
          </a:xfrm>
          <a:prstGeom prst="rect">
            <a:avLst/>
          </a:prstGeom>
          <a:noFill/>
        </p:spPr>
        <p:txBody>
          <a:bodyPr wrap="square" rtlCol="0">
            <a:spAutoFit/>
          </a:bodyPr>
          <a:lstStyle/>
          <a:p>
            <a:pPr algn="ctr"/>
            <a:endParaRPr lang="es-PE" b="1" dirty="0" smtClean="0">
              <a:solidFill>
                <a:schemeClr val="bg1"/>
              </a:solidFill>
              <a:effectLst>
                <a:outerShdw blurRad="38100" dist="38100" dir="2700000" algn="tl">
                  <a:srgbClr val="000000">
                    <a:alpha val="43137"/>
                  </a:srgbClr>
                </a:outerShdw>
              </a:effectLst>
            </a:endParaRPr>
          </a:p>
          <a:p>
            <a:pPr algn="ctr"/>
            <a:r>
              <a:rPr lang="es-PE" sz="1600" b="1" dirty="0" smtClean="0">
                <a:solidFill>
                  <a:schemeClr val="bg1"/>
                </a:solidFill>
                <a:effectLst>
                  <a:outerShdw blurRad="38100" dist="38100" dir="2700000" algn="tl">
                    <a:srgbClr val="000000">
                      <a:alpha val="43137"/>
                    </a:srgbClr>
                  </a:outerShdw>
                </a:effectLst>
              </a:rPr>
              <a:t>Ser ‘</a:t>
            </a:r>
            <a:r>
              <a:rPr lang="es-PE" sz="1600" b="1" dirty="0" err="1" smtClean="0">
                <a:solidFill>
                  <a:schemeClr val="bg1"/>
                </a:solidFill>
                <a:effectLst>
                  <a:outerShdw blurRad="38100" dist="38100" dir="2700000" algn="tl">
                    <a:srgbClr val="000000">
                      <a:alpha val="43137"/>
                    </a:srgbClr>
                  </a:outerShdw>
                </a:effectLst>
              </a:rPr>
              <a:t>veggie</a:t>
            </a:r>
            <a:r>
              <a:rPr lang="es-PE" sz="1600" b="1" dirty="0" smtClean="0">
                <a:solidFill>
                  <a:schemeClr val="bg1"/>
                </a:solidFill>
                <a:effectLst>
                  <a:outerShdw blurRad="38100" dist="38100" dir="2700000" algn="tl">
                    <a:srgbClr val="000000">
                      <a:alpha val="43137"/>
                    </a:srgbClr>
                  </a:outerShdw>
                </a:effectLst>
              </a:rPr>
              <a:t>’ puede ser una buena manera de mejorar tu salud, al menos a juzgar por todo lo que puede hacer por ti una dieta de este tipo. Si quieres saber si seguir una dieta sin carne puede cambiarte la vida, te presento algunos de los beneficios de ser vegetariano.</a:t>
            </a:r>
            <a:endParaRPr lang="es-PE" sz="1600" dirty="0" smtClean="0">
              <a:solidFill>
                <a:schemeClr val="bg1"/>
              </a:solidFill>
              <a:effectLst>
                <a:outerShdw blurRad="38100" dist="38100" dir="2700000" algn="tl">
                  <a:srgbClr val="000000">
                    <a:alpha val="43137"/>
                  </a:srgbClr>
                </a:outerShdw>
              </a:effectLst>
            </a:endParaRPr>
          </a:p>
          <a:p>
            <a:pPr algn="ctr"/>
            <a:endParaRPr lang="es-PE" dirty="0">
              <a:solidFill>
                <a:schemeClr val="bg1"/>
              </a:solidFill>
            </a:endParaRPr>
          </a:p>
        </p:txBody>
      </p:sp>
      <p:sp>
        <p:nvSpPr>
          <p:cNvPr id="11" name="10 CuadroTexto"/>
          <p:cNvSpPr txBox="1"/>
          <p:nvPr/>
        </p:nvSpPr>
        <p:spPr>
          <a:xfrm>
            <a:off x="5143504" y="1285866"/>
            <a:ext cx="3096169" cy="98488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PE"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rPr>
              <a:t>¿Estás pensando en </a:t>
            </a:r>
          </a:p>
          <a:p>
            <a:pPr algn="ctr"/>
            <a:r>
              <a:rPr lang="es-PE"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rPr>
              <a:t>hacerte vegetariano? </a:t>
            </a:r>
          </a:p>
          <a:p>
            <a:endParaRPr lang="es-PE"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2" name="11 Rectángulo"/>
          <p:cNvSpPr/>
          <p:nvPr/>
        </p:nvSpPr>
        <p:spPr>
          <a:xfrm>
            <a:off x="-285784" y="-214332"/>
            <a:ext cx="9715568" cy="5643602"/>
          </a:xfrm>
          <a:prstGeom prst="rect">
            <a:avLst/>
          </a:pr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EE0000"/>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stock-photo-1563594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7972db5.png"/>
          <p:cNvPicPr>
            <a:picLocks noChangeAspect="1"/>
          </p:cNvPicPr>
          <p:nvPr/>
        </p:nvPicPr>
        <p:blipFill>
          <a:blip r:embed="rId3" cstate="print"/>
          <a:stretch>
            <a:fillRect/>
          </a:stretch>
        </p:blipFill>
        <p:spPr>
          <a:xfrm>
            <a:off x="0" y="1"/>
            <a:ext cx="673540" cy="642924"/>
          </a:xfrm>
          <a:prstGeom prst="rect">
            <a:avLst/>
          </a:prstGeom>
        </p:spPr>
      </p:pic>
      <p:pic>
        <p:nvPicPr>
          <p:cNvPr id="4" name="3 Imagen" descr="e7972db5.png"/>
          <p:cNvPicPr>
            <a:picLocks noChangeAspect="1"/>
          </p:cNvPicPr>
          <p:nvPr/>
        </p:nvPicPr>
        <p:blipFill>
          <a:blip r:embed="rId3" cstate="print"/>
          <a:stretch>
            <a:fillRect/>
          </a:stretch>
        </p:blipFill>
        <p:spPr>
          <a:xfrm>
            <a:off x="3857620" y="4500576"/>
            <a:ext cx="673540" cy="642924"/>
          </a:xfrm>
          <a:prstGeom prst="rect">
            <a:avLst/>
          </a:prstGeom>
        </p:spPr>
      </p:pic>
      <p:pic>
        <p:nvPicPr>
          <p:cNvPr id="5" name="4 Imagen" descr="e7972db5.png"/>
          <p:cNvPicPr>
            <a:picLocks noChangeAspect="1"/>
          </p:cNvPicPr>
          <p:nvPr/>
        </p:nvPicPr>
        <p:blipFill>
          <a:blip r:embed="rId3" cstate="print"/>
          <a:stretch>
            <a:fillRect/>
          </a:stretch>
        </p:blipFill>
        <p:spPr>
          <a:xfrm>
            <a:off x="4572000" y="4500576"/>
            <a:ext cx="673540" cy="642924"/>
          </a:xfrm>
          <a:prstGeom prst="rect">
            <a:avLst/>
          </a:prstGeom>
        </p:spPr>
      </p:pic>
      <p:pic>
        <p:nvPicPr>
          <p:cNvPr id="6" name="5 Imagen" descr="e7972db5.png"/>
          <p:cNvPicPr>
            <a:picLocks noChangeAspect="1"/>
          </p:cNvPicPr>
          <p:nvPr/>
        </p:nvPicPr>
        <p:blipFill>
          <a:blip r:embed="rId3" cstate="print"/>
          <a:stretch>
            <a:fillRect/>
          </a:stretch>
        </p:blipFill>
        <p:spPr>
          <a:xfrm>
            <a:off x="8470460" y="0"/>
            <a:ext cx="673540" cy="642924"/>
          </a:xfrm>
          <a:prstGeom prst="rect">
            <a:avLst/>
          </a:prstGeom>
        </p:spPr>
      </p:pic>
      <p:pic>
        <p:nvPicPr>
          <p:cNvPr id="7" name="6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714348" y="357172"/>
            <a:ext cx="673540" cy="642924"/>
          </a:xfrm>
          <a:prstGeom prst="rect">
            <a:avLst/>
          </a:prstGeom>
        </p:spPr>
      </p:pic>
      <p:pic>
        <p:nvPicPr>
          <p:cNvPr id="8" name="7 Imagen" descr="e7972db5.png"/>
          <p:cNvPicPr>
            <a:picLocks noChangeAspect="1"/>
          </p:cNvPicPr>
          <p:nvPr/>
        </p:nvPicPr>
        <p:blipFill>
          <a:blip r:embed="rId3" cstate="print"/>
          <a:stretch>
            <a:fillRect/>
          </a:stretch>
        </p:blipFill>
        <p:spPr>
          <a:xfrm>
            <a:off x="1285852" y="928676"/>
            <a:ext cx="673540" cy="642924"/>
          </a:xfrm>
          <a:prstGeom prst="rect">
            <a:avLst/>
          </a:prstGeom>
        </p:spPr>
      </p:pic>
      <p:pic>
        <p:nvPicPr>
          <p:cNvPr id="9" name="8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1928794" y="1428742"/>
            <a:ext cx="673540" cy="642924"/>
          </a:xfrm>
          <a:prstGeom prst="rect">
            <a:avLst/>
          </a:prstGeom>
        </p:spPr>
      </p:pic>
      <p:pic>
        <p:nvPicPr>
          <p:cNvPr id="10" name="9 Imagen" descr="e7972db5.png"/>
          <p:cNvPicPr>
            <a:picLocks noChangeAspect="1"/>
          </p:cNvPicPr>
          <p:nvPr/>
        </p:nvPicPr>
        <p:blipFill>
          <a:blip r:embed="rId3" cstate="print"/>
          <a:stretch>
            <a:fillRect/>
          </a:stretch>
        </p:blipFill>
        <p:spPr>
          <a:xfrm>
            <a:off x="2428860" y="2000246"/>
            <a:ext cx="673540" cy="642924"/>
          </a:xfrm>
          <a:prstGeom prst="rect">
            <a:avLst/>
          </a:prstGeom>
        </p:spPr>
      </p:pic>
      <p:pic>
        <p:nvPicPr>
          <p:cNvPr id="11" name="10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3000364" y="2571750"/>
            <a:ext cx="673540" cy="642924"/>
          </a:xfrm>
          <a:prstGeom prst="rect">
            <a:avLst/>
          </a:prstGeom>
        </p:spPr>
      </p:pic>
      <p:pic>
        <p:nvPicPr>
          <p:cNvPr id="12" name="11 Imagen" descr="e7972db5.png"/>
          <p:cNvPicPr>
            <a:picLocks noChangeAspect="1"/>
          </p:cNvPicPr>
          <p:nvPr/>
        </p:nvPicPr>
        <p:blipFill>
          <a:blip r:embed="rId3" cstate="print"/>
          <a:stretch>
            <a:fillRect/>
          </a:stretch>
        </p:blipFill>
        <p:spPr>
          <a:xfrm>
            <a:off x="3428992" y="3214692"/>
            <a:ext cx="673540" cy="642924"/>
          </a:xfrm>
          <a:prstGeom prst="rect">
            <a:avLst/>
          </a:prstGeom>
        </p:spPr>
      </p:pic>
      <p:pic>
        <p:nvPicPr>
          <p:cNvPr id="13" name="12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3714744" y="3857634"/>
            <a:ext cx="673540" cy="642924"/>
          </a:xfrm>
          <a:prstGeom prst="rect">
            <a:avLst/>
          </a:prstGeom>
        </p:spPr>
      </p:pic>
      <p:pic>
        <p:nvPicPr>
          <p:cNvPr id="14" name="13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7786710" y="428610"/>
            <a:ext cx="673540" cy="642924"/>
          </a:xfrm>
          <a:prstGeom prst="rect">
            <a:avLst/>
          </a:prstGeom>
        </p:spPr>
      </p:pic>
      <p:pic>
        <p:nvPicPr>
          <p:cNvPr id="15" name="14 Imagen" descr="e7972db5.png"/>
          <p:cNvPicPr>
            <a:picLocks noChangeAspect="1"/>
          </p:cNvPicPr>
          <p:nvPr/>
        </p:nvPicPr>
        <p:blipFill>
          <a:blip r:embed="rId3" cstate="print"/>
          <a:stretch>
            <a:fillRect/>
          </a:stretch>
        </p:blipFill>
        <p:spPr>
          <a:xfrm>
            <a:off x="7072330" y="857238"/>
            <a:ext cx="673540" cy="642924"/>
          </a:xfrm>
          <a:prstGeom prst="rect">
            <a:avLst/>
          </a:prstGeom>
        </p:spPr>
      </p:pic>
      <p:pic>
        <p:nvPicPr>
          <p:cNvPr id="16" name="15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6429388" y="1357304"/>
            <a:ext cx="673540" cy="642924"/>
          </a:xfrm>
          <a:prstGeom prst="rect">
            <a:avLst/>
          </a:prstGeom>
        </p:spPr>
      </p:pic>
      <p:pic>
        <p:nvPicPr>
          <p:cNvPr id="17" name="16 Imagen" descr="e7972db5.png"/>
          <p:cNvPicPr>
            <a:picLocks noChangeAspect="1"/>
          </p:cNvPicPr>
          <p:nvPr/>
        </p:nvPicPr>
        <p:blipFill>
          <a:blip r:embed="rId3" cstate="print"/>
          <a:stretch>
            <a:fillRect/>
          </a:stretch>
        </p:blipFill>
        <p:spPr>
          <a:xfrm>
            <a:off x="5786446" y="1928808"/>
            <a:ext cx="673540" cy="642924"/>
          </a:xfrm>
          <a:prstGeom prst="rect">
            <a:avLst/>
          </a:prstGeom>
        </p:spPr>
      </p:pic>
      <p:pic>
        <p:nvPicPr>
          <p:cNvPr id="18" name="17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5214942" y="2500312"/>
            <a:ext cx="673540" cy="642924"/>
          </a:xfrm>
          <a:prstGeom prst="rect">
            <a:avLst/>
          </a:prstGeom>
        </p:spPr>
      </p:pic>
      <p:pic>
        <p:nvPicPr>
          <p:cNvPr id="19" name="18 Imagen" descr="e7972db5.png"/>
          <p:cNvPicPr>
            <a:picLocks noChangeAspect="1"/>
          </p:cNvPicPr>
          <p:nvPr/>
        </p:nvPicPr>
        <p:blipFill>
          <a:blip r:embed="rId3" cstate="print"/>
          <a:stretch>
            <a:fillRect/>
          </a:stretch>
        </p:blipFill>
        <p:spPr>
          <a:xfrm>
            <a:off x="4714876" y="3214692"/>
            <a:ext cx="673540" cy="642924"/>
          </a:xfrm>
          <a:prstGeom prst="rect">
            <a:avLst/>
          </a:prstGeom>
        </p:spPr>
      </p:pic>
      <p:pic>
        <p:nvPicPr>
          <p:cNvPr id="20" name="19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4500562" y="3857634"/>
            <a:ext cx="673540" cy="642924"/>
          </a:xfrm>
          <a:prstGeom prst="rect">
            <a:avLst/>
          </a:prstGeom>
        </p:spPr>
      </p:pic>
      <p:sp>
        <p:nvSpPr>
          <p:cNvPr id="21" name="20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0-#ppt_w/2"/>
                                          </p:val>
                                        </p:tav>
                                        <p:tav tm="100000">
                                          <p:val>
                                            <p:strVal val="#ppt_x"/>
                                          </p:val>
                                        </p:tav>
                                      </p:tavLst>
                                    </p:anim>
                                    <p:anim calcmode="lin" valueType="num">
                                      <p:cBhvr additive="base">
                                        <p:cTn id="46" dur="2000" fill="hold"/>
                                        <p:tgtEl>
                                          <p:spTgt spid="5"/>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8"/>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9"/>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0"/>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1"/>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4"/>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1+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1+ppt_w/2"/>
                                          </p:val>
                                        </p:tav>
                                      </p:tavLst>
                                    </p:anim>
                                    <p:anim calcmode="lin" valueType="num">
                                      <p:cBhvr additive="base">
                                        <p:cTn id="122" dur="2000"/>
                                        <p:tgtEl>
                                          <p:spTgt spid="4"/>
                                        </p:tgtEl>
                                        <p:attrNameLst>
                                          <p:attrName>ppt_y</p:attrName>
                                        </p:attrNameLst>
                                      </p:cBhvr>
                                      <p:tavLst>
                                        <p:tav tm="0">
                                          <p:val>
                                            <p:strVal val="ppt_y"/>
                                          </p:val>
                                        </p:tav>
                                        <p:tav tm="100000">
                                          <p:val>
                                            <p:strVal val="1+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8"/>
                                        </p:tgtEl>
                                        <p:attrNameLst>
                                          <p:attrName>ppt_x</p:attrName>
                                        </p:attrNameLst>
                                      </p:cBhvr>
                                      <p:tavLst>
                                        <p:tav tm="0">
                                          <p:val>
                                            <p:strVal val="ppt_x"/>
                                          </p:val>
                                        </p:tav>
                                        <p:tav tm="100000">
                                          <p:val>
                                            <p:strVal val="1+ppt_w/2"/>
                                          </p:val>
                                        </p:tav>
                                      </p:tavLst>
                                    </p:anim>
                                    <p:anim calcmode="lin" valueType="num">
                                      <p:cBhvr additive="base">
                                        <p:cTn id="130" dur="2000"/>
                                        <p:tgtEl>
                                          <p:spTgt spid="8"/>
                                        </p:tgtEl>
                                        <p:attrNameLst>
                                          <p:attrName>ppt_y</p:attrName>
                                        </p:attrNameLst>
                                      </p:cBhvr>
                                      <p:tavLst>
                                        <p:tav tm="0">
                                          <p:val>
                                            <p:strVal val="ppt_y"/>
                                          </p:val>
                                        </p:tav>
                                        <p:tav tm="100000">
                                          <p:val>
                                            <p:strVal val="1+ppt_h/2"/>
                                          </p:val>
                                        </p:tav>
                                      </p:tavLst>
                                    </p:anim>
                                    <p:set>
                                      <p:cBhvr>
                                        <p:cTn id="131" dur="1" fill="hold">
                                          <p:stCondLst>
                                            <p:cond delay="1999"/>
                                          </p:stCondLst>
                                        </p:cTn>
                                        <p:tgtEl>
                                          <p:spTgt spid="8"/>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1+ppt_w/2"/>
                                          </p:val>
                                        </p:tav>
                                      </p:tavLst>
                                    </p:anim>
                                    <p:anim calcmode="lin" valueType="num">
                                      <p:cBhvr additive="base">
                                        <p:cTn id="134" dur="2000"/>
                                        <p:tgtEl>
                                          <p:spTgt spid="9"/>
                                        </p:tgtEl>
                                        <p:attrNameLst>
                                          <p:attrName>ppt_y</p:attrName>
                                        </p:attrNameLst>
                                      </p:cBhvr>
                                      <p:tavLst>
                                        <p:tav tm="0">
                                          <p:val>
                                            <p:strVal val="ppt_y"/>
                                          </p:val>
                                        </p:tav>
                                        <p:tav tm="100000">
                                          <p:val>
                                            <p:strVal val="1+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0"/>
                                        </p:tgtEl>
                                        <p:attrNameLst>
                                          <p:attrName>ppt_x</p:attrName>
                                        </p:attrNameLst>
                                      </p:cBhvr>
                                      <p:tavLst>
                                        <p:tav tm="0">
                                          <p:val>
                                            <p:strVal val="ppt_x"/>
                                          </p:val>
                                        </p:tav>
                                        <p:tav tm="100000">
                                          <p:val>
                                            <p:strVal val="1+ppt_w/2"/>
                                          </p:val>
                                        </p:tav>
                                      </p:tavLst>
                                    </p:anim>
                                    <p:anim calcmode="lin" valueType="num">
                                      <p:cBhvr additive="base">
                                        <p:cTn id="138" dur="2000"/>
                                        <p:tgtEl>
                                          <p:spTgt spid="10"/>
                                        </p:tgtEl>
                                        <p:attrNameLst>
                                          <p:attrName>ppt_y</p:attrName>
                                        </p:attrNameLst>
                                      </p:cBhvr>
                                      <p:tavLst>
                                        <p:tav tm="0">
                                          <p:val>
                                            <p:strVal val="ppt_y"/>
                                          </p:val>
                                        </p:tav>
                                        <p:tav tm="100000">
                                          <p:val>
                                            <p:strVal val="1+ppt_h/2"/>
                                          </p:val>
                                        </p:tav>
                                      </p:tavLst>
                                    </p:anim>
                                    <p:set>
                                      <p:cBhvr>
                                        <p:cTn id="139" dur="1" fill="hold">
                                          <p:stCondLst>
                                            <p:cond delay="1999"/>
                                          </p:stCondLst>
                                        </p:cTn>
                                        <p:tgtEl>
                                          <p:spTgt spid="10"/>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1+ppt_w/2"/>
                                          </p:val>
                                        </p:tav>
                                      </p:tavLst>
                                    </p:anim>
                                    <p:anim calcmode="lin" valueType="num">
                                      <p:cBhvr additive="base">
                                        <p:cTn id="142" dur="2000"/>
                                        <p:tgtEl>
                                          <p:spTgt spid="11"/>
                                        </p:tgtEl>
                                        <p:attrNameLst>
                                          <p:attrName>ppt_y</p:attrName>
                                        </p:attrNameLst>
                                      </p:cBhvr>
                                      <p:tavLst>
                                        <p:tav tm="0">
                                          <p:val>
                                            <p:strVal val="ppt_y"/>
                                          </p:val>
                                        </p:tav>
                                        <p:tav tm="100000">
                                          <p:val>
                                            <p:strVal val="1+ppt_h/2"/>
                                          </p:val>
                                        </p:tav>
                                      </p:tavLst>
                                    </p:anim>
                                    <p:set>
                                      <p:cBhvr>
                                        <p:cTn id="143" dur="1" fill="hold">
                                          <p:stCondLst>
                                            <p:cond delay="1999"/>
                                          </p:stCondLst>
                                        </p:cTn>
                                        <p:tgtEl>
                                          <p:spTgt spid="11"/>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1+ppt_w/2"/>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1+ppt_w/2"/>
                                          </p:val>
                                        </p:tav>
                                      </p:tavLst>
                                    </p:anim>
                                    <p:anim calcmode="lin" valueType="num">
                                      <p:cBhvr additive="base">
                                        <p:cTn id="150" dur="2000"/>
                                        <p:tgtEl>
                                          <p:spTgt spid="13"/>
                                        </p:tgtEl>
                                        <p:attrNameLst>
                                          <p:attrName>ppt_y</p:attrName>
                                        </p:attrNameLst>
                                      </p:cBhvr>
                                      <p:tavLst>
                                        <p:tav tm="0">
                                          <p:val>
                                            <p:strVal val="ppt_y"/>
                                          </p:val>
                                        </p:tav>
                                        <p:tav tm="100000">
                                          <p:val>
                                            <p:strVal val="1+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1+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1+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0-ppt_w/2"/>
                                          </p:val>
                                        </p:tav>
                                      </p:tavLst>
                                    </p:anim>
                                    <p:anim calcmode="lin" valueType="num">
                                      <p:cBhvr additive="base">
                                        <p:cTn id="170" dur="2000"/>
                                        <p:tgtEl>
                                          <p:spTgt spid="16"/>
                                        </p:tgtEl>
                                        <p:attrNameLst>
                                          <p:attrName>ppt_y</p:attrName>
                                        </p:attrNameLst>
                                      </p:cBhvr>
                                      <p:tavLst>
                                        <p:tav tm="0">
                                          <p:val>
                                            <p:strVal val="ppt_y"/>
                                          </p:val>
                                        </p:tav>
                                        <p:tav tm="100000">
                                          <p:val>
                                            <p:strVal val="1+ppt_h/2"/>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0-ppt_w/2"/>
                                          </p:val>
                                        </p:tav>
                                      </p:tavLst>
                                    </p:anim>
                                    <p:anim calcmode="lin" valueType="num">
                                      <p:cBhvr additive="base">
                                        <p:cTn id="174" dur="2000"/>
                                        <p:tgtEl>
                                          <p:spTgt spid="17"/>
                                        </p:tgtEl>
                                        <p:attrNameLst>
                                          <p:attrName>ppt_y</p:attrName>
                                        </p:attrNameLst>
                                      </p:cBhvr>
                                      <p:tavLst>
                                        <p:tav tm="0">
                                          <p:val>
                                            <p:strVal val="ppt_y"/>
                                          </p:val>
                                        </p:tav>
                                        <p:tav tm="100000">
                                          <p:val>
                                            <p:strVal val="1+ppt_h/2"/>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0-ppt_w/2"/>
                                          </p:val>
                                        </p:tav>
                                      </p:tavLst>
                                    </p:anim>
                                    <p:anim calcmode="lin" valueType="num">
                                      <p:cBhvr additive="base">
                                        <p:cTn id="178" dur="2000"/>
                                        <p:tgtEl>
                                          <p:spTgt spid="18"/>
                                        </p:tgtEl>
                                        <p:attrNameLst>
                                          <p:attrName>ppt_y</p:attrName>
                                        </p:attrNameLst>
                                      </p:cBhvr>
                                      <p:tavLst>
                                        <p:tav tm="0">
                                          <p:val>
                                            <p:strVal val="ppt_y"/>
                                          </p:val>
                                        </p:tav>
                                        <p:tav tm="100000">
                                          <p:val>
                                            <p:strVal val="1+ppt_h/2"/>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0-ppt_w/2"/>
                                          </p:val>
                                        </p:tav>
                                      </p:tavLst>
                                    </p:anim>
                                    <p:anim calcmode="lin" valueType="num">
                                      <p:cBhvr additive="base">
                                        <p:cTn id="182" dur="2000"/>
                                        <p:tgtEl>
                                          <p:spTgt spid="19"/>
                                        </p:tgtEl>
                                        <p:attrNameLst>
                                          <p:attrName>ppt_y</p:attrName>
                                        </p:attrNameLst>
                                      </p:cBhvr>
                                      <p:tavLst>
                                        <p:tav tm="0">
                                          <p:val>
                                            <p:strVal val="ppt_y"/>
                                          </p:val>
                                        </p:tav>
                                        <p:tav tm="100000">
                                          <p:val>
                                            <p:strVal val="1+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3"/>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4"/>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7"/>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8"/>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9"/>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0"/>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1"/>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2"/>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3"/>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5"/>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4"/>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5"/>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6"/>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7"/>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8"/>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0"/>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5" presetClass="entr" presetSubtype="10"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checkerboard(across)">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11000">
              <a:srgbClr val="FF6600"/>
            </a:gs>
            <a:gs pos="50000">
              <a:srgbClr val="00823B">
                <a:shade val="67500"/>
                <a:satMod val="115000"/>
              </a:srgbClr>
            </a:gs>
            <a:gs pos="100000">
              <a:srgbClr val="00823B">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993236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585ea76fcb11b227491c3536.png"/>
          <p:cNvPicPr>
            <a:picLocks noChangeAspect="1"/>
          </p:cNvPicPr>
          <p:nvPr/>
        </p:nvPicPr>
        <p:blipFill>
          <a:blip r:embed="rId3"/>
          <a:srcRect l="3302" t="12500" r="3302" b="12500"/>
          <a:stretch>
            <a:fillRect/>
          </a:stretch>
        </p:blipFill>
        <p:spPr>
          <a:xfrm>
            <a:off x="0" y="1857370"/>
            <a:ext cx="922482" cy="642942"/>
          </a:xfrm>
          <a:prstGeom prst="rect">
            <a:avLst/>
          </a:prstGeom>
        </p:spPr>
      </p:pic>
      <p:pic>
        <p:nvPicPr>
          <p:cNvPr id="5" name="4 Imagen" descr="585ea76fcb11b227491c3536.png"/>
          <p:cNvPicPr>
            <a:picLocks noChangeAspect="1"/>
          </p:cNvPicPr>
          <p:nvPr/>
        </p:nvPicPr>
        <p:blipFill>
          <a:blip r:embed="rId3"/>
          <a:srcRect l="3302" t="12500" r="3302" b="12500"/>
          <a:stretch>
            <a:fillRect/>
          </a:stretch>
        </p:blipFill>
        <p:spPr>
          <a:xfrm flipV="1">
            <a:off x="0" y="2500312"/>
            <a:ext cx="922482" cy="704856"/>
          </a:xfrm>
          <a:prstGeom prst="rect">
            <a:avLst/>
          </a:prstGeom>
        </p:spPr>
      </p:pic>
      <p:pic>
        <p:nvPicPr>
          <p:cNvPr id="6" name="5 Imagen" descr="585ea76fcb11b227491c3536.png"/>
          <p:cNvPicPr>
            <a:picLocks noChangeAspect="1"/>
          </p:cNvPicPr>
          <p:nvPr/>
        </p:nvPicPr>
        <p:blipFill>
          <a:blip r:embed="rId3"/>
          <a:srcRect l="3302" t="12500" r="3302" b="12500"/>
          <a:stretch>
            <a:fillRect/>
          </a:stretch>
        </p:blipFill>
        <p:spPr>
          <a:xfrm>
            <a:off x="857224" y="1857370"/>
            <a:ext cx="922482" cy="642942"/>
          </a:xfrm>
          <a:prstGeom prst="rect">
            <a:avLst/>
          </a:prstGeom>
        </p:spPr>
      </p:pic>
      <p:pic>
        <p:nvPicPr>
          <p:cNvPr id="7" name="6 Imagen" descr="585ea76fcb11b227491c3536.png"/>
          <p:cNvPicPr>
            <a:picLocks noChangeAspect="1"/>
          </p:cNvPicPr>
          <p:nvPr/>
        </p:nvPicPr>
        <p:blipFill>
          <a:blip r:embed="rId3"/>
          <a:srcRect l="3302" t="12500" r="3302" b="12500"/>
          <a:stretch>
            <a:fillRect/>
          </a:stretch>
        </p:blipFill>
        <p:spPr>
          <a:xfrm flipV="1">
            <a:off x="857224" y="2500312"/>
            <a:ext cx="922482" cy="704856"/>
          </a:xfrm>
          <a:prstGeom prst="rect">
            <a:avLst/>
          </a:prstGeom>
        </p:spPr>
      </p:pic>
      <p:pic>
        <p:nvPicPr>
          <p:cNvPr id="8" name="7 Imagen" descr="585ea76fcb11b227491c3536.png"/>
          <p:cNvPicPr>
            <a:picLocks noChangeAspect="1"/>
          </p:cNvPicPr>
          <p:nvPr/>
        </p:nvPicPr>
        <p:blipFill>
          <a:blip r:embed="rId3"/>
          <a:srcRect l="3302" t="12500" r="3302" b="12500"/>
          <a:stretch>
            <a:fillRect/>
          </a:stretch>
        </p:blipFill>
        <p:spPr>
          <a:xfrm>
            <a:off x="1714512" y="1857370"/>
            <a:ext cx="922482" cy="642942"/>
          </a:xfrm>
          <a:prstGeom prst="rect">
            <a:avLst/>
          </a:prstGeom>
        </p:spPr>
      </p:pic>
      <p:pic>
        <p:nvPicPr>
          <p:cNvPr id="9" name="8 Imagen" descr="585ea76fcb11b227491c3536.png"/>
          <p:cNvPicPr>
            <a:picLocks noChangeAspect="1"/>
          </p:cNvPicPr>
          <p:nvPr/>
        </p:nvPicPr>
        <p:blipFill>
          <a:blip r:embed="rId3"/>
          <a:srcRect l="3302" t="12500" r="3302" b="12500"/>
          <a:stretch>
            <a:fillRect/>
          </a:stretch>
        </p:blipFill>
        <p:spPr>
          <a:xfrm flipV="1">
            <a:off x="1714512" y="2500312"/>
            <a:ext cx="922482" cy="704856"/>
          </a:xfrm>
          <a:prstGeom prst="rect">
            <a:avLst/>
          </a:prstGeom>
        </p:spPr>
      </p:pic>
      <p:pic>
        <p:nvPicPr>
          <p:cNvPr id="10" name="9 Imagen" descr="585ea76fcb11b227491c3536.png"/>
          <p:cNvPicPr>
            <a:picLocks noChangeAspect="1"/>
          </p:cNvPicPr>
          <p:nvPr/>
        </p:nvPicPr>
        <p:blipFill>
          <a:blip r:embed="rId3"/>
          <a:srcRect l="3302" t="12500" r="3302" b="12500"/>
          <a:stretch>
            <a:fillRect/>
          </a:stretch>
        </p:blipFill>
        <p:spPr>
          <a:xfrm>
            <a:off x="2571736" y="1857370"/>
            <a:ext cx="922482" cy="642942"/>
          </a:xfrm>
          <a:prstGeom prst="rect">
            <a:avLst/>
          </a:prstGeom>
        </p:spPr>
      </p:pic>
      <p:pic>
        <p:nvPicPr>
          <p:cNvPr id="11" name="10 Imagen" descr="585ea76fcb11b227491c3536.png"/>
          <p:cNvPicPr>
            <a:picLocks noChangeAspect="1"/>
          </p:cNvPicPr>
          <p:nvPr/>
        </p:nvPicPr>
        <p:blipFill>
          <a:blip r:embed="rId3"/>
          <a:srcRect l="3302" t="12500" r="3302" b="12500"/>
          <a:stretch>
            <a:fillRect/>
          </a:stretch>
        </p:blipFill>
        <p:spPr>
          <a:xfrm flipV="1">
            <a:off x="2571736" y="2500312"/>
            <a:ext cx="922482" cy="704856"/>
          </a:xfrm>
          <a:prstGeom prst="rect">
            <a:avLst/>
          </a:prstGeom>
        </p:spPr>
      </p:pic>
      <p:pic>
        <p:nvPicPr>
          <p:cNvPr id="12" name="11 Imagen" descr="585ea76fcb11b227491c3536.png"/>
          <p:cNvPicPr>
            <a:picLocks noChangeAspect="1"/>
          </p:cNvPicPr>
          <p:nvPr/>
        </p:nvPicPr>
        <p:blipFill>
          <a:blip r:embed="rId3"/>
          <a:srcRect l="3302" t="12500" r="3302" b="12500"/>
          <a:stretch>
            <a:fillRect/>
          </a:stretch>
        </p:blipFill>
        <p:spPr>
          <a:xfrm>
            <a:off x="3429024" y="1857370"/>
            <a:ext cx="922482" cy="642942"/>
          </a:xfrm>
          <a:prstGeom prst="rect">
            <a:avLst/>
          </a:prstGeom>
        </p:spPr>
      </p:pic>
      <p:pic>
        <p:nvPicPr>
          <p:cNvPr id="13" name="12 Imagen" descr="585ea76fcb11b227491c3536.png"/>
          <p:cNvPicPr>
            <a:picLocks noChangeAspect="1"/>
          </p:cNvPicPr>
          <p:nvPr/>
        </p:nvPicPr>
        <p:blipFill>
          <a:blip r:embed="rId3"/>
          <a:srcRect l="3302" t="12500" r="3302" b="12500"/>
          <a:stretch>
            <a:fillRect/>
          </a:stretch>
        </p:blipFill>
        <p:spPr>
          <a:xfrm flipV="1">
            <a:off x="3429024" y="2500312"/>
            <a:ext cx="922482" cy="704856"/>
          </a:xfrm>
          <a:prstGeom prst="rect">
            <a:avLst/>
          </a:prstGeom>
        </p:spPr>
      </p:pic>
      <p:pic>
        <p:nvPicPr>
          <p:cNvPr id="14" name="13 Imagen" descr="585ea76fcb11b227491c3536.png"/>
          <p:cNvPicPr>
            <a:picLocks noChangeAspect="1"/>
          </p:cNvPicPr>
          <p:nvPr/>
        </p:nvPicPr>
        <p:blipFill>
          <a:blip r:embed="rId3"/>
          <a:srcRect l="3302" t="12500" r="3302" b="12500"/>
          <a:stretch>
            <a:fillRect/>
          </a:stretch>
        </p:blipFill>
        <p:spPr>
          <a:xfrm>
            <a:off x="4286248" y="1857370"/>
            <a:ext cx="922482" cy="642942"/>
          </a:xfrm>
          <a:prstGeom prst="rect">
            <a:avLst/>
          </a:prstGeom>
        </p:spPr>
      </p:pic>
      <p:pic>
        <p:nvPicPr>
          <p:cNvPr id="15" name="14 Imagen" descr="585ea76fcb11b227491c3536.png"/>
          <p:cNvPicPr>
            <a:picLocks noChangeAspect="1"/>
          </p:cNvPicPr>
          <p:nvPr/>
        </p:nvPicPr>
        <p:blipFill>
          <a:blip r:embed="rId3"/>
          <a:srcRect l="3302" t="12500" r="3302" b="12500"/>
          <a:stretch>
            <a:fillRect/>
          </a:stretch>
        </p:blipFill>
        <p:spPr>
          <a:xfrm flipV="1">
            <a:off x="4286248" y="2500312"/>
            <a:ext cx="922482" cy="704856"/>
          </a:xfrm>
          <a:prstGeom prst="rect">
            <a:avLst/>
          </a:prstGeom>
        </p:spPr>
      </p:pic>
      <p:pic>
        <p:nvPicPr>
          <p:cNvPr id="16" name="15 Imagen" descr="585ea76fcb11b227491c3536.png"/>
          <p:cNvPicPr>
            <a:picLocks noChangeAspect="1"/>
          </p:cNvPicPr>
          <p:nvPr/>
        </p:nvPicPr>
        <p:blipFill>
          <a:blip r:embed="rId3"/>
          <a:srcRect l="3302" t="12500" r="3302" b="12500"/>
          <a:stretch>
            <a:fillRect/>
          </a:stretch>
        </p:blipFill>
        <p:spPr>
          <a:xfrm>
            <a:off x="5143536" y="1857370"/>
            <a:ext cx="922482" cy="642942"/>
          </a:xfrm>
          <a:prstGeom prst="rect">
            <a:avLst/>
          </a:prstGeom>
        </p:spPr>
      </p:pic>
      <p:pic>
        <p:nvPicPr>
          <p:cNvPr id="17" name="16 Imagen" descr="585ea76fcb11b227491c3536.png"/>
          <p:cNvPicPr>
            <a:picLocks noChangeAspect="1"/>
          </p:cNvPicPr>
          <p:nvPr/>
        </p:nvPicPr>
        <p:blipFill>
          <a:blip r:embed="rId3"/>
          <a:srcRect l="3302" t="12500" r="3302" b="12500"/>
          <a:stretch>
            <a:fillRect/>
          </a:stretch>
        </p:blipFill>
        <p:spPr>
          <a:xfrm flipV="1">
            <a:off x="5143536" y="2500312"/>
            <a:ext cx="922482" cy="704856"/>
          </a:xfrm>
          <a:prstGeom prst="rect">
            <a:avLst/>
          </a:prstGeom>
        </p:spPr>
      </p:pic>
      <p:pic>
        <p:nvPicPr>
          <p:cNvPr id="18" name="17 Imagen" descr="585ea76fcb11b227491c3536.png"/>
          <p:cNvPicPr>
            <a:picLocks noChangeAspect="1"/>
          </p:cNvPicPr>
          <p:nvPr/>
        </p:nvPicPr>
        <p:blipFill>
          <a:blip r:embed="rId3"/>
          <a:srcRect l="3302" t="12500" r="3302" b="12500"/>
          <a:stretch>
            <a:fillRect/>
          </a:stretch>
        </p:blipFill>
        <p:spPr>
          <a:xfrm>
            <a:off x="6000760" y="1857370"/>
            <a:ext cx="922482" cy="642942"/>
          </a:xfrm>
          <a:prstGeom prst="rect">
            <a:avLst/>
          </a:prstGeom>
        </p:spPr>
      </p:pic>
      <p:pic>
        <p:nvPicPr>
          <p:cNvPr id="19" name="18 Imagen" descr="585ea76fcb11b227491c3536.png"/>
          <p:cNvPicPr>
            <a:picLocks noChangeAspect="1"/>
          </p:cNvPicPr>
          <p:nvPr/>
        </p:nvPicPr>
        <p:blipFill>
          <a:blip r:embed="rId3"/>
          <a:srcRect l="3302" t="12500" r="3302" b="12500"/>
          <a:stretch>
            <a:fillRect/>
          </a:stretch>
        </p:blipFill>
        <p:spPr>
          <a:xfrm flipV="1">
            <a:off x="6000760" y="2500312"/>
            <a:ext cx="922482" cy="704856"/>
          </a:xfrm>
          <a:prstGeom prst="rect">
            <a:avLst/>
          </a:prstGeom>
        </p:spPr>
      </p:pic>
      <p:pic>
        <p:nvPicPr>
          <p:cNvPr id="20" name="19 Imagen" descr="585ea76fcb11b227491c3536.png"/>
          <p:cNvPicPr>
            <a:picLocks noChangeAspect="1"/>
          </p:cNvPicPr>
          <p:nvPr/>
        </p:nvPicPr>
        <p:blipFill>
          <a:blip r:embed="rId3"/>
          <a:srcRect l="3302" t="12500" r="3302" b="12500"/>
          <a:stretch>
            <a:fillRect/>
          </a:stretch>
        </p:blipFill>
        <p:spPr>
          <a:xfrm>
            <a:off x="6786578" y="1857370"/>
            <a:ext cx="922482" cy="642942"/>
          </a:xfrm>
          <a:prstGeom prst="rect">
            <a:avLst/>
          </a:prstGeom>
        </p:spPr>
      </p:pic>
      <p:pic>
        <p:nvPicPr>
          <p:cNvPr id="21" name="20 Imagen" descr="585ea76fcb11b227491c3536.png"/>
          <p:cNvPicPr>
            <a:picLocks noChangeAspect="1"/>
          </p:cNvPicPr>
          <p:nvPr/>
        </p:nvPicPr>
        <p:blipFill>
          <a:blip r:embed="rId3"/>
          <a:srcRect l="3302" t="12500" r="3302" b="12500"/>
          <a:stretch>
            <a:fillRect/>
          </a:stretch>
        </p:blipFill>
        <p:spPr>
          <a:xfrm flipV="1">
            <a:off x="6786578" y="2500312"/>
            <a:ext cx="922482" cy="704856"/>
          </a:xfrm>
          <a:prstGeom prst="rect">
            <a:avLst/>
          </a:prstGeom>
        </p:spPr>
      </p:pic>
      <p:pic>
        <p:nvPicPr>
          <p:cNvPr id="22" name="21 Imagen" descr="585ea76fcb11b227491c3536.png"/>
          <p:cNvPicPr>
            <a:picLocks noChangeAspect="1"/>
          </p:cNvPicPr>
          <p:nvPr/>
        </p:nvPicPr>
        <p:blipFill>
          <a:blip r:embed="rId3"/>
          <a:srcRect l="3302" t="12500" r="3302" b="12500"/>
          <a:stretch>
            <a:fillRect/>
          </a:stretch>
        </p:blipFill>
        <p:spPr>
          <a:xfrm>
            <a:off x="7643802" y="1857370"/>
            <a:ext cx="922482" cy="642942"/>
          </a:xfrm>
          <a:prstGeom prst="rect">
            <a:avLst/>
          </a:prstGeom>
        </p:spPr>
      </p:pic>
      <p:pic>
        <p:nvPicPr>
          <p:cNvPr id="23" name="22 Imagen" descr="585ea76fcb11b227491c3536.png"/>
          <p:cNvPicPr>
            <a:picLocks noChangeAspect="1"/>
          </p:cNvPicPr>
          <p:nvPr/>
        </p:nvPicPr>
        <p:blipFill>
          <a:blip r:embed="rId3"/>
          <a:srcRect l="3302" t="12500" r="3302" b="12500"/>
          <a:stretch>
            <a:fillRect/>
          </a:stretch>
        </p:blipFill>
        <p:spPr>
          <a:xfrm flipV="1">
            <a:off x="7643802" y="2500312"/>
            <a:ext cx="922482" cy="704856"/>
          </a:xfrm>
          <a:prstGeom prst="rect">
            <a:avLst/>
          </a:prstGeom>
        </p:spPr>
      </p:pic>
      <p:pic>
        <p:nvPicPr>
          <p:cNvPr id="24" name="23 Imagen" descr="585ea76fcb11b227491c3536.png"/>
          <p:cNvPicPr>
            <a:picLocks noChangeAspect="1"/>
          </p:cNvPicPr>
          <p:nvPr/>
        </p:nvPicPr>
        <p:blipFill>
          <a:blip r:embed="rId3"/>
          <a:srcRect l="3302" t="12500" r="3302" b="12500"/>
          <a:stretch>
            <a:fillRect/>
          </a:stretch>
        </p:blipFill>
        <p:spPr>
          <a:xfrm>
            <a:off x="8501090" y="1857370"/>
            <a:ext cx="922482" cy="642942"/>
          </a:xfrm>
          <a:prstGeom prst="rect">
            <a:avLst/>
          </a:prstGeom>
        </p:spPr>
      </p:pic>
      <p:pic>
        <p:nvPicPr>
          <p:cNvPr id="25" name="24 Imagen" descr="585ea76fcb11b227491c3536.png"/>
          <p:cNvPicPr>
            <a:picLocks noChangeAspect="1"/>
          </p:cNvPicPr>
          <p:nvPr/>
        </p:nvPicPr>
        <p:blipFill>
          <a:blip r:embed="rId3"/>
          <a:srcRect l="3302" t="12500" r="3302" b="12500"/>
          <a:stretch>
            <a:fillRect/>
          </a:stretch>
        </p:blipFill>
        <p:spPr>
          <a:xfrm flipV="1">
            <a:off x="8501090" y="2500312"/>
            <a:ext cx="922482" cy="704856"/>
          </a:xfrm>
          <a:prstGeom prst="rect">
            <a:avLst/>
          </a:prstGeom>
        </p:spPr>
      </p:pic>
      <p:sp>
        <p:nvSpPr>
          <p:cNvPr id="26" name="25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0-#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0-#ppt_w/2"/>
                                          </p:val>
                                        </p:tav>
                                        <p:tav tm="100000">
                                          <p:val>
                                            <p:strVal val="#ppt_x"/>
                                          </p:val>
                                        </p:tav>
                                      </p:tavLst>
                                    </p:anim>
                                    <p:anim calcmode="lin" valueType="num">
                                      <p:cBhvr additive="base">
                                        <p:cTn id="54" dur="2000" fill="hold"/>
                                        <p:tgtEl>
                                          <p:spTgt spid="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0-#ppt_w/2"/>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0-#ppt_w/2"/>
                                          </p:val>
                                        </p:tav>
                                        <p:tav tm="100000">
                                          <p:val>
                                            <p:strVal val="#ppt_x"/>
                                          </p:val>
                                        </p:tav>
                                      </p:tavLst>
                                    </p:anim>
                                    <p:anim calcmode="lin" valueType="num">
                                      <p:cBhvr additive="base">
                                        <p:cTn id="62" dur="2000" fill="hold"/>
                                        <p:tgtEl>
                                          <p:spTgt spid="9"/>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000" fill="hold"/>
                                        <p:tgtEl>
                                          <p:spTgt spid="11"/>
                                        </p:tgtEl>
                                        <p:attrNameLst>
                                          <p:attrName>ppt_x</p:attrName>
                                        </p:attrNameLst>
                                      </p:cBhvr>
                                      <p:tavLst>
                                        <p:tav tm="0">
                                          <p:val>
                                            <p:strVal val="0-#ppt_w/2"/>
                                          </p:val>
                                        </p:tav>
                                        <p:tav tm="100000">
                                          <p:val>
                                            <p:strVal val="#ppt_x"/>
                                          </p:val>
                                        </p:tav>
                                      </p:tavLst>
                                    </p:anim>
                                    <p:anim calcmode="lin" valueType="num">
                                      <p:cBhvr additive="base">
                                        <p:cTn id="66" dur="2000" fill="hold"/>
                                        <p:tgtEl>
                                          <p:spTgt spid="11"/>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0-#ppt_w/2"/>
                                          </p:val>
                                        </p:tav>
                                        <p:tav tm="100000">
                                          <p:val>
                                            <p:strVal val="#ppt_x"/>
                                          </p:val>
                                        </p:tav>
                                      </p:tavLst>
                                    </p:anim>
                                    <p:anim calcmode="lin" valueType="num">
                                      <p:cBhvr additive="base">
                                        <p:cTn id="70" dur="2000" fill="hold"/>
                                        <p:tgtEl>
                                          <p:spTgt spid="13"/>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2000" fill="hold"/>
                                        <p:tgtEl>
                                          <p:spTgt spid="15"/>
                                        </p:tgtEl>
                                        <p:attrNameLst>
                                          <p:attrName>ppt_x</p:attrName>
                                        </p:attrNameLst>
                                      </p:cBhvr>
                                      <p:tavLst>
                                        <p:tav tm="0">
                                          <p:val>
                                            <p:strVal val="0-#ppt_w/2"/>
                                          </p:val>
                                        </p:tav>
                                        <p:tav tm="100000">
                                          <p:val>
                                            <p:strVal val="#ppt_x"/>
                                          </p:val>
                                        </p:tav>
                                      </p:tavLst>
                                    </p:anim>
                                    <p:anim calcmode="lin" valueType="num">
                                      <p:cBhvr additive="base">
                                        <p:cTn id="74" dur="2000" fill="hold"/>
                                        <p:tgtEl>
                                          <p:spTgt spid="15"/>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2000" fill="hold"/>
                                        <p:tgtEl>
                                          <p:spTgt spid="17"/>
                                        </p:tgtEl>
                                        <p:attrNameLst>
                                          <p:attrName>ppt_x</p:attrName>
                                        </p:attrNameLst>
                                      </p:cBhvr>
                                      <p:tavLst>
                                        <p:tav tm="0">
                                          <p:val>
                                            <p:strVal val="0-#ppt_w/2"/>
                                          </p:val>
                                        </p:tav>
                                        <p:tav tm="100000">
                                          <p:val>
                                            <p:strVal val="#ppt_x"/>
                                          </p:val>
                                        </p:tav>
                                      </p:tavLst>
                                    </p:anim>
                                    <p:anim calcmode="lin" valueType="num">
                                      <p:cBhvr additive="base">
                                        <p:cTn id="78" dur="2000" fill="hold"/>
                                        <p:tgtEl>
                                          <p:spTgt spid="17"/>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2000" fill="hold"/>
                                        <p:tgtEl>
                                          <p:spTgt spid="19"/>
                                        </p:tgtEl>
                                        <p:attrNameLst>
                                          <p:attrName>ppt_x</p:attrName>
                                        </p:attrNameLst>
                                      </p:cBhvr>
                                      <p:tavLst>
                                        <p:tav tm="0">
                                          <p:val>
                                            <p:strVal val="0-#ppt_w/2"/>
                                          </p:val>
                                        </p:tav>
                                        <p:tav tm="100000">
                                          <p:val>
                                            <p:strVal val="#ppt_x"/>
                                          </p:val>
                                        </p:tav>
                                      </p:tavLst>
                                    </p:anim>
                                    <p:anim calcmode="lin" valueType="num">
                                      <p:cBhvr additive="base">
                                        <p:cTn id="82" dur="2000" fill="hold"/>
                                        <p:tgtEl>
                                          <p:spTgt spid="19"/>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2000" fill="hold"/>
                                        <p:tgtEl>
                                          <p:spTgt spid="21"/>
                                        </p:tgtEl>
                                        <p:attrNameLst>
                                          <p:attrName>ppt_x</p:attrName>
                                        </p:attrNameLst>
                                      </p:cBhvr>
                                      <p:tavLst>
                                        <p:tav tm="0">
                                          <p:val>
                                            <p:strVal val="0-#ppt_w/2"/>
                                          </p:val>
                                        </p:tav>
                                        <p:tav tm="100000">
                                          <p:val>
                                            <p:strVal val="#ppt_x"/>
                                          </p:val>
                                        </p:tav>
                                      </p:tavLst>
                                    </p:anim>
                                    <p:anim calcmode="lin" valueType="num">
                                      <p:cBhvr additive="base">
                                        <p:cTn id="86" dur="2000" fill="hold"/>
                                        <p:tgtEl>
                                          <p:spTgt spid="21"/>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4"/>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3"/>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5"/>
                                        </p:tgtEl>
                                        <p:attrNameLst>
                                          <p:attrName>r</p:attrName>
                                        </p:attrNameLst>
                                      </p:cBhvr>
                                    </p:animRot>
                                  </p:childTnLst>
                                </p:cTn>
                              </p:par>
                            </p:childTnLst>
                          </p:cTn>
                        </p:par>
                        <p:par>
                          <p:cTn id="139" fill="hold">
                            <p:stCondLst>
                              <p:cond delay="4000"/>
                            </p:stCondLst>
                            <p:childTnLst>
                              <p:par>
                                <p:cTn id="140" presetID="2" presetClass="exit" presetSubtype="9"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0-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0-ppt_w/2"/>
                                          </p:val>
                                        </p:tav>
                                      </p:tavLst>
                                    </p:anim>
                                    <p:anim calcmode="lin" valueType="num">
                                      <p:cBhvr additive="base">
                                        <p:cTn id="146" dur="2000"/>
                                        <p:tgtEl>
                                          <p:spTgt spid="6"/>
                                        </p:tgtEl>
                                        <p:attrNameLst>
                                          <p:attrName>ppt_y</p:attrName>
                                        </p:attrNameLst>
                                      </p:cBhvr>
                                      <p:tavLst>
                                        <p:tav tm="0">
                                          <p:val>
                                            <p:strVal val="ppt_y"/>
                                          </p:val>
                                        </p:tav>
                                        <p:tav tm="100000">
                                          <p:val>
                                            <p:strVal val="0-ppt_h/2"/>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0-ppt_h/2"/>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0-ppt_h/2"/>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0-ppt_h/2"/>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0-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0-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8"/>
                                        </p:tgtEl>
                                        <p:attrNameLst>
                                          <p:attrName>ppt_x</p:attrName>
                                        </p:attrNameLst>
                                      </p:cBhvr>
                                      <p:tavLst>
                                        <p:tav tm="0">
                                          <p:val>
                                            <p:strVal val="ppt_x"/>
                                          </p:val>
                                        </p:tav>
                                        <p:tav tm="100000">
                                          <p:val>
                                            <p:strVal val="0-ppt_w/2"/>
                                          </p:val>
                                        </p:tav>
                                      </p:tavLst>
                                    </p:anim>
                                    <p:anim calcmode="lin" valueType="num">
                                      <p:cBhvr additive="base">
                                        <p:cTn id="170" dur="2000"/>
                                        <p:tgtEl>
                                          <p:spTgt spid="18"/>
                                        </p:tgtEl>
                                        <p:attrNameLst>
                                          <p:attrName>ppt_y</p:attrName>
                                        </p:attrNameLst>
                                      </p:cBhvr>
                                      <p:tavLst>
                                        <p:tav tm="0">
                                          <p:val>
                                            <p:strVal val="ppt_y"/>
                                          </p:val>
                                        </p:tav>
                                        <p:tav tm="100000">
                                          <p:val>
                                            <p:strVal val="0-ppt_h/2"/>
                                          </p:val>
                                        </p:tav>
                                      </p:tavLst>
                                    </p:anim>
                                    <p:set>
                                      <p:cBhvr>
                                        <p:cTn id="171" dur="1" fill="hold">
                                          <p:stCondLst>
                                            <p:cond delay="1999"/>
                                          </p:stCondLst>
                                        </p:cTn>
                                        <p:tgtEl>
                                          <p:spTgt spid="18"/>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0-ppt_w/2"/>
                                          </p:val>
                                        </p:tav>
                                      </p:tavLst>
                                    </p:anim>
                                    <p:anim calcmode="lin" valueType="num">
                                      <p:cBhvr additive="base">
                                        <p:cTn id="174" dur="2000"/>
                                        <p:tgtEl>
                                          <p:spTgt spid="20"/>
                                        </p:tgtEl>
                                        <p:attrNameLst>
                                          <p:attrName>ppt_y</p:attrName>
                                        </p:attrNameLst>
                                      </p:cBhvr>
                                      <p:tavLst>
                                        <p:tav tm="0">
                                          <p:val>
                                            <p:strVal val="ppt_y"/>
                                          </p:val>
                                        </p:tav>
                                        <p:tav tm="100000">
                                          <p:val>
                                            <p:strVal val="0-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2"/>
                                        </p:tgtEl>
                                        <p:attrNameLst>
                                          <p:attrName>ppt_x</p:attrName>
                                        </p:attrNameLst>
                                      </p:cBhvr>
                                      <p:tavLst>
                                        <p:tav tm="0">
                                          <p:val>
                                            <p:strVal val="ppt_x"/>
                                          </p:val>
                                        </p:tav>
                                        <p:tav tm="100000">
                                          <p:val>
                                            <p:strVal val="0-ppt_w/2"/>
                                          </p:val>
                                        </p:tav>
                                      </p:tavLst>
                                    </p:anim>
                                    <p:anim calcmode="lin" valueType="num">
                                      <p:cBhvr additive="base">
                                        <p:cTn id="178" dur="2000"/>
                                        <p:tgtEl>
                                          <p:spTgt spid="22"/>
                                        </p:tgtEl>
                                        <p:attrNameLst>
                                          <p:attrName>ppt_y</p:attrName>
                                        </p:attrNameLst>
                                      </p:cBhvr>
                                      <p:tavLst>
                                        <p:tav tm="0">
                                          <p:val>
                                            <p:strVal val="ppt_y"/>
                                          </p:val>
                                        </p:tav>
                                        <p:tav tm="100000">
                                          <p:val>
                                            <p:strVal val="0-ppt_h/2"/>
                                          </p:val>
                                        </p:tav>
                                      </p:tavLst>
                                    </p:anim>
                                    <p:set>
                                      <p:cBhvr>
                                        <p:cTn id="179" dur="1" fill="hold">
                                          <p:stCondLst>
                                            <p:cond delay="1999"/>
                                          </p:stCondLst>
                                        </p:cTn>
                                        <p:tgtEl>
                                          <p:spTgt spid="22"/>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4"/>
                                        </p:tgtEl>
                                        <p:attrNameLst>
                                          <p:attrName>ppt_x</p:attrName>
                                        </p:attrNameLst>
                                      </p:cBhvr>
                                      <p:tavLst>
                                        <p:tav tm="0">
                                          <p:val>
                                            <p:strVal val="ppt_x"/>
                                          </p:val>
                                        </p:tav>
                                        <p:tav tm="100000">
                                          <p:val>
                                            <p:strVal val="0-ppt_w/2"/>
                                          </p:val>
                                        </p:tav>
                                      </p:tavLst>
                                    </p:anim>
                                    <p:anim calcmode="lin" valueType="num">
                                      <p:cBhvr additive="base">
                                        <p:cTn id="182" dur="2000"/>
                                        <p:tgtEl>
                                          <p:spTgt spid="24"/>
                                        </p:tgtEl>
                                        <p:attrNameLst>
                                          <p:attrName>ppt_y</p:attrName>
                                        </p:attrNameLst>
                                      </p:cBhvr>
                                      <p:tavLst>
                                        <p:tav tm="0">
                                          <p:val>
                                            <p:strVal val="ppt_y"/>
                                          </p:val>
                                        </p:tav>
                                        <p:tav tm="100000">
                                          <p:val>
                                            <p:strVal val="0-ppt_h/2"/>
                                          </p:val>
                                        </p:tav>
                                      </p:tavLst>
                                    </p:anim>
                                    <p:set>
                                      <p:cBhvr>
                                        <p:cTn id="183" dur="1" fill="hold">
                                          <p:stCondLst>
                                            <p:cond delay="1999"/>
                                          </p:stCondLst>
                                        </p:cTn>
                                        <p:tgtEl>
                                          <p:spTgt spid="24"/>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0-ppt_w/2"/>
                                          </p:val>
                                        </p:tav>
                                      </p:tavLst>
                                    </p:anim>
                                    <p:anim calcmode="lin" valueType="num">
                                      <p:cBhvr additive="base">
                                        <p:cTn id="186" dur="2000"/>
                                        <p:tgtEl>
                                          <p:spTgt spid="5"/>
                                        </p:tgtEl>
                                        <p:attrNameLst>
                                          <p:attrName>ppt_y</p:attrName>
                                        </p:attrNameLst>
                                      </p:cBhvr>
                                      <p:tavLst>
                                        <p:tav tm="0">
                                          <p:val>
                                            <p:strVal val="ppt_y"/>
                                          </p:val>
                                        </p:tav>
                                        <p:tav tm="100000">
                                          <p:val>
                                            <p:strVal val="1+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0-ppt_w/2"/>
                                          </p:val>
                                        </p:tav>
                                      </p:tavLst>
                                    </p:anim>
                                    <p:anim calcmode="lin" valueType="num">
                                      <p:cBhvr additive="base">
                                        <p:cTn id="190" dur="2000"/>
                                        <p:tgtEl>
                                          <p:spTgt spid="7"/>
                                        </p:tgtEl>
                                        <p:attrNameLst>
                                          <p:attrName>ppt_y</p:attrName>
                                        </p:attrNameLst>
                                      </p:cBhvr>
                                      <p:tavLst>
                                        <p:tav tm="0">
                                          <p:val>
                                            <p:strVal val="ppt_y"/>
                                          </p:val>
                                        </p:tav>
                                        <p:tav tm="100000">
                                          <p:val>
                                            <p:strVal val="1+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0-ppt_w/2"/>
                                          </p:val>
                                        </p:tav>
                                      </p:tavLst>
                                    </p:anim>
                                    <p:anim calcmode="lin" valueType="num">
                                      <p:cBhvr additive="base">
                                        <p:cTn id="194" dur="2000"/>
                                        <p:tgtEl>
                                          <p:spTgt spid="9"/>
                                        </p:tgtEl>
                                        <p:attrNameLst>
                                          <p:attrName>ppt_y</p:attrName>
                                        </p:attrNameLst>
                                      </p:cBhvr>
                                      <p:tavLst>
                                        <p:tav tm="0">
                                          <p:val>
                                            <p:strVal val="ppt_y"/>
                                          </p:val>
                                        </p:tav>
                                        <p:tav tm="100000">
                                          <p:val>
                                            <p:strVal val="1+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1"/>
                                        </p:tgtEl>
                                        <p:attrNameLst>
                                          <p:attrName>ppt_x</p:attrName>
                                        </p:attrNameLst>
                                      </p:cBhvr>
                                      <p:tavLst>
                                        <p:tav tm="0">
                                          <p:val>
                                            <p:strVal val="ppt_x"/>
                                          </p:val>
                                        </p:tav>
                                        <p:tav tm="100000">
                                          <p:val>
                                            <p:strVal val="0-ppt_w/2"/>
                                          </p:val>
                                        </p:tav>
                                      </p:tavLst>
                                    </p:anim>
                                    <p:anim calcmode="lin" valueType="num">
                                      <p:cBhvr additive="base">
                                        <p:cTn id="198" dur="2000"/>
                                        <p:tgtEl>
                                          <p:spTgt spid="11"/>
                                        </p:tgtEl>
                                        <p:attrNameLst>
                                          <p:attrName>ppt_y</p:attrName>
                                        </p:attrNameLst>
                                      </p:cBhvr>
                                      <p:tavLst>
                                        <p:tav tm="0">
                                          <p:val>
                                            <p:strVal val="ppt_y"/>
                                          </p:val>
                                        </p:tav>
                                        <p:tav tm="100000">
                                          <p:val>
                                            <p:strVal val="1+ppt_h/2"/>
                                          </p:val>
                                        </p:tav>
                                      </p:tavLst>
                                    </p:anim>
                                    <p:set>
                                      <p:cBhvr>
                                        <p:cTn id="199" dur="1" fill="hold">
                                          <p:stCondLst>
                                            <p:cond delay="1999"/>
                                          </p:stCondLst>
                                        </p:cTn>
                                        <p:tgtEl>
                                          <p:spTgt spid="11"/>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0-ppt_w/2"/>
                                          </p:val>
                                        </p:tav>
                                      </p:tavLst>
                                    </p:anim>
                                    <p:anim calcmode="lin" valueType="num">
                                      <p:cBhvr additive="base">
                                        <p:cTn id="202" dur="2000"/>
                                        <p:tgtEl>
                                          <p:spTgt spid="13"/>
                                        </p:tgtEl>
                                        <p:attrNameLst>
                                          <p:attrName>ppt_y</p:attrName>
                                        </p:attrNameLst>
                                      </p:cBhvr>
                                      <p:tavLst>
                                        <p:tav tm="0">
                                          <p:val>
                                            <p:strVal val="ppt_y"/>
                                          </p:val>
                                        </p:tav>
                                        <p:tav tm="100000">
                                          <p:val>
                                            <p:strVal val="1+ppt_h/2"/>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15"/>
                                        </p:tgtEl>
                                        <p:attrNameLst>
                                          <p:attrName>ppt_x</p:attrName>
                                        </p:attrNameLst>
                                      </p:cBhvr>
                                      <p:tavLst>
                                        <p:tav tm="0">
                                          <p:val>
                                            <p:strVal val="ppt_x"/>
                                          </p:val>
                                        </p:tav>
                                        <p:tav tm="100000">
                                          <p:val>
                                            <p:strVal val="0-ppt_w/2"/>
                                          </p:val>
                                        </p:tav>
                                      </p:tavLst>
                                    </p:anim>
                                    <p:anim calcmode="lin" valueType="num">
                                      <p:cBhvr additive="base">
                                        <p:cTn id="206" dur="2000"/>
                                        <p:tgtEl>
                                          <p:spTgt spid="15"/>
                                        </p:tgtEl>
                                        <p:attrNameLst>
                                          <p:attrName>ppt_y</p:attrName>
                                        </p:attrNameLst>
                                      </p:cBhvr>
                                      <p:tavLst>
                                        <p:tav tm="0">
                                          <p:val>
                                            <p:strVal val="ppt_y"/>
                                          </p:val>
                                        </p:tav>
                                        <p:tav tm="100000">
                                          <p:val>
                                            <p:strVal val="1+ppt_h/2"/>
                                          </p:val>
                                        </p:tav>
                                      </p:tavLst>
                                    </p:anim>
                                    <p:set>
                                      <p:cBhvr>
                                        <p:cTn id="207" dur="1" fill="hold">
                                          <p:stCondLst>
                                            <p:cond delay="1999"/>
                                          </p:stCondLst>
                                        </p:cTn>
                                        <p:tgtEl>
                                          <p:spTgt spid="15"/>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0-ppt_w/2"/>
                                          </p:val>
                                        </p:tav>
                                      </p:tavLst>
                                    </p:anim>
                                    <p:anim calcmode="lin" valueType="num">
                                      <p:cBhvr additive="base">
                                        <p:cTn id="210" dur="2000"/>
                                        <p:tgtEl>
                                          <p:spTgt spid="17"/>
                                        </p:tgtEl>
                                        <p:attrNameLst>
                                          <p:attrName>ppt_y</p:attrName>
                                        </p:attrNameLst>
                                      </p:cBhvr>
                                      <p:tavLst>
                                        <p:tav tm="0">
                                          <p:val>
                                            <p:strVal val="ppt_y"/>
                                          </p:val>
                                        </p:tav>
                                        <p:tav tm="100000">
                                          <p:val>
                                            <p:strVal val="1+ppt_h/2"/>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0-ppt_w/2"/>
                                          </p:val>
                                        </p:tav>
                                      </p:tavLst>
                                    </p:anim>
                                    <p:anim calcmode="lin" valueType="num">
                                      <p:cBhvr additive="base">
                                        <p:cTn id="214" dur="2000"/>
                                        <p:tgtEl>
                                          <p:spTgt spid="19"/>
                                        </p:tgtEl>
                                        <p:attrNameLst>
                                          <p:attrName>ppt_y</p:attrName>
                                        </p:attrNameLst>
                                      </p:cBhvr>
                                      <p:tavLst>
                                        <p:tav tm="0">
                                          <p:val>
                                            <p:strVal val="ppt_y"/>
                                          </p:val>
                                        </p:tav>
                                        <p:tav tm="100000">
                                          <p:val>
                                            <p:strVal val="1+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0-ppt_w/2"/>
                                          </p:val>
                                        </p:tav>
                                      </p:tavLst>
                                    </p:anim>
                                    <p:anim calcmode="lin" valueType="num">
                                      <p:cBhvr additive="base">
                                        <p:cTn id="218" dur="2000"/>
                                        <p:tgtEl>
                                          <p:spTgt spid="21"/>
                                        </p:tgtEl>
                                        <p:attrNameLst>
                                          <p:attrName>ppt_y</p:attrName>
                                        </p:attrNameLst>
                                      </p:cBhvr>
                                      <p:tavLst>
                                        <p:tav tm="0">
                                          <p:val>
                                            <p:strVal val="ppt_y"/>
                                          </p:val>
                                        </p:tav>
                                        <p:tav tm="100000">
                                          <p:val>
                                            <p:strVal val="1+ppt_h/2"/>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23"/>
                                        </p:tgtEl>
                                        <p:attrNameLst>
                                          <p:attrName>ppt_x</p:attrName>
                                        </p:attrNameLst>
                                      </p:cBhvr>
                                      <p:tavLst>
                                        <p:tav tm="0">
                                          <p:val>
                                            <p:strVal val="ppt_x"/>
                                          </p:val>
                                        </p:tav>
                                        <p:tav tm="100000">
                                          <p:val>
                                            <p:strVal val="0-ppt_w/2"/>
                                          </p:val>
                                        </p:tav>
                                      </p:tavLst>
                                    </p:anim>
                                    <p:anim calcmode="lin" valueType="num">
                                      <p:cBhvr additive="base">
                                        <p:cTn id="222" dur="2000"/>
                                        <p:tgtEl>
                                          <p:spTgt spid="23"/>
                                        </p:tgtEl>
                                        <p:attrNameLst>
                                          <p:attrName>ppt_y</p:attrName>
                                        </p:attrNameLst>
                                      </p:cBhvr>
                                      <p:tavLst>
                                        <p:tav tm="0">
                                          <p:val>
                                            <p:strVal val="ppt_y"/>
                                          </p:val>
                                        </p:tav>
                                        <p:tav tm="100000">
                                          <p:val>
                                            <p:strVal val="1+ppt_h/2"/>
                                          </p:val>
                                        </p:tav>
                                      </p:tavLst>
                                    </p:anim>
                                    <p:set>
                                      <p:cBhvr>
                                        <p:cTn id="223" dur="1" fill="hold">
                                          <p:stCondLst>
                                            <p:cond delay="1999"/>
                                          </p:stCondLst>
                                        </p:cTn>
                                        <p:tgtEl>
                                          <p:spTgt spid="23"/>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0-ppt_w/2"/>
                                          </p:val>
                                        </p:tav>
                                      </p:tavLst>
                                    </p:anim>
                                    <p:anim calcmode="lin" valueType="num">
                                      <p:cBhvr additive="base">
                                        <p:cTn id="226" dur="2000"/>
                                        <p:tgtEl>
                                          <p:spTgt spid="25"/>
                                        </p:tgtEl>
                                        <p:attrNameLst>
                                          <p:attrName>ppt_y</p:attrName>
                                        </p:attrNameLst>
                                      </p:cBhvr>
                                      <p:tavLst>
                                        <p:tav tm="0">
                                          <p:val>
                                            <p:strVal val="ppt_y"/>
                                          </p:val>
                                        </p:tav>
                                        <p:tav tm="100000">
                                          <p:val>
                                            <p:strVal val="1+ppt_h/2"/>
                                          </p:val>
                                        </p:tav>
                                      </p:tavLst>
                                    </p:anim>
                                    <p:set>
                                      <p:cBhvr>
                                        <p:cTn id="227" dur="1" fill="hold">
                                          <p:stCondLst>
                                            <p:cond delay="1999"/>
                                          </p:stCondLst>
                                        </p:cTn>
                                        <p:tgtEl>
                                          <p:spTgt spid="25"/>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2"/>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5"/>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7"/>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9"/>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1"/>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3"/>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5"/>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7"/>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9"/>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1"/>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3"/>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17" presetClass="entr" presetSubtype="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16" presetClass="entr" presetSubtype="42"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Horizont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823B"/>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dsc0024e.jpg"/>
          <p:cNvPicPr>
            <a:picLocks noChangeAspect="1"/>
          </p:cNvPicPr>
          <p:nvPr/>
        </p:nvPicPr>
        <p:blipFill>
          <a:blip r:embed="rId2"/>
          <a:stretch>
            <a:fillRect/>
          </a:stretch>
        </p:blipFill>
        <p:spPr>
          <a:xfrm>
            <a:off x="0" y="0"/>
            <a:ext cx="9144000" cy="5143500"/>
          </a:xfrm>
          <a:prstGeom prst="rect">
            <a:avLst/>
          </a:prstGeom>
        </p:spPr>
      </p:pic>
      <p:pic>
        <p:nvPicPr>
          <p:cNvPr id="3" name="2 Imagen" descr="81-large_default.jpg.png"/>
          <p:cNvPicPr>
            <a:picLocks noChangeAspect="1"/>
          </p:cNvPicPr>
          <p:nvPr/>
        </p:nvPicPr>
        <p:blipFill>
          <a:blip r:embed="rId3" cstate="print">
            <a:lum contrast="20000"/>
          </a:blip>
          <a:srcRect l="22222" t="33333" r="26389" b="34722"/>
          <a:stretch>
            <a:fillRect/>
          </a:stretch>
        </p:blipFill>
        <p:spPr>
          <a:xfrm rot="7154276">
            <a:off x="7958054" y="180971"/>
            <a:ext cx="1167924" cy="726007"/>
          </a:xfrm>
          <a:prstGeom prst="rect">
            <a:avLst/>
          </a:prstGeom>
          <a:effectLst/>
        </p:spPr>
      </p:pic>
      <p:pic>
        <p:nvPicPr>
          <p:cNvPr id="4" name="3 Imagen" descr="81-large_default.jpg.png"/>
          <p:cNvPicPr>
            <a:picLocks noChangeAspect="1"/>
          </p:cNvPicPr>
          <p:nvPr/>
        </p:nvPicPr>
        <p:blipFill>
          <a:blip r:embed="rId3" cstate="print">
            <a:lum contrast="20000"/>
          </a:blip>
          <a:srcRect l="22222" t="33333" r="26389" b="34722"/>
          <a:stretch>
            <a:fillRect/>
          </a:stretch>
        </p:blipFill>
        <p:spPr>
          <a:xfrm rot="7154276">
            <a:off x="7243674" y="823913"/>
            <a:ext cx="1167924" cy="726007"/>
          </a:xfrm>
          <a:prstGeom prst="rect">
            <a:avLst/>
          </a:prstGeom>
          <a:effectLst/>
        </p:spPr>
      </p:pic>
      <p:pic>
        <p:nvPicPr>
          <p:cNvPr id="5" name="4 Imagen" descr="81-large_default.jpg.png"/>
          <p:cNvPicPr>
            <a:picLocks noChangeAspect="1"/>
          </p:cNvPicPr>
          <p:nvPr/>
        </p:nvPicPr>
        <p:blipFill>
          <a:blip r:embed="rId3" cstate="print">
            <a:lum contrast="20000"/>
          </a:blip>
          <a:srcRect l="22222" t="33333" r="26389" b="34722"/>
          <a:stretch>
            <a:fillRect/>
          </a:stretch>
        </p:blipFill>
        <p:spPr>
          <a:xfrm rot="7356592">
            <a:off x="6404918" y="1467521"/>
            <a:ext cx="1167924" cy="726007"/>
          </a:xfrm>
          <a:prstGeom prst="rect">
            <a:avLst/>
          </a:prstGeom>
          <a:effectLst/>
        </p:spPr>
      </p:pic>
      <p:pic>
        <p:nvPicPr>
          <p:cNvPr id="6" name="5 Imagen" descr="81-large_default.jpg.png"/>
          <p:cNvPicPr>
            <a:picLocks noChangeAspect="1"/>
          </p:cNvPicPr>
          <p:nvPr/>
        </p:nvPicPr>
        <p:blipFill>
          <a:blip r:embed="rId3" cstate="print">
            <a:lum contrast="20000"/>
          </a:blip>
          <a:srcRect l="22222" t="33333" r="26389" b="34722"/>
          <a:stretch>
            <a:fillRect/>
          </a:stretch>
        </p:blipFill>
        <p:spPr>
          <a:xfrm rot="7756677">
            <a:off x="5434992" y="2033337"/>
            <a:ext cx="1167924" cy="726007"/>
          </a:xfrm>
          <a:prstGeom prst="rect">
            <a:avLst/>
          </a:prstGeom>
          <a:effectLst/>
        </p:spPr>
      </p:pic>
      <p:pic>
        <p:nvPicPr>
          <p:cNvPr id="7" name="6 Imagen" descr="81-large_default.jpg.png"/>
          <p:cNvPicPr>
            <a:picLocks noChangeAspect="1"/>
          </p:cNvPicPr>
          <p:nvPr/>
        </p:nvPicPr>
        <p:blipFill>
          <a:blip r:embed="rId3" cstate="print">
            <a:lum contrast="20000"/>
          </a:blip>
          <a:srcRect l="22222" t="33333" r="26389" b="34722"/>
          <a:stretch>
            <a:fillRect/>
          </a:stretch>
        </p:blipFill>
        <p:spPr>
          <a:xfrm rot="7663145">
            <a:off x="4500012" y="2607000"/>
            <a:ext cx="1167924" cy="726007"/>
          </a:xfrm>
          <a:prstGeom prst="rect">
            <a:avLst/>
          </a:prstGeom>
          <a:effectLst/>
        </p:spPr>
      </p:pic>
      <p:pic>
        <p:nvPicPr>
          <p:cNvPr id="8" name="7 Imagen" descr="81-large_default.jpg.png"/>
          <p:cNvPicPr>
            <a:picLocks noChangeAspect="1"/>
          </p:cNvPicPr>
          <p:nvPr/>
        </p:nvPicPr>
        <p:blipFill>
          <a:blip r:embed="rId3" cstate="print">
            <a:lum contrast="20000"/>
          </a:blip>
          <a:srcRect l="22222" t="33333" r="26389" b="34722"/>
          <a:stretch>
            <a:fillRect/>
          </a:stretch>
        </p:blipFill>
        <p:spPr>
          <a:xfrm rot="7512881">
            <a:off x="3488783" y="3109478"/>
            <a:ext cx="1167924" cy="726007"/>
          </a:xfrm>
          <a:prstGeom prst="rect">
            <a:avLst/>
          </a:prstGeom>
          <a:effectLst/>
        </p:spPr>
      </p:pic>
      <p:pic>
        <p:nvPicPr>
          <p:cNvPr id="9" name="8 Imagen" descr="81-large_default.jpg.png"/>
          <p:cNvPicPr>
            <a:picLocks noChangeAspect="1"/>
          </p:cNvPicPr>
          <p:nvPr/>
        </p:nvPicPr>
        <p:blipFill>
          <a:blip r:embed="rId3" cstate="print">
            <a:lum contrast="20000"/>
          </a:blip>
          <a:srcRect l="22222" t="33333" r="26389" b="34722"/>
          <a:stretch>
            <a:fillRect/>
          </a:stretch>
        </p:blipFill>
        <p:spPr>
          <a:xfrm rot="7796235">
            <a:off x="2508548" y="3532468"/>
            <a:ext cx="1167924" cy="726007"/>
          </a:xfrm>
          <a:prstGeom prst="rect">
            <a:avLst/>
          </a:prstGeom>
          <a:effectLst/>
        </p:spPr>
      </p:pic>
      <p:pic>
        <p:nvPicPr>
          <p:cNvPr id="10" name="9 Imagen" descr="81-large_default.jpg.png"/>
          <p:cNvPicPr>
            <a:picLocks noChangeAspect="1"/>
          </p:cNvPicPr>
          <p:nvPr/>
        </p:nvPicPr>
        <p:blipFill>
          <a:blip r:embed="rId3" cstate="print">
            <a:lum contrast="20000"/>
          </a:blip>
          <a:srcRect l="22222" t="33333" r="26389" b="34722"/>
          <a:stretch>
            <a:fillRect/>
          </a:stretch>
        </p:blipFill>
        <p:spPr>
          <a:xfrm rot="7796235">
            <a:off x="1579854" y="3889659"/>
            <a:ext cx="1167924" cy="726007"/>
          </a:xfrm>
          <a:prstGeom prst="rect">
            <a:avLst/>
          </a:prstGeom>
          <a:effectLst/>
        </p:spPr>
      </p:pic>
      <p:pic>
        <p:nvPicPr>
          <p:cNvPr id="11" name="10 Imagen" descr="81-large_default.jpg.png"/>
          <p:cNvPicPr>
            <a:picLocks noChangeAspect="1"/>
          </p:cNvPicPr>
          <p:nvPr/>
        </p:nvPicPr>
        <p:blipFill>
          <a:blip r:embed="rId3" cstate="print">
            <a:lum contrast="20000"/>
          </a:blip>
          <a:srcRect l="22222" t="33333" r="26389" b="34722"/>
          <a:stretch>
            <a:fillRect/>
          </a:stretch>
        </p:blipFill>
        <p:spPr>
          <a:xfrm rot="7796235">
            <a:off x="651160" y="4099714"/>
            <a:ext cx="1167924" cy="726007"/>
          </a:xfrm>
          <a:prstGeom prst="rect">
            <a:avLst/>
          </a:prstGeom>
          <a:effectLst/>
        </p:spPr>
      </p:pic>
      <p:pic>
        <p:nvPicPr>
          <p:cNvPr id="12" name="11 Imagen" descr="81-large_default.jpg.png"/>
          <p:cNvPicPr>
            <a:picLocks noChangeAspect="1"/>
          </p:cNvPicPr>
          <p:nvPr/>
        </p:nvPicPr>
        <p:blipFill>
          <a:blip r:embed="rId3" cstate="print">
            <a:lum contrast="20000"/>
          </a:blip>
          <a:srcRect l="22222" t="33333" r="26389" b="34722"/>
          <a:stretch>
            <a:fillRect/>
          </a:stretch>
        </p:blipFill>
        <p:spPr>
          <a:xfrm rot="7796235">
            <a:off x="69244" y="4389725"/>
            <a:ext cx="1167924" cy="726007"/>
          </a:xfrm>
          <a:prstGeom prst="rect">
            <a:avLst/>
          </a:prstGeom>
        </p:spPr>
      </p:pic>
      <p:sp>
        <p:nvSpPr>
          <p:cNvPr id="13" name="12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4"/>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5"/>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7"/>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4000"/>
                            </p:stCondLst>
                            <p:childTnLst>
                              <p:par>
                                <p:cTn id="68" presetID="2" presetClass="exit" presetSubtype="1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0-ppt_w/2"/>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0-ppt_w/2"/>
                                          </p:val>
                                        </p:tav>
                                      </p:tavLst>
                                    </p:anim>
                                    <p:anim calcmode="lin" valueType="num">
                                      <p:cBhvr additive="base">
                                        <p:cTn id="78" dur="2000"/>
                                        <p:tgtEl>
                                          <p:spTgt spid="5"/>
                                        </p:tgtEl>
                                        <p:attrNameLst>
                                          <p:attrName>ppt_y</p:attrName>
                                        </p:attrNameLst>
                                      </p:cBhvr>
                                      <p:tavLst>
                                        <p:tav tm="0">
                                          <p:val>
                                            <p:strVal val="ppt_y"/>
                                          </p:val>
                                        </p:tav>
                                        <p:tav tm="100000">
                                          <p:val>
                                            <p:strVal val="1+ppt_h/2"/>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0-ppt_w/2"/>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0-ppt_w/2"/>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3"/>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4"/>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5"/>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6"/>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7"/>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8"/>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9"/>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10"/>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2"/>
                                        </p:tgtEl>
                                        <p:attrNameLst>
                                          <p:attrName>r</p:attrName>
                                        </p:attrNameLst>
                                      </p:cBhvr>
                                    </p:animRot>
                                  </p:childTnLst>
                                </p:cTn>
                              </p:par>
                              <p:par>
                                <p:cTn id="128" presetID="2" presetClass="entr" presetSubtype="3"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additive="base">
                                        <p:cTn id="130" dur="2000" fill="hold"/>
                                        <p:tgtEl>
                                          <p:spTgt spid="2"/>
                                        </p:tgtEl>
                                        <p:attrNameLst>
                                          <p:attrName>ppt_x</p:attrName>
                                        </p:attrNameLst>
                                      </p:cBhvr>
                                      <p:tavLst>
                                        <p:tav tm="0">
                                          <p:val>
                                            <p:strVal val="1+#ppt_w/2"/>
                                          </p:val>
                                        </p:tav>
                                        <p:tav tm="100000">
                                          <p:val>
                                            <p:strVal val="#ppt_x"/>
                                          </p:val>
                                        </p:tav>
                                      </p:tavLst>
                                    </p:anim>
                                    <p:anim calcmode="lin" valueType="num">
                                      <p:cBhvr additive="base">
                                        <p:cTn id="131"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602B"/>
        </a:solidFill>
        <a:effectLst/>
      </p:bgPr>
    </p:bg>
    <p:spTree>
      <p:nvGrpSpPr>
        <p:cNvPr id="1" name=""/>
        <p:cNvGrpSpPr/>
        <p:nvPr/>
      </p:nvGrpSpPr>
      <p:grpSpPr>
        <a:xfrm>
          <a:off x="0" y="0"/>
          <a:ext cx="0" cy="0"/>
          <a:chOff x="0" y="0"/>
          <a:chExt cx="0" cy="0"/>
        </a:xfrm>
      </p:grpSpPr>
      <p:pic>
        <p:nvPicPr>
          <p:cNvPr id="2" name="1 Imagen" descr="stock-photo-154401405.jpg"/>
          <p:cNvPicPr>
            <a:picLocks noChangeAspect="1"/>
          </p:cNvPicPr>
          <p:nvPr/>
        </p:nvPicPr>
        <p:blipFill>
          <a:blip r:embed="rId2"/>
          <a:stretch>
            <a:fillRect/>
          </a:stretch>
        </p:blipFill>
        <p:spPr>
          <a:xfrm>
            <a:off x="642910" y="33582"/>
            <a:ext cx="7858180" cy="5109918"/>
          </a:xfrm>
          <a:prstGeom prst="rect">
            <a:avLst/>
          </a:prstGeom>
        </p:spPr>
      </p:pic>
      <p:sp>
        <p:nvSpPr>
          <p:cNvPr id="3" name="2 Rectángulo"/>
          <p:cNvSpPr/>
          <p:nvPr/>
        </p:nvSpPr>
        <p:spPr>
          <a:xfrm>
            <a:off x="0" y="0"/>
            <a:ext cx="642910"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flipH="1">
            <a:off x="8429652" y="0"/>
            <a:ext cx="71434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manzana.png"/>
          <p:cNvPicPr>
            <a:picLocks noChangeAspect="1"/>
          </p:cNvPicPr>
          <p:nvPr/>
        </p:nvPicPr>
        <p:blipFill>
          <a:blip r:embed="rId4">
            <a:lum contrast="20000"/>
          </a:blip>
          <a:srcRect l="23134" t="24286" r="25373" b="22143"/>
          <a:stretch>
            <a:fillRect/>
          </a:stretch>
        </p:blipFill>
        <p:spPr>
          <a:xfrm rot="20680105">
            <a:off x="116923" y="4029275"/>
            <a:ext cx="928662" cy="1009415"/>
          </a:xfrm>
          <a:prstGeom prst="rect">
            <a:avLst/>
          </a:prstGeom>
        </p:spPr>
      </p:pic>
      <p:pic>
        <p:nvPicPr>
          <p:cNvPr id="7" name="6 Imagen" descr="full_cebolla-morada.png"/>
          <p:cNvPicPr>
            <a:picLocks noChangeAspect="1"/>
          </p:cNvPicPr>
          <p:nvPr/>
        </p:nvPicPr>
        <p:blipFill>
          <a:blip r:embed="rId5">
            <a:lum contrast="20000"/>
          </a:blip>
          <a:srcRect t="15000" r="2500" b="20000"/>
          <a:stretch>
            <a:fillRect/>
          </a:stretch>
        </p:blipFill>
        <p:spPr>
          <a:xfrm rot="20932805" flipH="1">
            <a:off x="7786673" y="142858"/>
            <a:ext cx="1357327" cy="904885"/>
          </a:xfrm>
          <a:prstGeom prst="rect">
            <a:avLst/>
          </a:prstGeom>
        </p:spPr>
      </p:pic>
      <p:pic>
        <p:nvPicPr>
          <p:cNvPr id="8" name="7 Imagen" descr="Broccoli-PNG-Image.png"/>
          <p:cNvPicPr>
            <a:picLocks noChangeAspect="1"/>
          </p:cNvPicPr>
          <p:nvPr/>
        </p:nvPicPr>
        <p:blipFill>
          <a:blip r:embed="rId6" cstate="print">
            <a:lum contrast="20000"/>
          </a:blip>
          <a:srcRect l="5774" t="5555" r="8376" b="5555"/>
          <a:stretch>
            <a:fillRect/>
          </a:stretch>
        </p:blipFill>
        <p:spPr>
          <a:xfrm>
            <a:off x="7670591" y="3714740"/>
            <a:ext cx="1473409" cy="1428760"/>
          </a:xfrm>
          <a:prstGeom prst="rect">
            <a:avLst/>
          </a:prstGeom>
        </p:spPr>
      </p:pic>
      <p:pic>
        <p:nvPicPr>
          <p:cNvPr id="9" name="8 Imagen" descr="cucumber-banner-1.png"/>
          <p:cNvPicPr>
            <a:picLocks noChangeAspect="1"/>
          </p:cNvPicPr>
          <p:nvPr/>
        </p:nvPicPr>
        <p:blipFill>
          <a:blip r:embed="rId7">
            <a:lum contrast="10000"/>
          </a:blip>
          <a:srcRect t="14098"/>
          <a:stretch>
            <a:fillRect/>
          </a:stretch>
        </p:blipFill>
        <p:spPr>
          <a:xfrm>
            <a:off x="0" y="142858"/>
            <a:ext cx="1746403" cy="1357322"/>
          </a:xfrm>
          <a:prstGeom prst="rect">
            <a:avLst/>
          </a:prstGeom>
        </p:spPr>
      </p:pic>
      <p:sp>
        <p:nvSpPr>
          <p:cNvPr id="11" name="10 CuadroTexto"/>
          <p:cNvSpPr txBox="1"/>
          <p:nvPr/>
        </p:nvSpPr>
        <p:spPr>
          <a:xfrm>
            <a:off x="4857753" y="1142990"/>
            <a:ext cx="3357586" cy="3293209"/>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1.- Es rica en fibra</a:t>
            </a:r>
          </a:p>
          <a:p>
            <a:pPr algn="ctr"/>
            <a:r>
              <a:rPr lang="es-PE" sz="1600" b="1" dirty="0" smtClean="0">
                <a:solidFill>
                  <a:schemeClr val="bg1"/>
                </a:solidFill>
                <a:effectLst>
                  <a:outerShdw blurRad="38100" dist="38100" dir="2700000" algn="tl">
                    <a:srgbClr val="000000">
                      <a:alpha val="43137"/>
                    </a:srgbClr>
                  </a:outerShdw>
                </a:effectLst>
              </a:rPr>
              <a:t>Las dietas veganas o vegetarianas son más ricas en fibra debido a la cantidad de semillas y legumbres que contienen. La fibra no está tan presente en una dieta común y más variada, como por ejemplo la mediterránea, y muchas personas no llegan a la cantidad recomendada de 24 gramos al día.</a:t>
            </a:r>
            <a:br>
              <a:rPr lang="es-PE" sz="1600" b="1" dirty="0" smtClean="0">
                <a:solidFill>
                  <a:schemeClr val="bg1"/>
                </a:solidFill>
                <a:effectLst>
                  <a:outerShdw blurRad="38100" dist="38100" dir="2700000" algn="tl">
                    <a:srgbClr val="000000">
                      <a:alpha val="43137"/>
                    </a:srgbClr>
                  </a:outerShdw>
                </a:effectLst>
              </a:rPr>
            </a:br>
            <a:r>
              <a:rPr lang="es-PE" sz="1600" b="1" dirty="0" smtClean="0">
                <a:solidFill>
                  <a:schemeClr val="bg1"/>
                </a:solidFill>
                <a:effectLst>
                  <a:outerShdw blurRad="38100" dist="38100" dir="2700000" algn="tl">
                    <a:srgbClr val="000000">
                      <a:alpha val="43137"/>
                    </a:srgbClr>
                  </a:outerShdw>
                </a:effectLst>
              </a:rPr>
              <a:t>Pero como vegetariana, tus platos sin carne dan oportunidad a introducir otras comidas ricas en fibra como las verduras, frutas, legumbres y semillas.</a:t>
            </a:r>
          </a:p>
          <a:p>
            <a:pPr algn="ctr"/>
            <a:endParaRPr lang="es-PE" sz="1600" b="1" dirty="0">
              <a:solidFill>
                <a:schemeClr val="bg1"/>
              </a:solidFill>
            </a:endParaRPr>
          </a:p>
        </p:txBody>
      </p:sp>
      <p:sp>
        <p:nvSpPr>
          <p:cNvPr id="10" name="9 Rectángulo"/>
          <p:cNvSpPr/>
          <p:nvPr/>
        </p:nvSpPr>
        <p:spPr>
          <a:xfrm>
            <a:off x="-285784" y="-214332"/>
            <a:ext cx="9715568" cy="5643602"/>
          </a:xfrm>
          <a:prstGeom prst="rect">
            <a:avLst/>
          </a:pr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stock-photo-1533445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5fda5170fc4dc9d281598c23bab50b52.png"/>
          <p:cNvPicPr>
            <a:picLocks noChangeAspect="1"/>
          </p:cNvPicPr>
          <p:nvPr/>
        </p:nvPicPr>
        <p:blipFill>
          <a:blip r:embed="rId3" cstate="print"/>
          <a:stretch>
            <a:fillRect/>
          </a:stretch>
        </p:blipFill>
        <p:spPr>
          <a:xfrm>
            <a:off x="3500430" y="0"/>
            <a:ext cx="1000132" cy="965128"/>
          </a:xfrm>
          <a:prstGeom prst="rect">
            <a:avLst/>
          </a:prstGeom>
        </p:spPr>
      </p:pic>
      <p:pic>
        <p:nvPicPr>
          <p:cNvPr id="4" name="3 Imagen" descr="5fda5170fc4dc9d281598c23bab50b52.png"/>
          <p:cNvPicPr>
            <a:picLocks noChangeAspect="1"/>
          </p:cNvPicPr>
          <p:nvPr/>
        </p:nvPicPr>
        <p:blipFill>
          <a:blip r:embed="rId4" cstate="print"/>
          <a:stretch>
            <a:fillRect/>
          </a:stretch>
        </p:blipFill>
        <p:spPr>
          <a:xfrm flipH="1">
            <a:off x="4572000" y="0"/>
            <a:ext cx="928694" cy="965128"/>
          </a:xfrm>
          <a:prstGeom prst="rect">
            <a:avLst/>
          </a:prstGeom>
        </p:spPr>
      </p:pic>
      <p:pic>
        <p:nvPicPr>
          <p:cNvPr id="5" name="4 Imagen" descr="5fda5170fc4dc9d281598c23bab50b52.png"/>
          <p:cNvPicPr>
            <a:picLocks noChangeAspect="1"/>
          </p:cNvPicPr>
          <p:nvPr/>
        </p:nvPicPr>
        <p:blipFill>
          <a:blip r:embed="rId3" cstate="print"/>
          <a:stretch>
            <a:fillRect/>
          </a:stretch>
        </p:blipFill>
        <p:spPr>
          <a:xfrm>
            <a:off x="0" y="4178372"/>
            <a:ext cx="1000132" cy="965128"/>
          </a:xfrm>
          <a:prstGeom prst="rect">
            <a:avLst/>
          </a:prstGeom>
        </p:spPr>
      </p:pic>
      <p:pic>
        <p:nvPicPr>
          <p:cNvPr id="6" name="5 Imagen" descr="5fda5170fc4dc9d281598c23bab50b52.png"/>
          <p:cNvPicPr>
            <a:picLocks noChangeAspect="1"/>
          </p:cNvPicPr>
          <p:nvPr/>
        </p:nvPicPr>
        <p:blipFill>
          <a:blip r:embed="rId3" cstate="print"/>
          <a:stretch>
            <a:fillRect/>
          </a:stretch>
        </p:blipFill>
        <p:spPr>
          <a:xfrm>
            <a:off x="3000364" y="785800"/>
            <a:ext cx="1000132" cy="965128"/>
          </a:xfrm>
          <a:prstGeom prst="rect">
            <a:avLst/>
          </a:prstGeom>
        </p:spPr>
      </p:pic>
      <p:pic>
        <p:nvPicPr>
          <p:cNvPr id="7" name="6 Imagen" descr="5fda5170fc4dc9d281598c23bab50b52.png"/>
          <p:cNvPicPr>
            <a:picLocks noChangeAspect="1"/>
          </p:cNvPicPr>
          <p:nvPr/>
        </p:nvPicPr>
        <p:blipFill>
          <a:blip r:embed="rId3" cstate="print"/>
          <a:stretch>
            <a:fillRect/>
          </a:stretch>
        </p:blipFill>
        <p:spPr>
          <a:xfrm>
            <a:off x="2500298" y="1643056"/>
            <a:ext cx="1000132" cy="965128"/>
          </a:xfrm>
          <a:prstGeom prst="rect">
            <a:avLst/>
          </a:prstGeom>
        </p:spPr>
      </p:pic>
      <p:pic>
        <p:nvPicPr>
          <p:cNvPr id="8" name="7 Imagen" descr="5fda5170fc4dc9d281598c23bab50b52.png"/>
          <p:cNvPicPr>
            <a:picLocks noChangeAspect="1"/>
          </p:cNvPicPr>
          <p:nvPr/>
        </p:nvPicPr>
        <p:blipFill>
          <a:blip r:embed="rId3" cstate="print"/>
          <a:stretch>
            <a:fillRect/>
          </a:stretch>
        </p:blipFill>
        <p:spPr>
          <a:xfrm>
            <a:off x="2071670" y="2285998"/>
            <a:ext cx="1000132" cy="965128"/>
          </a:xfrm>
          <a:prstGeom prst="rect">
            <a:avLst/>
          </a:prstGeom>
        </p:spPr>
      </p:pic>
      <p:pic>
        <p:nvPicPr>
          <p:cNvPr id="9" name="8 Imagen" descr="5fda5170fc4dc9d281598c23bab50b52.png"/>
          <p:cNvPicPr>
            <a:picLocks noChangeAspect="1"/>
          </p:cNvPicPr>
          <p:nvPr/>
        </p:nvPicPr>
        <p:blipFill>
          <a:blip r:embed="rId3" cstate="print"/>
          <a:stretch>
            <a:fillRect/>
          </a:stretch>
        </p:blipFill>
        <p:spPr>
          <a:xfrm>
            <a:off x="1500166" y="3071816"/>
            <a:ext cx="1000132" cy="965128"/>
          </a:xfrm>
          <a:prstGeom prst="rect">
            <a:avLst/>
          </a:prstGeom>
        </p:spPr>
      </p:pic>
      <p:pic>
        <p:nvPicPr>
          <p:cNvPr id="10" name="9 Imagen" descr="5fda5170fc4dc9d281598c23bab50b52.png"/>
          <p:cNvPicPr>
            <a:picLocks noChangeAspect="1"/>
          </p:cNvPicPr>
          <p:nvPr/>
        </p:nvPicPr>
        <p:blipFill>
          <a:blip r:embed="rId3" cstate="print"/>
          <a:stretch>
            <a:fillRect/>
          </a:stretch>
        </p:blipFill>
        <p:spPr>
          <a:xfrm>
            <a:off x="928662" y="3786196"/>
            <a:ext cx="1000132" cy="965128"/>
          </a:xfrm>
          <a:prstGeom prst="rect">
            <a:avLst/>
          </a:prstGeom>
        </p:spPr>
      </p:pic>
      <p:pic>
        <p:nvPicPr>
          <p:cNvPr id="11" name="10 Imagen" descr="5fda5170fc4dc9d281598c23bab50b52.png"/>
          <p:cNvPicPr>
            <a:picLocks noChangeAspect="1"/>
          </p:cNvPicPr>
          <p:nvPr/>
        </p:nvPicPr>
        <p:blipFill>
          <a:blip r:embed="rId4" cstate="print"/>
          <a:stretch>
            <a:fillRect/>
          </a:stretch>
        </p:blipFill>
        <p:spPr>
          <a:xfrm flipH="1">
            <a:off x="8215306" y="4178372"/>
            <a:ext cx="928694" cy="965128"/>
          </a:xfrm>
          <a:prstGeom prst="rect">
            <a:avLst/>
          </a:prstGeom>
        </p:spPr>
      </p:pic>
      <p:pic>
        <p:nvPicPr>
          <p:cNvPr id="12" name="11 Imagen" descr="5fda5170fc4dc9d281598c23bab50b52.png"/>
          <p:cNvPicPr>
            <a:picLocks noChangeAspect="1"/>
          </p:cNvPicPr>
          <p:nvPr/>
        </p:nvPicPr>
        <p:blipFill>
          <a:blip r:embed="rId4" cstate="print"/>
          <a:stretch>
            <a:fillRect/>
          </a:stretch>
        </p:blipFill>
        <p:spPr>
          <a:xfrm flipH="1">
            <a:off x="4929190" y="857238"/>
            <a:ext cx="928694" cy="965128"/>
          </a:xfrm>
          <a:prstGeom prst="rect">
            <a:avLst/>
          </a:prstGeom>
        </p:spPr>
      </p:pic>
      <p:pic>
        <p:nvPicPr>
          <p:cNvPr id="13" name="12 Imagen" descr="5fda5170fc4dc9d281598c23bab50b52.png"/>
          <p:cNvPicPr>
            <a:picLocks noChangeAspect="1"/>
          </p:cNvPicPr>
          <p:nvPr/>
        </p:nvPicPr>
        <p:blipFill>
          <a:blip r:embed="rId4" cstate="print"/>
          <a:stretch>
            <a:fillRect/>
          </a:stretch>
        </p:blipFill>
        <p:spPr>
          <a:xfrm flipH="1">
            <a:off x="5429256" y="1785932"/>
            <a:ext cx="928694" cy="965128"/>
          </a:xfrm>
          <a:prstGeom prst="rect">
            <a:avLst/>
          </a:prstGeom>
        </p:spPr>
      </p:pic>
      <p:pic>
        <p:nvPicPr>
          <p:cNvPr id="14" name="13 Imagen" descr="5fda5170fc4dc9d281598c23bab50b52.png"/>
          <p:cNvPicPr>
            <a:picLocks noChangeAspect="1"/>
          </p:cNvPicPr>
          <p:nvPr/>
        </p:nvPicPr>
        <p:blipFill>
          <a:blip r:embed="rId4" cstate="print"/>
          <a:stretch>
            <a:fillRect/>
          </a:stretch>
        </p:blipFill>
        <p:spPr>
          <a:xfrm flipH="1">
            <a:off x="5929322" y="2571750"/>
            <a:ext cx="928694" cy="965128"/>
          </a:xfrm>
          <a:prstGeom prst="rect">
            <a:avLst/>
          </a:prstGeom>
        </p:spPr>
      </p:pic>
      <p:pic>
        <p:nvPicPr>
          <p:cNvPr id="15" name="14 Imagen" descr="5fda5170fc4dc9d281598c23bab50b52.png"/>
          <p:cNvPicPr>
            <a:picLocks noChangeAspect="1"/>
          </p:cNvPicPr>
          <p:nvPr/>
        </p:nvPicPr>
        <p:blipFill>
          <a:blip r:embed="rId4" cstate="print"/>
          <a:stretch>
            <a:fillRect/>
          </a:stretch>
        </p:blipFill>
        <p:spPr>
          <a:xfrm flipH="1">
            <a:off x="6429388" y="3214692"/>
            <a:ext cx="928694" cy="965128"/>
          </a:xfrm>
          <a:prstGeom prst="rect">
            <a:avLst/>
          </a:prstGeom>
        </p:spPr>
      </p:pic>
      <p:pic>
        <p:nvPicPr>
          <p:cNvPr id="16" name="15 Imagen" descr="5fda5170fc4dc9d281598c23bab50b52.png"/>
          <p:cNvPicPr>
            <a:picLocks noChangeAspect="1"/>
          </p:cNvPicPr>
          <p:nvPr/>
        </p:nvPicPr>
        <p:blipFill>
          <a:blip r:embed="rId4" cstate="print"/>
          <a:stretch>
            <a:fillRect/>
          </a:stretch>
        </p:blipFill>
        <p:spPr>
          <a:xfrm flipH="1">
            <a:off x="7215206" y="3857634"/>
            <a:ext cx="928694" cy="965128"/>
          </a:xfrm>
          <a:prstGeom prst="rect">
            <a:avLst/>
          </a:prstGeom>
        </p:spPr>
      </p:pic>
      <p:sp>
        <p:nvSpPr>
          <p:cNvPr id="17" name="16 Rectángulo"/>
          <p:cNvSpPr/>
          <p:nvPr/>
        </p:nvSpPr>
        <p:spPr>
          <a:xfrm>
            <a:off x="-285784"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0-#ppt_w/2"/>
                                          </p:val>
                                        </p:tav>
                                        <p:tav tm="100000">
                                          <p:val>
                                            <p:strVal val="#ppt_x"/>
                                          </p:val>
                                        </p:tav>
                                      </p:tavLst>
                                    </p:anim>
                                    <p:anim calcmode="lin" valueType="num">
                                      <p:cBhvr additive="base">
                                        <p:cTn id="38" dur="2000" fill="hold"/>
                                        <p:tgtEl>
                                          <p:spTgt spid="4"/>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3"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0-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3"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1+ppt_w/2"/>
                                          </p:val>
                                        </p:tav>
                                      </p:tavLst>
                                    </p:anim>
                                    <p:anim calcmode="lin" valueType="num">
                                      <p:cBhvr additive="base">
                                        <p:cTn id="98" dur="2000"/>
                                        <p:tgtEl>
                                          <p:spTgt spid="5"/>
                                        </p:tgtEl>
                                        <p:attrNameLst>
                                          <p:attrName>ppt_y</p:attrName>
                                        </p:attrNameLst>
                                      </p:cBhvr>
                                      <p:tavLst>
                                        <p:tav tm="0">
                                          <p:val>
                                            <p:strVal val="ppt_y"/>
                                          </p:val>
                                        </p:tav>
                                        <p:tav tm="100000">
                                          <p:val>
                                            <p:strVal val="0-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3" fill="hold" nodeType="withEffect">
                                  <p:stCondLst>
                                    <p:cond delay="0"/>
                                  </p:stCondLst>
                                  <p:childTnLst>
                                    <p:anim calcmode="lin" valueType="num">
                                      <p:cBhvr additive="base">
                                        <p:cTn id="101" dur="2000"/>
                                        <p:tgtEl>
                                          <p:spTgt spid="6"/>
                                        </p:tgtEl>
                                        <p:attrNameLst>
                                          <p:attrName>ppt_x</p:attrName>
                                        </p:attrNameLst>
                                      </p:cBhvr>
                                      <p:tavLst>
                                        <p:tav tm="0">
                                          <p:val>
                                            <p:strVal val="ppt_x"/>
                                          </p:val>
                                        </p:tav>
                                        <p:tav tm="100000">
                                          <p:val>
                                            <p:strVal val="1+ppt_w/2"/>
                                          </p:val>
                                        </p:tav>
                                      </p:tavLst>
                                    </p:anim>
                                    <p:anim calcmode="lin" valueType="num">
                                      <p:cBhvr additive="base">
                                        <p:cTn id="102" dur="2000"/>
                                        <p:tgtEl>
                                          <p:spTgt spid="6"/>
                                        </p:tgtEl>
                                        <p:attrNameLst>
                                          <p:attrName>ppt_y</p:attrName>
                                        </p:attrNameLst>
                                      </p:cBhvr>
                                      <p:tavLst>
                                        <p:tav tm="0">
                                          <p:val>
                                            <p:strVal val="ppt_y"/>
                                          </p:val>
                                        </p:tav>
                                        <p:tav tm="100000">
                                          <p:val>
                                            <p:strVal val="0-ppt_h/2"/>
                                          </p:val>
                                        </p:tav>
                                      </p:tavLst>
                                    </p:anim>
                                    <p:set>
                                      <p:cBhvr>
                                        <p:cTn id="103" dur="1" fill="hold">
                                          <p:stCondLst>
                                            <p:cond delay="1999"/>
                                          </p:stCondLst>
                                        </p:cTn>
                                        <p:tgtEl>
                                          <p:spTgt spid="6"/>
                                        </p:tgtEl>
                                        <p:attrNameLst>
                                          <p:attrName>style.visibility</p:attrName>
                                        </p:attrNameLst>
                                      </p:cBhvr>
                                      <p:to>
                                        <p:strVal val="hidden"/>
                                      </p:to>
                                    </p:set>
                                  </p:childTnLst>
                                </p:cTn>
                              </p:par>
                              <p:par>
                                <p:cTn id="104" presetID="2" presetClass="exit" presetSubtype="3" fill="hold"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1+ppt_w/2"/>
                                          </p:val>
                                        </p:tav>
                                      </p:tavLst>
                                    </p:anim>
                                    <p:anim calcmode="lin" valueType="num">
                                      <p:cBhvr additive="base">
                                        <p:cTn id="106" dur="2000"/>
                                        <p:tgtEl>
                                          <p:spTgt spid="7"/>
                                        </p:tgtEl>
                                        <p:attrNameLst>
                                          <p:attrName>ppt_y</p:attrName>
                                        </p:attrNameLst>
                                      </p:cBhvr>
                                      <p:tavLst>
                                        <p:tav tm="0">
                                          <p:val>
                                            <p:strVal val="ppt_y"/>
                                          </p:val>
                                        </p:tav>
                                        <p:tav tm="100000">
                                          <p:val>
                                            <p:strVal val="0-ppt_h/2"/>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3"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0-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3"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1+ppt_w/2"/>
                                          </p:val>
                                        </p:tav>
                                      </p:tavLst>
                                    </p:anim>
                                    <p:anim calcmode="lin" valueType="num">
                                      <p:cBhvr additive="base">
                                        <p:cTn id="114" dur="2000"/>
                                        <p:tgtEl>
                                          <p:spTgt spid="9"/>
                                        </p:tgtEl>
                                        <p:attrNameLst>
                                          <p:attrName>ppt_y</p:attrName>
                                        </p:attrNameLst>
                                      </p:cBhvr>
                                      <p:tavLst>
                                        <p:tav tm="0">
                                          <p:val>
                                            <p:strVal val="ppt_y"/>
                                          </p:val>
                                        </p:tav>
                                        <p:tav tm="100000">
                                          <p:val>
                                            <p:strVal val="0-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3"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1+ppt_w/2"/>
                                          </p:val>
                                        </p:tav>
                                      </p:tavLst>
                                    </p:anim>
                                    <p:anim calcmode="lin" valueType="num">
                                      <p:cBhvr additive="base">
                                        <p:cTn id="118" dur="2000"/>
                                        <p:tgtEl>
                                          <p:spTgt spid="10"/>
                                        </p:tgtEl>
                                        <p:attrNameLst>
                                          <p:attrName>ppt_y</p:attrName>
                                        </p:attrNameLst>
                                      </p:cBhvr>
                                      <p:tavLst>
                                        <p:tav tm="0">
                                          <p:val>
                                            <p:strVal val="ppt_y"/>
                                          </p:val>
                                        </p:tav>
                                        <p:tav tm="100000">
                                          <p:val>
                                            <p:strVal val="0-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0-ppt_w/2"/>
                                          </p:val>
                                        </p:tav>
                                      </p:tavLst>
                                    </p:anim>
                                    <p:anim calcmode="lin" valueType="num">
                                      <p:cBhvr additive="base">
                                        <p:cTn id="122" dur="2000"/>
                                        <p:tgtEl>
                                          <p:spTgt spid="4"/>
                                        </p:tgtEl>
                                        <p:attrNameLst>
                                          <p:attrName>ppt_y</p:attrName>
                                        </p:attrNameLst>
                                      </p:cBhvr>
                                      <p:tavLst>
                                        <p:tav tm="0">
                                          <p:val>
                                            <p:strVal val="ppt_y"/>
                                          </p:val>
                                        </p:tav>
                                        <p:tav tm="100000">
                                          <p:val>
                                            <p:strVal val="0-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0-ppt_w/2"/>
                                          </p:val>
                                        </p:tav>
                                      </p:tavLst>
                                    </p:anim>
                                    <p:anim calcmode="lin" valueType="num">
                                      <p:cBhvr additive="base">
                                        <p:cTn id="126" dur="2000"/>
                                        <p:tgtEl>
                                          <p:spTgt spid="11"/>
                                        </p:tgtEl>
                                        <p:attrNameLst>
                                          <p:attrName>ppt_y</p:attrName>
                                        </p:attrNameLst>
                                      </p:cBhvr>
                                      <p:tavLst>
                                        <p:tav tm="0">
                                          <p:val>
                                            <p:strVal val="ppt_y"/>
                                          </p:val>
                                        </p:tav>
                                        <p:tav tm="100000">
                                          <p:val>
                                            <p:strVal val="0-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0-ppt_w/2"/>
                                          </p:val>
                                        </p:tav>
                                      </p:tavLst>
                                    </p:anim>
                                    <p:anim calcmode="lin" valueType="num">
                                      <p:cBhvr additive="base">
                                        <p:cTn id="130" dur="2000"/>
                                        <p:tgtEl>
                                          <p:spTgt spid="12"/>
                                        </p:tgtEl>
                                        <p:attrNameLst>
                                          <p:attrName>ppt_y</p:attrName>
                                        </p:attrNameLst>
                                      </p:cBhvr>
                                      <p:tavLst>
                                        <p:tav tm="0">
                                          <p:val>
                                            <p:strVal val="ppt_y"/>
                                          </p:val>
                                        </p:tav>
                                        <p:tav tm="100000">
                                          <p:val>
                                            <p:strVal val="0-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0-ppt_w/2"/>
                                          </p:val>
                                        </p:tav>
                                      </p:tavLst>
                                    </p:anim>
                                    <p:anim calcmode="lin" valueType="num">
                                      <p:cBhvr additive="base">
                                        <p:cTn id="134" dur="2000"/>
                                        <p:tgtEl>
                                          <p:spTgt spid="13"/>
                                        </p:tgtEl>
                                        <p:attrNameLst>
                                          <p:attrName>ppt_y</p:attrName>
                                        </p:attrNameLst>
                                      </p:cBhvr>
                                      <p:tavLst>
                                        <p:tav tm="0">
                                          <p:val>
                                            <p:strVal val="ppt_y"/>
                                          </p:val>
                                        </p:tav>
                                        <p:tav tm="100000">
                                          <p:val>
                                            <p:strVal val="0-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0-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0-ppt_w/2"/>
                                          </p:val>
                                        </p:tav>
                                      </p:tavLst>
                                    </p:anim>
                                    <p:anim calcmode="lin" valueType="num">
                                      <p:cBhvr additive="base">
                                        <p:cTn id="142" dur="2000"/>
                                        <p:tgtEl>
                                          <p:spTgt spid="15"/>
                                        </p:tgtEl>
                                        <p:attrNameLst>
                                          <p:attrName>ppt_y</p:attrName>
                                        </p:attrNameLst>
                                      </p:cBhvr>
                                      <p:tavLst>
                                        <p:tav tm="0">
                                          <p:val>
                                            <p:strVal val="ppt_y"/>
                                          </p:val>
                                        </p:tav>
                                        <p:tav tm="100000">
                                          <p:val>
                                            <p:strVal val="0-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0-ppt_w/2"/>
                                          </p:val>
                                        </p:tav>
                                      </p:tavLst>
                                    </p:anim>
                                    <p:anim calcmode="lin" valueType="num">
                                      <p:cBhvr additive="base">
                                        <p:cTn id="146" dur="2000"/>
                                        <p:tgtEl>
                                          <p:spTgt spid="16"/>
                                        </p:tgtEl>
                                        <p:attrNameLst>
                                          <p:attrName>ppt_y</p:attrName>
                                        </p:attrNameLst>
                                      </p:cBhvr>
                                      <p:tavLst>
                                        <p:tav tm="0">
                                          <p:val>
                                            <p:strVal val="ppt_y"/>
                                          </p:val>
                                        </p:tav>
                                        <p:tav tm="100000">
                                          <p:val>
                                            <p:strVal val="0-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1"/>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2"/>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3"/>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4"/>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5"/>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6"/>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3"/>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5"/>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6"/>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7"/>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8"/>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9"/>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17" presetClass="entr" presetSubtype="4"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18000">
              <a:srgbClr val="2E3917"/>
            </a:gs>
            <a:gs pos="64999">
              <a:srgbClr val="F0EBD5"/>
            </a:gs>
            <a:gs pos="100000">
              <a:srgbClr val="D1C39F"/>
            </a:gs>
          </a:gsLst>
          <a:lin ang="0" scaled="0"/>
        </a:gradFill>
        <a:effectLst/>
      </p:bgPr>
    </p:bg>
    <p:spTree>
      <p:nvGrpSpPr>
        <p:cNvPr id="1" name=""/>
        <p:cNvGrpSpPr/>
        <p:nvPr/>
      </p:nvGrpSpPr>
      <p:grpSpPr>
        <a:xfrm>
          <a:off x="0" y="0"/>
          <a:ext cx="0" cy="0"/>
          <a:chOff x="0" y="0"/>
          <a:chExt cx="0" cy="0"/>
        </a:xfrm>
      </p:grpSpPr>
      <p:pic>
        <p:nvPicPr>
          <p:cNvPr id="2" name="1 Imagen" descr="stock-photo-1025683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580b57fcd9996e24bc43c213.png"/>
          <p:cNvPicPr>
            <a:picLocks noChangeAspect="1"/>
          </p:cNvPicPr>
          <p:nvPr/>
        </p:nvPicPr>
        <p:blipFill>
          <a:blip r:embed="rId3"/>
          <a:srcRect t="22500" b="23124"/>
          <a:stretch>
            <a:fillRect/>
          </a:stretch>
        </p:blipFill>
        <p:spPr>
          <a:xfrm rot="21078070">
            <a:off x="-120044" y="4527387"/>
            <a:ext cx="1051001" cy="571486"/>
          </a:xfrm>
          <a:prstGeom prst="rect">
            <a:avLst/>
          </a:prstGeom>
        </p:spPr>
      </p:pic>
      <p:pic>
        <p:nvPicPr>
          <p:cNvPr id="5" name="4 Imagen" descr="580b57fcd9996e24bc43c213.png"/>
          <p:cNvPicPr>
            <a:picLocks noChangeAspect="1"/>
          </p:cNvPicPr>
          <p:nvPr/>
        </p:nvPicPr>
        <p:blipFill>
          <a:blip r:embed="rId3"/>
          <a:srcRect t="22500" b="23124"/>
          <a:stretch>
            <a:fillRect/>
          </a:stretch>
        </p:blipFill>
        <p:spPr>
          <a:xfrm rot="3401191">
            <a:off x="-133811" y="94504"/>
            <a:ext cx="1051001" cy="571486"/>
          </a:xfrm>
          <a:prstGeom prst="rect">
            <a:avLst/>
          </a:prstGeom>
        </p:spPr>
      </p:pic>
      <p:pic>
        <p:nvPicPr>
          <p:cNvPr id="6" name="5 Imagen" descr="580b57fcd9996e24bc43c213.png"/>
          <p:cNvPicPr>
            <a:picLocks noChangeAspect="1"/>
          </p:cNvPicPr>
          <p:nvPr/>
        </p:nvPicPr>
        <p:blipFill>
          <a:blip r:embed="rId3"/>
          <a:srcRect t="22500" b="23124"/>
          <a:stretch>
            <a:fillRect/>
          </a:stretch>
        </p:blipFill>
        <p:spPr>
          <a:xfrm rot="9680692">
            <a:off x="8029207" y="153079"/>
            <a:ext cx="1051001" cy="571486"/>
          </a:xfrm>
          <a:prstGeom prst="rect">
            <a:avLst/>
          </a:prstGeom>
        </p:spPr>
      </p:pic>
      <p:pic>
        <p:nvPicPr>
          <p:cNvPr id="7" name="6 Imagen" descr="580b57fcd9996e24bc43c213.png"/>
          <p:cNvPicPr>
            <a:picLocks noChangeAspect="1"/>
          </p:cNvPicPr>
          <p:nvPr/>
        </p:nvPicPr>
        <p:blipFill>
          <a:blip r:embed="rId3"/>
          <a:srcRect t="22500" b="23124"/>
          <a:stretch>
            <a:fillRect/>
          </a:stretch>
        </p:blipFill>
        <p:spPr>
          <a:xfrm rot="14151657">
            <a:off x="8087084" y="4452949"/>
            <a:ext cx="1051001" cy="571486"/>
          </a:xfrm>
          <a:prstGeom prst="rect">
            <a:avLst/>
          </a:prstGeom>
        </p:spPr>
      </p:pic>
      <p:pic>
        <p:nvPicPr>
          <p:cNvPr id="8" name="7 Imagen" descr="580b57fcd9996e24bc43c213.png"/>
          <p:cNvPicPr>
            <a:picLocks noChangeAspect="1"/>
          </p:cNvPicPr>
          <p:nvPr/>
        </p:nvPicPr>
        <p:blipFill>
          <a:blip r:embed="rId3"/>
          <a:srcRect t="22500" b="23124"/>
          <a:stretch>
            <a:fillRect/>
          </a:stretch>
        </p:blipFill>
        <p:spPr>
          <a:xfrm rot="3401191">
            <a:off x="716252" y="738951"/>
            <a:ext cx="1051001" cy="571486"/>
          </a:xfrm>
          <a:prstGeom prst="rect">
            <a:avLst/>
          </a:prstGeom>
        </p:spPr>
      </p:pic>
      <p:pic>
        <p:nvPicPr>
          <p:cNvPr id="9" name="8 Imagen" descr="580b57fcd9996e24bc43c213.png"/>
          <p:cNvPicPr>
            <a:picLocks noChangeAspect="1"/>
          </p:cNvPicPr>
          <p:nvPr/>
        </p:nvPicPr>
        <p:blipFill>
          <a:blip r:embed="rId3"/>
          <a:srcRect t="22500" b="23124"/>
          <a:stretch>
            <a:fillRect/>
          </a:stretch>
        </p:blipFill>
        <p:spPr>
          <a:xfrm rot="3401191">
            <a:off x="1573509" y="1381894"/>
            <a:ext cx="1051001" cy="571486"/>
          </a:xfrm>
          <a:prstGeom prst="rect">
            <a:avLst/>
          </a:prstGeom>
        </p:spPr>
      </p:pic>
      <p:pic>
        <p:nvPicPr>
          <p:cNvPr id="10" name="9 Imagen" descr="580b57fcd9996e24bc43c213.png"/>
          <p:cNvPicPr>
            <a:picLocks noChangeAspect="1"/>
          </p:cNvPicPr>
          <p:nvPr/>
        </p:nvPicPr>
        <p:blipFill>
          <a:blip r:embed="rId3"/>
          <a:srcRect t="22500" b="23124"/>
          <a:stretch>
            <a:fillRect/>
          </a:stretch>
        </p:blipFill>
        <p:spPr>
          <a:xfrm rot="3535398">
            <a:off x="2464116" y="1941164"/>
            <a:ext cx="1051001" cy="571486"/>
          </a:xfrm>
          <a:prstGeom prst="rect">
            <a:avLst/>
          </a:prstGeom>
        </p:spPr>
      </p:pic>
      <p:pic>
        <p:nvPicPr>
          <p:cNvPr id="11" name="10 Imagen" descr="580b57fcd9996e24bc43c213.png"/>
          <p:cNvPicPr>
            <a:picLocks noChangeAspect="1"/>
          </p:cNvPicPr>
          <p:nvPr/>
        </p:nvPicPr>
        <p:blipFill>
          <a:blip r:embed="rId3"/>
          <a:srcRect t="22500" b="23124"/>
          <a:stretch>
            <a:fillRect/>
          </a:stretch>
        </p:blipFill>
        <p:spPr>
          <a:xfrm rot="20694887">
            <a:off x="822957" y="3933824"/>
            <a:ext cx="1051001" cy="571486"/>
          </a:xfrm>
          <a:prstGeom prst="rect">
            <a:avLst/>
          </a:prstGeom>
        </p:spPr>
      </p:pic>
      <p:pic>
        <p:nvPicPr>
          <p:cNvPr id="12" name="11 Imagen" descr="580b57fcd9996e24bc43c213.png"/>
          <p:cNvPicPr>
            <a:picLocks noChangeAspect="1"/>
          </p:cNvPicPr>
          <p:nvPr/>
        </p:nvPicPr>
        <p:blipFill>
          <a:blip r:embed="rId3"/>
          <a:srcRect t="22500" b="23124"/>
          <a:stretch>
            <a:fillRect/>
          </a:stretch>
        </p:blipFill>
        <p:spPr>
          <a:xfrm rot="20740979">
            <a:off x="1697383" y="3478643"/>
            <a:ext cx="1051001" cy="571486"/>
          </a:xfrm>
          <a:prstGeom prst="rect">
            <a:avLst/>
          </a:prstGeom>
        </p:spPr>
      </p:pic>
      <p:pic>
        <p:nvPicPr>
          <p:cNvPr id="13" name="12 Imagen" descr="580b57fcd9996e24bc43c213.png"/>
          <p:cNvPicPr>
            <a:picLocks noChangeAspect="1"/>
          </p:cNvPicPr>
          <p:nvPr/>
        </p:nvPicPr>
        <p:blipFill>
          <a:blip r:embed="rId3"/>
          <a:srcRect t="22500" b="23124"/>
          <a:stretch>
            <a:fillRect/>
          </a:stretch>
        </p:blipFill>
        <p:spPr>
          <a:xfrm rot="20693740">
            <a:off x="2608907" y="2862254"/>
            <a:ext cx="1051001" cy="571486"/>
          </a:xfrm>
          <a:prstGeom prst="rect">
            <a:avLst/>
          </a:prstGeom>
        </p:spPr>
      </p:pic>
      <p:pic>
        <p:nvPicPr>
          <p:cNvPr id="14" name="13 Imagen" descr="580b57fcd9996e24bc43c213.png"/>
          <p:cNvPicPr>
            <a:picLocks noChangeAspect="1"/>
          </p:cNvPicPr>
          <p:nvPr/>
        </p:nvPicPr>
        <p:blipFill>
          <a:blip r:embed="rId3"/>
          <a:srcRect t="22500" b="23124"/>
          <a:stretch>
            <a:fillRect/>
          </a:stretch>
        </p:blipFill>
        <p:spPr>
          <a:xfrm rot="9680692">
            <a:off x="7136121" y="724566"/>
            <a:ext cx="1051001" cy="571486"/>
          </a:xfrm>
          <a:prstGeom prst="rect">
            <a:avLst/>
          </a:prstGeom>
        </p:spPr>
      </p:pic>
      <p:pic>
        <p:nvPicPr>
          <p:cNvPr id="15" name="14 Imagen" descr="580b57fcd9996e24bc43c213.png"/>
          <p:cNvPicPr>
            <a:picLocks noChangeAspect="1"/>
          </p:cNvPicPr>
          <p:nvPr/>
        </p:nvPicPr>
        <p:blipFill>
          <a:blip r:embed="rId3"/>
          <a:srcRect t="22500" b="23124"/>
          <a:stretch>
            <a:fillRect/>
          </a:stretch>
        </p:blipFill>
        <p:spPr>
          <a:xfrm rot="9680692">
            <a:off x="6243258" y="1367525"/>
            <a:ext cx="1051001" cy="571486"/>
          </a:xfrm>
          <a:prstGeom prst="rect">
            <a:avLst/>
          </a:prstGeom>
        </p:spPr>
      </p:pic>
      <p:pic>
        <p:nvPicPr>
          <p:cNvPr id="16" name="15 Imagen" descr="580b57fcd9996e24bc43c213.png"/>
          <p:cNvPicPr>
            <a:picLocks noChangeAspect="1"/>
          </p:cNvPicPr>
          <p:nvPr/>
        </p:nvPicPr>
        <p:blipFill>
          <a:blip r:embed="rId3"/>
          <a:srcRect t="22500" b="23124"/>
          <a:stretch>
            <a:fillRect/>
          </a:stretch>
        </p:blipFill>
        <p:spPr>
          <a:xfrm rot="9680692">
            <a:off x="5350172" y="1939012"/>
            <a:ext cx="1051001" cy="571486"/>
          </a:xfrm>
          <a:prstGeom prst="rect">
            <a:avLst/>
          </a:prstGeom>
        </p:spPr>
      </p:pic>
      <p:pic>
        <p:nvPicPr>
          <p:cNvPr id="17" name="16 Imagen" descr="580b57fcd9996e24bc43c213.png"/>
          <p:cNvPicPr>
            <a:picLocks noChangeAspect="1"/>
          </p:cNvPicPr>
          <p:nvPr/>
        </p:nvPicPr>
        <p:blipFill>
          <a:blip r:embed="rId3"/>
          <a:srcRect t="22500" b="23124"/>
          <a:stretch>
            <a:fillRect/>
          </a:stretch>
        </p:blipFill>
        <p:spPr>
          <a:xfrm rot="14151657">
            <a:off x="7221122" y="3810006"/>
            <a:ext cx="1051001" cy="571486"/>
          </a:xfrm>
          <a:prstGeom prst="rect">
            <a:avLst/>
          </a:prstGeom>
        </p:spPr>
      </p:pic>
      <p:pic>
        <p:nvPicPr>
          <p:cNvPr id="18" name="17 Imagen" descr="580b57fcd9996e24bc43c213.png"/>
          <p:cNvPicPr>
            <a:picLocks noChangeAspect="1"/>
          </p:cNvPicPr>
          <p:nvPr/>
        </p:nvPicPr>
        <p:blipFill>
          <a:blip r:embed="rId3"/>
          <a:srcRect t="22500" b="23124"/>
          <a:stretch>
            <a:fillRect/>
          </a:stretch>
        </p:blipFill>
        <p:spPr>
          <a:xfrm rot="14151657">
            <a:off x="6372571" y="3309941"/>
            <a:ext cx="1051001" cy="571486"/>
          </a:xfrm>
          <a:prstGeom prst="rect">
            <a:avLst/>
          </a:prstGeom>
        </p:spPr>
      </p:pic>
      <p:pic>
        <p:nvPicPr>
          <p:cNvPr id="19" name="18 Imagen" descr="580b57fcd9996e24bc43c213.png"/>
          <p:cNvPicPr>
            <a:picLocks noChangeAspect="1"/>
          </p:cNvPicPr>
          <p:nvPr/>
        </p:nvPicPr>
        <p:blipFill>
          <a:blip r:embed="rId3"/>
          <a:srcRect t="22500" b="23124"/>
          <a:stretch>
            <a:fillRect/>
          </a:stretch>
        </p:blipFill>
        <p:spPr>
          <a:xfrm rot="14151657">
            <a:off x="5506609" y="2666998"/>
            <a:ext cx="1051001" cy="571486"/>
          </a:xfrm>
          <a:prstGeom prst="rect">
            <a:avLst/>
          </a:prstGeom>
        </p:spPr>
      </p:pic>
      <p:sp>
        <p:nvSpPr>
          <p:cNvPr id="20" name="19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0-#ppt_w/2"/>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0-#ppt_w/2"/>
                                          </p:val>
                                        </p:tav>
                                        <p:tav tm="100000">
                                          <p:val>
                                            <p:strVal val="#ppt_x"/>
                                          </p:val>
                                        </p:tav>
                                      </p:tavLst>
                                    </p:anim>
                                    <p:anim calcmode="lin" valueType="num">
                                      <p:cBhvr additive="base">
                                        <p:cTn id="38" dur="20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2000" fill="hold"/>
                                        <p:tgtEl>
                                          <p:spTgt spid="17"/>
                                        </p:tgtEl>
                                        <p:attrNameLst>
                                          <p:attrName>ppt_x</p:attrName>
                                        </p:attrNameLst>
                                      </p:cBhvr>
                                      <p:tavLst>
                                        <p:tav tm="0">
                                          <p:val>
                                            <p:strVal val="0-#ppt_w/2"/>
                                          </p:val>
                                        </p:tav>
                                        <p:tav tm="100000">
                                          <p:val>
                                            <p:strVal val="#ppt_x"/>
                                          </p:val>
                                        </p:tav>
                                      </p:tavLst>
                                    </p:anim>
                                    <p:anim calcmode="lin" valueType="num">
                                      <p:cBhvr additive="base">
                                        <p:cTn id="46" dur="2000" fill="hold"/>
                                        <p:tgtEl>
                                          <p:spTgt spid="17"/>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0-#ppt_w/2"/>
                                          </p:val>
                                        </p:tav>
                                        <p:tav tm="100000">
                                          <p:val>
                                            <p:strVal val="#ppt_x"/>
                                          </p:val>
                                        </p:tav>
                                      </p:tavLst>
                                    </p:anim>
                                    <p:anim calcmode="lin" valueType="num">
                                      <p:cBhvr additive="base">
                                        <p:cTn id="50" dur="2000" fill="hold"/>
                                        <p:tgtEl>
                                          <p:spTgt spid="1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2000" fill="hold"/>
                                        <p:tgtEl>
                                          <p:spTgt spid="19"/>
                                        </p:tgtEl>
                                        <p:attrNameLst>
                                          <p:attrName>ppt_x</p:attrName>
                                        </p:attrNameLst>
                                      </p:cBhvr>
                                      <p:tavLst>
                                        <p:tav tm="0">
                                          <p:val>
                                            <p:strVal val="0-#ppt_w/2"/>
                                          </p:val>
                                        </p:tav>
                                        <p:tav tm="100000">
                                          <p:val>
                                            <p:strVal val="#ppt_x"/>
                                          </p:val>
                                        </p:tav>
                                      </p:tavLst>
                                    </p:anim>
                                    <p:anim calcmode="lin" valueType="num">
                                      <p:cBhvr additive="base">
                                        <p:cTn id="54" dur="2000" fill="hold"/>
                                        <p:tgtEl>
                                          <p:spTgt spid="19"/>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2000" fill="hold"/>
                                        <p:tgtEl>
                                          <p:spTgt spid="3"/>
                                        </p:tgtEl>
                                        <p:attrNameLst>
                                          <p:attrName>ppt_x</p:attrName>
                                        </p:attrNameLst>
                                      </p:cBhvr>
                                      <p:tavLst>
                                        <p:tav tm="0">
                                          <p:val>
                                            <p:strVal val="1+#ppt_w/2"/>
                                          </p:val>
                                        </p:tav>
                                        <p:tav tm="100000">
                                          <p:val>
                                            <p:strVal val="#ppt_x"/>
                                          </p:val>
                                        </p:tav>
                                      </p:tavLst>
                                    </p:anim>
                                    <p:anim calcmode="lin" valueType="num">
                                      <p:cBhvr additive="base">
                                        <p:cTn id="58" dur="2000" fill="hold"/>
                                        <p:tgtEl>
                                          <p:spTgt spid="3"/>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1+#ppt_w/2"/>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1+#ppt_w/2"/>
                                          </p:val>
                                        </p:tav>
                                        <p:tav tm="100000">
                                          <p:val>
                                            <p:strVal val="#ppt_x"/>
                                          </p:val>
                                        </p:tav>
                                      </p:tavLst>
                                    </p:anim>
                                    <p:anim calcmode="lin" valueType="num">
                                      <p:cBhvr additive="base">
                                        <p:cTn id="70" dur="2000" fill="hold"/>
                                        <p:tgtEl>
                                          <p:spTgt spid="13"/>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6"/>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1"/>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2"/>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3"/>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7"/>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1+ppt_w/2"/>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1+ppt_w/2"/>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0-ppt_w/2"/>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6"/>
                                        </p:tgtEl>
                                        <p:attrNameLst>
                                          <p:attrName>ppt_x</p:attrName>
                                        </p:attrNameLst>
                                      </p:cBhvr>
                                      <p:tavLst>
                                        <p:tav tm="0">
                                          <p:val>
                                            <p:strVal val="ppt_x"/>
                                          </p:val>
                                        </p:tav>
                                        <p:tav tm="100000">
                                          <p:val>
                                            <p:strVal val="0-ppt_w/2"/>
                                          </p:val>
                                        </p:tav>
                                      </p:tavLst>
                                    </p:anim>
                                    <p:anim calcmode="lin" valueType="num">
                                      <p:cBhvr additive="base">
                                        <p:cTn id="134" dur="2000"/>
                                        <p:tgtEl>
                                          <p:spTgt spid="16"/>
                                        </p:tgtEl>
                                        <p:attrNameLst>
                                          <p:attrName>ppt_y</p:attrName>
                                        </p:attrNameLst>
                                      </p:cBhvr>
                                      <p:tavLst>
                                        <p:tav tm="0">
                                          <p:val>
                                            <p:strVal val="ppt_y"/>
                                          </p:val>
                                        </p:tav>
                                        <p:tav tm="100000">
                                          <p:val>
                                            <p:strVal val="1+ppt_h/2"/>
                                          </p:val>
                                        </p:tav>
                                      </p:tavLst>
                                    </p:anim>
                                    <p:set>
                                      <p:cBhvr>
                                        <p:cTn id="135" dur="1" fill="hold">
                                          <p:stCondLst>
                                            <p:cond delay="1999"/>
                                          </p:stCondLst>
                                        </p:cTn>
                                        <p:tgtEl>
                                          <p:spTgt spid="16"/>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3"/>
                                        </p:tgtEl>
                                        <p:attrNameLst>
                                          <p:attrName>ppt_x</p:attrName>
                                        </p:attrNameLst>
                                      </p:cBhvr>
                                      <p:tavLst>
                                        <p:tav tm="0">
                                          <p:val>
                                            <p:strVal val="ppt_x"/>
                                          </p:val>
                                        </p:tav>
                                        <p:tav tm="100000">
                                          <p:val>
                                            <p:strVal val="1+ppt_w/2"/>
                                          </p:val>
                                        </p:tav>
                                      </p:tavLst>
                                    </p:anim>
                                    <p:anim calcmode="lin" valueType="num">
                                      <p:cBhvr additive="base">
                                        <p:cTn id="138" dur="2000"/>
                                        <p:tgtEl>
                                          <p:spTgt spid="3"/>
                                        </p:tgtEl>
                                        <p:attrNameLst>
                                          <p:attrName>ppt_y</p:attrName>
                                        </p:attrNameLst>
                                      </p:cBhvr>
                                      <p:tavLst>
                                        <p:tav tm="0">
                                          <p:val>
                                            <p:strVal val="ppt_y"/>
                                          </p:val>
                                        </p:tav>
                                        <p:tav tm="100000">
                                          <p:val>
                                            <p:strVal val="0-ppt_h/2"/>
                                          </p:val>
                                        </p:tav>
                                      </p:tavLst>
                                    </p:anim>
                                    <p:set>
                                      <p:cBhvr>
                                        <p:cTn id="139" dur="1" fill="hold">
                                          <p:stCondLst>
                                            <p:cond delay="1999"/>
                                          </p:stCondLst>
                                        </p:cTn>
                                        <p:tgtEl>
                                          <p:spTgt spid="3"/>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1+ppt_w/2"/>
                                          </p:val>
                                        </p:tav>
                                      </p:tavLst>
                                    </p:anim>
                                    <p:anim calcmode="lin" valueType="num">
                                      <p:cBhvr additive="base">
                                        <p:cTn id="142" dur="2000"/>
                                        <p:tgtEl>
                                          <p:spTgt spid="11"/>
                                        </p:tgtEl>
                                        <p:attrNameLst>
                                          <p:attrName>ppt_y</p:attrName>
                                        </p:attrNameLst>
                                      </p:cBhvr>
                                      <p:tavLst>
                                        <p:tav tm="0">
                                          <p:val>
                                            <p:strVal val="ppt_y"/>
                                          </p:val>
                                        </p:tav>
                                        <p:tav tm="100000">
                                          <p:val>
                                            <p:strVal val="0-ppt_h/2"/>
                                          </p:val>
                                        </p:tav>
                                      </p:tavLst>
                                    </p:anim>
                                    <p:set>
                                      <p:cBhvr>
                                        <p:cTn id="143" dur="1" fill="hold">
                                          <p:stCondLst>
                                            <p:cond delay="1999"/>
                                          </p:stCondLst>
                                        </p:cTn>
                                        <p:tgtEl>
                                          <p:spTgt spid="11"/>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1+ppt_w/2"/>
                                          </p:val>
                                        </p:tav>
                                      </p:tavLst>
                                    </p:anim>
                                    <p:anim calcmode="lin" valueType="num">
                                      <p:cBhvr additive="base">
                                        <p:cTn id="146" dur="2000"/>
                                        <p:tgtEl>
                                          <p:spTgt spid="12"/>
                                        </p:tgtEl>
                                        <p:attrNameLst>
                                          <p:attrName>ppt_y</p:attrName>
                                        </p:attrNameLst>
                                      </p:cBhvr>
                                      <p:tavLst>
                                        <p:tav tm="0">
                                          <p:val>
                                            <p:strVal val="ppt_y"/>
                                          </p:val>
                                        </p:tav>
                                        <p:tav tm="100000">
                                          <p:val>
                                            <p:strVal val="0-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1+ppt_w/2"/>
                                          </p:val>
                                        </p:tav>
                                      </p:tavLst>
                                    </p:anim>
                                    <p:anim calcmode="lin" valueType="num">
                                      <p:cBhvr additive="base">
                                        <p:cTn id="150" dur="2000"/>
                                        <p:tgtEl>
                                          <p:spTgt spid="13"/>
                                        </p:tgtEl>
                                        <p:attrNameLst>
                                          <p:attrName>ppt_y</p:attrName>
                                        </p:attrNameLst>
                                      </p:cBhvr>
                                      <p:tavLst>
                                        <p:tav tm="0">
                                          <p:val>
                                            <p:strVal val="ppt_y"/>
                                          </p:val>
                                        </p:tav>
                                        <p:tav tm="100000">
                                          <p:val>
                                            <p:strVal val="0-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0-ppt_w/2"/>
                                          </p:val>
                                        </p:tav>
                                      </p:tavLst>
                                    </p:anim>
                                    <p:anim calcmode="lin" valueType="num">
                                      <p:cBhvr additive="base">
                                        <p:cTn id="154" dur="2000"/>
                                        <p:tgtEl>
                                          <p:spTgt spid="7"/>
                                        </p:tgtEl>
                                        <p:attrNameLst>
                                          <p:attrName>ppt_y</p:attrName>
                                        </p:attrNameLst>
                                      </p:cBhvr>
                                      <p:tavLst>
                                        <p:tav tm="0">
                                          <p:val>
                                            <p:strVal val="ppt_y"/>
                                          </p:val>
                                        </p:tav>
                                        <p:tav tm="100000">
                                          <p:val>
                                            <p:strVal val="0-ppt_h/2"/>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0-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0-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0-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5"/>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8"/>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9"/>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6"/>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6"/>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3"/>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1"/>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2"/>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3"/>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7"/>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7"/>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8"/>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9"/>
                                        </p:tgtEl>
                                        <p:attrNameLst>
                                          <p:attrName>r</p:attrName>
                                        </p:attrNameLst>
                                      </p:cBhvr>
                                    </p:animRo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12000">
              <a:schemeClr val="accent2">
                <a:lumMod val="40000"/>
                <a:lumOff val="60000"/>
              </a:schemeClr>
            </a:gs>
            <a:gs pos="50000">
              <a:srgbClr val="C00000">
                <a:shade val="67500"/>
                <a:satMod val="115000"/>
              </a:srgbClr>
            </a:gs>
            <a:gs pos="100000">
              <a:srgbClr val="C000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039993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7972db5.png"/>
          <p:cNvPicPr>
            <a:picLocks noChangeAspect="1"/>
          </p:cNvPicPr>
          <p:nvPr/>
        </p:nvPicPr>
        <p:blipFill>
          <a:blip r:embed="rId3" cstate="print"/>
          <a:stretch>
            <a:fillRect/>
          </a:stretch>
        </p:blipFill>
        <p:spPr>
          <a:xfrm>
            <a:off x="0" y="4500576"/>
            <a:ext cx="673539" cy="642924"/>
          </a:xfrm>
          <a:prstGeom prst="rect">
            <a:avLst/>
          </a:prstGeom>
        </p:spPr>
      </p:pic>
      <p:pic>
        <p:nvPicPr>
          <p:cNvPr id="5" name="4 Imagen" descr="e7972db5.png"/>
          <p:cNvPicPr>
            <a:picLocks noChangeAspect="1"/>
          </p:cNvPicPr>
          <p:nvPr/>
        </p:nvPicPr>
        <p:blipFill>
          <a:blip r:embed="rId3" cstate="print"/>
          <a:stretch>
            <a:fillRect/>
          </a:stretch>
        </p:blipFill>
        <p:spPr>
          <a:xfrm>
            <a:off x="0" y="0"/>
            <a:ext cx="673539" cy="642924"/>
          </a:xfrm>
          <a:prstGeom prst="rect">
            <a:avLst/>
          </a:prstGeom>
        </p:spPr>
      </p:pic>
      <p:pic>
        <p:nvPicPr>
          <p:cNvPr id="6" name="5 Imagen" descr="e7972db5.png"/>
          <p:cNvPicPr>
            <a:picLocks noChangeAspect="1"/>
          </p:cNvPicPr>
          <p:nvPr/>
        </p:nvPicPr>
        <p:blipFill>
          <a:blip r:embed="rId3" cstate="print"/>
          <a:stretch>
            <a:fillRect/>
          </a:stretch>
        </p:blipFill>
        <p:spPr>
          <a:xfrm>
            <a:off x="2357422" y="1714494"/>
            <a:ext cx="673539" cy="642924"/>
          </a:xfrm>
          <a:prstGeom prst="rect">
            <a:avLst/>
          </a:prstGeom>
        </p:spPr>
      </p:pic>
      <p:pic>
        <p:nvPicPr>
          <p:cNvPr id="7" name="6 Imagen" descr="e7972db5.png"/>
          <p:cNvPicPr>
            <a:picLocks noChangeAspect="1"/>
          </p:cNvPicPr>
          <p:nvPr/>
        </p:nvPicPr>
        <p:blipFill>
          <a:blip r:embed="rId3" cstate="print"/>
          <a:stretch>
            <a:fillRect/>
          </a:stretch>
        </p:blipFill>
        <p:spPr>
          <a:xfrm>
            <a:off x="785786" y="4286262"/>
            <a:ext cx="673539" cy="642924"/>
          </a:xfrm>
          <a:prstGeom prst="rect">
            <a:avLst/>
          </a:prstGeom>
        </p:spPr>
      </p:pic>
      <p:pic>
        <p:nvPicPr>
          <p:cNvPr id="8" name="7 Imagen" descr="e7972db5.png"/>
          <p:cNvPicPr>
            <a:picLocks noChangeAspect="1"/>
          </p:cNvPicPr>
          <p:nvPr/>
        </p:nvPicPr>
        <p:blipFill>
          <a:blip r:embed="rId3" cstate="print"/>
          <a:stretch>
            <a:fillRect/>
          </a:stretch>
        </p:blipFill>
        <p:spPr>
          <a:xfrm>
            <a:off x="1357290" y="3857634"/>
            <a:ext cx="673539" cy="642924"/>
          </a:xfrm>
          <a:prstGeom prst="rect">
            <a:avLst/>
          </a:prstGeom>
        </p:spPr>
      </p:pic>
      <p:pic>
        <p:nvPicPr>
          <p:cNvPr id="9" name="8 Imagen" descr="e7972db5.png"/>
          <p:cNvPicPr>
            <a:picLocks noChangeAspect="1"/>
          </p:cNvPicPr>
          <p:nvPr/>
        </p:nvPicPr>
        <p:blipFill>
          <a:blip r:embed="rId3" cstate="print"/>
          <a:stretch>
            <a:fillRect/>
          </a:stretch>
        </p:blipFill>
        <p:spPr>
          <a:xfrm>
            <a:off x="2000232" y="3214692"/>
            <a:ext cx="673539" cy="642924"/>
          </a:xfrm>
          <a:prstGeom prst="rect">
            <a:avLst/>
          </a:prstGeom>
        </p:spPr>
      </p:pic>
      <p:pic>
        <p:nvPicPr>
          <p:cNvPr id="10" name="9 Imagen" descr="e7972db5.png"/>
          <p:cNvPicPr>
            <a:picLocks noChangeAspect="1"/>
          </p:cNvPicPr>
          <p:nvPr/>
        </p:nvPicPr>
        <p:blipFill>
          <a:blip r:embed="rId3" cstate="print"/>
          <a:stretch>
            <a:fillRect/>
          </a:stretch>
        </p:blipFill>
        <p:spPr>
          <a:xfrm>
            <a:off x="2428860" y="2428874"/>
            <a:ext cx="673539" cy="642924"/>
          </a:xfrm>
          <a:prstGeom prst="rect">
            <a:avLst/>
          </a:prstGeom>
        </p:spPr>
      </p:pic>
      <p:pic>
        <p:nvPicPr>
          <p:cNvPr id="11" name="10 Imagen" descr="e7972db5.png"/>
          <p:cNvPicPr>
            <a:picLocks noChangeAspect="1"/>
          </p:cNvPicPr>
          <p:nvPr/>
        </p:nvPicPr>
        <p:blipFill>
          <a:blip r:embed="rId3" cstate="print"/>
          <a:stretch>
            <a:fillRect/>
          </a:stretch>
        </p:blipFill>
        <p:spPr>
          <a:xfrm>
            <a:off x="642910" y="285734"/>
            <a:ext cx="673539" cy="642924"/>
          </a:xfrm>
          <a:prstGeom prst="rect">
            <a:avLst/>
          </a:prstGeom>
        </p:spPr>
      </p:pic>
      <p:pic>
        <p:nvPicPr>
          <p:cNvPr id="12" name="11 Imagen" descr="e7972db5.png"/>
          <p:cNvPicPr>
            <a:picLocks noChangeAspect="1"/>
          </p:cNvPicPr>
          <p:nvPr/>
        </p:nvPicPr>
        <p:blipFill>
          <a:blip r:embed="rId3" cstate="print"/>
          <a:stretch>
            <a:fillRect/>
          </a:stretch>
        </p:blipFill>
        <p:spPr>
          <a:xfrm>
            <a:off x="1357290" y="571486"/>
            <a:ext cx="673539" cy="642924"/>
          </a:xfrm>
          <a:prstGeom prst="rect">
            <a:avLst/>
          </a:prstGeom>
        </p:spPr>
      </p:pic>
      <p:pic>
        <p:nvPicPr>
          <p:cNvPr id="13" name="12 Imagen" descr="e7972db5.png"/>
          <p:cNvPicPr>
            <a:picLocks noChangeAspect="1"/>
          </p:cNvPicPr>
          <p:nvPr/>
        </p:nvPicPr>
        <p:blipFill>
          <a:blip r:embed="rId3" cstate="print"/>
          <a:stretch>
            <a:fillRect/>
          </a:stretch>
        </p:blipFill>
        <p:spPr>
          <a:xfrm>
            <a:off x="2000232" y="1071552"/>
            <a:ext cx="673539" cy="642924"/>
          </a:xfrm>
          <a:prstGeom prst="rect">
            <a:avLst/>
          </a:prstGeom>
        </p:spPr>
      </p:pic>
      <p:sp>
        <p:nvSpPr>
          <p:cNvPr id="14" name="13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15"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2" dur="2000" fill="hold"/>
                                        <p:tgtEl>
                                          <p:spTgt spid="4"/>
                                        </p:tgtEl>
                                        <p:attrNameLst>
                                          <p:attrName>ppt_y</p:attrName>
                                        </p:attrNameLst>
                                      </p:cBhvr>
                                      <p:tavLst>
                                        <p:tav tm="0" fmla="#ppt_y+(sin(-2*pi*(1-$))*-#ppt_x+cos(-2*pi*(1-$))*(1-#ppt_y))*(1-$)">
                                          <p:val>
                                            <p:fltVal val="0"/>
                                          </p:val>
                                        </p:tav>
                                        <p:tav tm="100000">
                                          <p:val>
                                            <p:fltVal val="1"/>
                                          </p:val>
                                        </p:tav>
                                      </p:tavLst>
                                    </p:anim>
                                  </p:childTnLst>
                                </p:cTn>
                              </p:par>
                              <p:par>
                                <p:cTn id="13" presetID="15"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8" dur="2000" fill="hold"/>
                                        <p:tgtEl>
                                          <p:spTgt spid="5"/>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4" dur="2000" fill="hold"/>
                                        <p:tgtEl>
                                          <p:spTgt spid="6"/>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0" dur="2000" fill="hold"/>
                                        <p:tgtEl>
                                          <p:spTgt spid="7"/>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6" dur="2000" fill="hold"/>
                                        <p:tgtEl>
                                          <p:spTgt spid="8"/>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42" dur="2000" fill="hold"/>
                                        <p:tgtEl>
                                          <p:spTgt spid="9"/>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8" dur="2000" fill="hold"/>
                                        <p:tgtEl>
                                          <p:spTgt spid="10"/>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54" dur="2000" fill="hold"/>
                                        <p:tgtEl>
                                          <p:spTgt spid="11"/>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60" dur="2000" fill="hold"/>
                                        <p:tgtEl>
                                          <p:spTgt spid="12"/>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6" dur="2000" fill="hold"/>
                                        <p:tgtEl>
                                          <p:spTgt spid="13"/>
                                        </p:tgtEl>
                                        <p:attrNameLst>
                                          <p:attrName>ppt_y</p:attrName>
                                        </p:attrNameLst>
                                      </p:cBhvr>
                                      <p:tavLst>
                                        <p:tav tm="0" fmla="#ppt_y+(sin(-2*pi*(1-$))*-#ppt_x+cos(-2*pi*(1-$))*(1-#ppt_y))*(1-$)">
                                          <p:val>
                                            <p:fltVal val="0"/>
                                          </p:val>
                                        </p:tav>
                                        <p:tav tm="100000">
                                          <p:val>
                                            <p:fltVal val="1"/>
                                          </p:val>
                                        </p:tav>
                                      </p:tavLst>
                                    </p:anim>
                                  </p:childTnLst>
                                </p:cTn>
                              </p:par>
                              <p:par>
                                <p:cTn id="67" presetID="35" presetClass="entr" presetSubtype="0"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fade">
                                      <p:cBhvr>
                                        <p:cTn id="69" dur="2000"/>
                                        <p:tgtEl>
                                          <p:spTgt spid="4"/>
                                        </p:tgtEl>
                                      </p:cBhvr>
                                    </p:animEffect>
                                    <p:anim calcmode="lin" valueType="num">
                                      <p:cBhvr>
                                        <p:cTn id="70" dur="2000" fill="hold"/>
                                        <p:tgtEl>
                                          <p:spTgt spid="4"/>
                                        </p:tgtEl>
                                        <p:attrNameLst>
                                          <p:attrName>style.rotation</p:attrName>
                                        </p:attrNameLst>
                                      </p:cBhvr>
                                      <p:tavLst>
                                        <p:tav tm="0">
                                          <p:val>
                                            <p:fltVal val="720"/>
                                          </p:val>
                                        </p:tav>
                                        <p:tav tm="100000">
                                          <p:val>
                                            <p:fltVal val="0"/>
                                          </p:val>
                                        </p:tav>
                                      </p:tavLst>
                                    </p:anim>
                                    <p:anim calcmode="lin" valueType="num">
                                      <p:cBhvr>
                                        <p:cTn id="71" dur="2000" fill="hold"/>
                                        <p:tgtEl>
                                          <p:spTgt spid="4"/>
                                        </p:tgtEl>
                                        <p:attrNameLst>
                                          <p:attrName>ppt_h</p:attrName>
                                        </p:attrNameLst>
                                      </p:cBhvr>
                                      <p:tavLst>
                                        <p:tav tm="0">
                                          <p:val>
                                            <p:fltVal val="0"/>
                                          </p:val>
                                        </p:tav>
                                        <p:tav tm="100000">
                                          <p:val>
                                            <p:strVal val="#ppt_h"/>
                                          </p:val>
                                        </p:tav>
                                      </p:tavLst>
                                    </p:anim>
                                    <p:anim calcmode="lin" valueType="num">
                                      <p:cBhvr>
                                        <p:cTn id="72" dur="2000" fill="hold"/>
                                        <p:tgtEl>
                                          <p:spTgt spid="4"/>
                                        </p:tgtEl>
                                        <p:attrNameLst>
                                          <p:attrName>ppt_w</p:attrName>
                                        </p:attrNameLst>
                                      </p:cBhvr>
                                      <p:tavLst>
                                        <p:tav tm="0">
                                          <p:val>
                                            <p:fltVal val="0"/>
                                          </p:val>
                                        </p:tav>
                                        <p:tav tm="100000">
                                          <p:val>
                                            <p:strVal val="#ppt_w"/>
                                          </p:val>
                                        </p:tav>
                                      </p:tavLst>
                                    </p:anim>
                                  </p:childTnLst>
                                </p:cTn>
                              </p:par>
                              <p:par>
                                <p:cTn id="73" presetID="35" presetClass="entr" presetSubtype="0"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fade">
                                      <p:cBhvr>
                                        <p:cTn id="75" dur="2000"/>
                                        <p:tgtEl>
                                          <p:spTgt spid="5"/>
                                        </p:tgtEl>
                                      </p:cBhvr>
                                    </p:animEffect>
                                    <p:anim calcmode="lin" valueType="num">
                                      <p:cBhvr>
                                        <p:cTn id="76" dur="2000" fill="hold"/>
                                        <p:tgtEl>
                                          <p:spTgt spid="5"/>
                                        </p:tgtEl>
                                        <p:attrNameLst>
                                          <p:attrName>style.rotation</p:attrName>
                                        </p:attrNameLst>
                                      </p:cBhvr>
                                      <p:tavLst>
                                        <p:tav tm="0">
                                          <p:val>
                                            <p:fltVal val="720"/>
                                          </p:val>
                                        </p:tav>
                                        <p:tav tm="100000">
                                          <p:val>
                                            <p:fltVal val="0"/>
                                          </p:val>
                                        </p:tav>
                                      </p:tavLst>
                                    </p:anim>
                                    <p:anim calcmode="lin" valueType="num">
                                      <p:cBhvr>
                                        <p:cTn id="77" dur="2000" fill="hold"/>
                                        <p:tgtEl>
                                          <p:spTgt spid="5"/>
                                        </p:tgtEl>
                                        <p:attrNameLst>
                                          <p:attrName>ppt_h</p:attrName>
                                        </p:attrNameLst>
                                      </p:cBhvr>
                                      <p:tavLst>
                                        <p:tav tm="0">
                                          <p:val>
                                            <p:fltVal val="0"/>
                                          </p:val>
                                        </p:tav>
                                        <p:tav tm="100000">
                                          <p:val>
                                            <p:strVal val="#ppt_h"/>
                                          </p:val>
                                        </p:tav>
                                      </p:tavLst>
                                    </p:anim>
                                    <p:anim calcmode="lin" valueType="num">
                                      <p:cBhvr>
                                        <p:cTn id="78" dur="2000" fill="hold"/>
                                        <p:tgtEl>
                                          <p:spTgt spid="5"/>
                                        </p:tgtEl>
                                        <p:attrNameLst>
                                          <p:attrName>ppt_w</p:attrName>
                                        </p:attrNameLst>
                                      </p:cBhvr>
                                      <p:tavLst>
                                        <p:tav tm="0">
                                          <p:val>
                                            <p:fltVal val="0"/>
                                          </p:val>
                                        </p:tav>
                                        <p:tav tm="100000">
                                          <p:val>
                                            <p:strVal val="#ppt_w"/>
                                          </p:val>
                                        </p:tav>
                                      </p:tavLst>
                                    </p:anim>
                                  </p:childTnLst>
                                </p:cTn>
                              </p:par>
                              <p:par>
                                <p:cTn id="79" presetID="35" presetClass="entr" presetSubtype="0" fill="hold" nodeType="withEffect">
                                  <p:stCondLst>
                                    <p:cond delay="0"/>
                                  </p:stCondLst>
                                  <p:childTnLst>
                                    <p:set>
                                      <p:cBhvr>
                                        <p:cTn id="80" dur="1" fill="hold">
                                          <p:stCondLst>
                                            <p:cond delay="0"/>
                                          </p:stCondLst>
                                        </p:cTn>
                                        <p:tgtEl>
                                          <p:spTgt spid="6"/>
                                        </p:tgtEl>
                                        <p:attrNameLst>
                                          <p:attrName>style.visibility</p:attrName>
                                        </p:attrNameLst>
                                      </p:cBhvr>
                                      <p:to>
                                        <p:strVal val="visible"/>
                                      </p:to>
                                    </p:set>
                                    <p:animEffect transition="in" filter="fade">
                                      <p:cBhvr>
                                        <p:cTn id="81" dur="2000"/>
                                        <p:tgtEl>
                                          <p:spTgt spid="6"/>
                                        </p:tgtEl>
                                      </p:cBhvr>
                                    </p:animEffect>
                                    <p:anim calcmode="lin" valueType="num">
                                      <p:cBhvr>
                                        <p:cTn id="82" dur="2000" fill="hold"/>
                                        <p:tgtEl>
                                          <p:spTgt spid="6"/>
                                        </p:tgtEl>
                                        <p:attrNameLst>
                                          <p:attrName>style.rotation</p:attrName>
                                        </p:attrNameLst>
                                      </p:cBhvr>
                                      <p:tavLst>
                                        <p:tav tm="0">
                                          <p:val>
                                            <p:fltVal val="720"/>
                                          </p:val>
                                        </p:tav>
                                        <p:tav tm="100000">
                                          <p:val>
                                            <p:fltVal val="0"/>
                                          </p:val>
                                        </p:tav>
                                      </p:tavLst>
                                    </p:anim>
                                    <p:anim calcmode="lin" valueType="num">
                                      <p:cBhvr>
                                        <p:cTn id="83" dur="2000" fill="hold"/>
                                        <p:tgtEl>
                                          <p:spTgt spid="6"/>
                                        </p:tgtEl>
                                        <p:attrNameLst>
                                          <p:attrName>ppt_h</p:attrName>
                                        </p:attrNameLst>
                                      </p:cBhvr>
                                      <p:tavLst>
                                        <p:tav tm="0">
                                          <p:val>
                                            <p:fltVal val="0"/>
                                          </p:val>
                                        </p:tav>
                                        <p:tav tm="100000">
                                          <p:val>
                                            <p:strVal val="#ppt_h"/>
                                          </p:val>
                                        </p:tav>
                                      </p:tavLst>
                                    </p:anim>
                                    <p:anim calcmode="lin" valueType="num">
                                      <p:cBhvr>
                                        <p:cTn id="84" dur="2000" fill="hold"/>
                                        <p:tgtEl>
                                          <p:spTgt spid="6"/>
                                        </p:tgtEl>
                                        <p:attrNameLst>
                                          <p:attrName>ppt_w</p:attrName>
                                        </p:attrNameLst>
                                      </p:cBhvr>
                                      <p:tavLst>
                                        <p:tav tm="0">
                                          <p:val>
                                            <p:fltVal val="0"/>
                                          </p:val>
                                        </p:tav>
                                        <p:tav tm="100000">
                                          <p:val>
                                            <p:strVal val="#ppt_w"/>
                                          </p:val>
                                        </p:tav>
                                      </p:tavLst>
                                    </p:anim>
                                  </p:childTnLst>
                                </p:cTn>
                              </p:par>
                              <p:par>
                                <p:cTn id="85" presetID="35" presetClass="entr" presetSubtype="0" fill="hold" nodeType="withEffect">
                                  <p:stCondLst>
                                    <p:cond delay="0"/>
                                  </p:stCondLst>
                                  <p:childTnLst>
                                    <p:set>
                                      <p:cBhvr>
                                        <p:cTn id="86" dur="1" fill="hold">
                                          <p:stCondLst>
                                            <p:cond delay="0"/>
                                          </p:stCondLst>
                                        </p:cTn>
                                        <p:tgtEl>
                                          <p:spTgt spid="7"/>
                                        </p:tgtEl>
                                        <p:attrNameLst>
                                          <p:attrName>style.visibility</p:attrName>
                                        </p:attrNameLst>
                                      </p:cBhvr>
                                      <p:to>
                                        <p:strVal val="visible"/>
                                      </p:to>
                                    </p:set>
                                    <p:animEffect transition="in" filter="fade">
                                      <p:cBhvr>
                                        <p:cTn id="87" dur="2000"/>
                                        <p:tgtEl>
                                          <p:spTgt spid="7"/>
                                        </p:tgtEl>
                                      </p:cBhvr>
                                    </p:animEffect>
                                    <p:anim calcmode="lin" valueType="num">
                                      <p:cBhvr>
                                        <p:cTn id="88" dur="2000" fill="hold"/>
                                        <p:tgtEl>
                                          <p:spTgt spid="7"/>
                                        </p:tgtEl>
                                        <p:attrNameLst>
                                          <p:attrName>style.rotation</p:attrName>
                                        </p:attrNameLst>
                                      </p:cBhvr>
                                      <p:tavLst>
                                        <p:tav tm="0">
                                          <p:val>
                                            <p:fltVal val="720"/>
                                          </p:val>
                                        </p:tav>
                                        <p:tav tm="100000">
                                          <p:val>
                                            <p:fltVal val="0"/>
                                          </p:val>
                                        </p:tav>
                                      </p:tavLst>
                                    </p:anim>
                                    <p:anim calcmode="lin" valueType="num">
                                      <p:cBhvr>
                                        <p:cTn id="89" dur="2000" fill="hold"/>
                                        <p:tgtEl>
                                          <p:spTgt spid="7"/>
                                        </p:tgtEl>
                                        <p:attrNameLst>
                                          <p:attrName>ppt_h</p:attrName>
                                        </p:attrNameLst>
                                      </p:cBhvr>
                                      <p:tavLst>
                                        <p:tav tm="0">
                                          <p:val>
                                            <p:fltVal val="0"/>
                                          </p:val>
                                        </p:tav>
                                        <p:tav tm="100000">
                                          <p:val>
                                            <p:strVal val="#ppt_h"/>
                                          </p:val>
                                        </p:tav>
                                      </p:tavLst>
                                    </p:anim>
                                    <p:anim calcmode="lin" valueType="num">
                                      <p:cBhvr>
                                        <p:cTn id="90" dur="2000" fill="hold"/>
                                        <p:tgtEl>
                                          <p:spTgt spid="7"/>
                                        </p:tgtEl>
                                        <p:attrNameLst>
                                          <p:attrName>ppt_w</p:attrName>
                                        </p:attrNameLst>
                                      </p:cBhvr>
                                      <p:tavLst>
                                        <p:tav tm="0">
                                          <p:val>
                                            <p:fltVal val="0"/>
                                          </p:val>
                                        </p:tav>
                                        <p:tav tm="100000">
                                          <p:val>
                                            <p:strVal val="#ppt_w"/>
                                          </p:val>
                                        </p:tav>
                                      </p:tavLst>
                                    </p:anim>
                                  </p:childTnLst>
                                </p:cTn>
                              </p:par>
                              <p:par>
                                <p:cTn id="91" presetID="35" presetClass="entr" presetSubtype="0" fill="hold" nodeType="with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fade">
                                      <p:cBhvr>
                                        <p:cTn id="93" dur="2000"/>
                                        <p:tgtEl>
                                          <p:spTgt spid="8"/>
                                        </p:tgtEl>
                                      </p:cBhvr>
                                    </p:animEffect>
                                    <p:anim calcmode="lin" valueType="num">
                                      <p:cBhvr>
                                        <p:cTn id="94" dur="2000" fill="hold"/>
                                        <p:tgtEl>
                                          <p:spTgt spid="8"/>
                                        </p:tgtEl>
                                        <p:attrNameLst>
                                          <p:attrName>style.rotation</p:attrName>
                                        </p:attrNameLst>
                                      </p:cBhvr>
                                      <p:tavLst>
                                        <p:tav tm="0">
                                          <p:val>
                                            <p:fltVal val="720"/>
                                          </p:val>
                                        </p:tav>
                                        <p:tav tm="100000">
                                          <p:val>
                                            <p:fltVal val="0"/>
                                          </p:val>
                                        </p:tav>
                                      </p:tavLst>
                                    </p:anim>
                                    <p:anim calcmode="lin" valueType="num">
                                      <p:cBhvr>
                                        <p:cTn id="95" dur="2000" fill="hold"/>
                                        <p:tgtEl>
                                          <p:spTgt spid="8"/>
                                        </p:tgtEl>
                                        <p:attrNameLst>
                                          <p:attrName>ppt_h</p:attrName>
                                        </p:attrNameLst>
                                      </p:cBhvr>
                                      <p:tavLst>
                                        <p:tav tm="0">
                                          <p:val>
                                            <p:fltVal val="0"/>
                                          </p:val>
                                        </p:tav>
                                        <p:tav tm="100000">
                                          <p:val>
                                            <p:strVal val="#ppt_h"/>
                                          </p:val>
                                        </p:tav>
                                      </p:tavLst>
                                    </p:anim>
                                    <p:anim calcmode="lin" valueType="num">
                                      <p:cBhvr>
                                        <p:cTn id="96" dur="2000" fill="hold"/>
                                        <p:tgtEl>
                                          <p:spTgt spid="8"/>
                                        </p:tgtEl>
                                        <p:attrNameLst>
                                          <p:attrName>ppt_w</p:attrName>
                                        </p:attrNameLst>
                                      </p:cBhvr>
                                      <p:tavLst>
                                        <p:tav tm="0">
                                          <p:val>
                                            <p:fltVal val="0"/>
                                          </p:val>
                                        </p:tav>
                                        <p:tav tm="100000">
                                          <p:val>
                                            <p:strVal val="#ppt_w"/>
                                          </p:val>
                                        </p:tav>
                                      </p:tavLst>
                                    </p:anim>
                                  </p:childTnLst>
                                </p:cTn>
                              </p:par>
                              <p:par>
                                <p:cTn id="97" presetID="35" presetClass="entr" presetSubtype="0" fill="hold" nodeType="withEffect">
                                  <p:stCondLst>
                                    <p:cond delay="0"/>
                                  </p:stCondLst>
                                  <p:childTnLst>
                                    <p:set>
                                      <p:cBhvr>
                                        <p:cTn id="98" dur="1" fill="hold">
                                          <p:stCondLst>
                                            <p:cond delay="0"/>
                                          </p:stCondLst>
                                        </p:cTn>
                                        <p:tgtEl>
                                          <p:spTgt spid="9"/>
                                        </p:tgtEl>
                                        <p:attrNameLst>
                                          <p:attrName>style.visibility</p:attrName>
                                        </p:attrNameLst>
                                      </p:cBhvr>
                                      <p:to>
                                        <p:strVal val="visible"/>
                                      </p:to>
                                    </p:set>
                                    <p:animEffect transition="in" filter="fade">
                                      <p:cBhvr>
                                        <p:cTn id="99" dur="2000"/>
                                        <p:tgtEl>
                                          <p:spTgt spid="9"/>
                                        </p:tgtEl>
                                      </p:cBhvr>
                                    </p:animEffect>
                                    <p:anim calcmode="lin" valueType="num">
                                      <p:cBhvr>
                                        <p:cTn id="100" dur="2000" fill="hold"/>
                                        <p:tgtEl>
                                          <p:spTgt spid="9"/>
                                        </p:tgtEl>
                                        <p:attrNameLst>
                                          <p:attrName>style.rotation</p:attrName>
                                        </p:attrNameLst>
                                      </p:cBhvr>
                                      <p:tavLst>
                                        <p:tav tm="0">
                                          <p:val>
                                            <p:fltVal val="720"/>
                                          </p:val>
                                        </p:tav>
                                        <p:tav tm="100000">
                                          <p:val>
                                            <p:fltVal val="0"/>
                                          </p:val>
                                        </p:tav>
                                      </p:tavLst>
                                    </p:anim>
                                    <p:anim calcmode="lin" valueType="num">
                                      <p:cBhvr>
                                        <p:cTn id="101" dur="2000" fill="hold"/>
                                        <p:tgtEl>
                                          <p:spTgt spid="9"/>
                                        </p:tgtEl>
                                        <p:attrNameLst>
                                          <p:attrName>ppt_h</p:attrName>
                                        </p:attrNameLst>
                                      </p:cBhvr>
                                      <p:tavLst>
                                        <p:tav tm="0">
                                          <p:val>
                                            <p:fltVal val="0"/>
                                          </p:val>
                                        </p:tav>
                                        <p:tav tm="100000">
                                          <p:val>
                                            <p:strVal val="#ppt_h"/>
                                          </p:val>
                                        </p:tav>
                                      </p:tavLst>
                                    </p:anim>
                                    <p:anim calcmode="lin" valueType="num">
                                      <p:cBhvr>
                                        <p:cTn id="102" dur="2000" fill="hold"/>
                                        <p:tgtEl>
                                          <p:spTgt spid="9"/>
                                        </p:tgtEl>
                                        <p:attrNameLst>
                                          <p:attrName>ppt_w</p:attrName>
                                        </p:attrNameLst>
                                      </p:cBhvr>
                                      <p:tavLst>
                                        <p:tav tm="0">
                                          <p:val>
                                            <p:fltVal val="0"/>
                                          </p:val>
                                        </p:tav>
                                        <p:tav tm="100000">
                                          <p:val>
                                            <p:strVal val="#ppt_w"/>
                                          </p:val>
                                        </p:tav>
                                      </p:tavLst>
                                    </p:anim>
                                  </p:childTnLst>
                                </p:cTn>
                              </p:par>
                              <p:par>
                                <p:cTn id="103" presetID="35" presetClass="entr" presetSubtype="0" fill="hold" nodeType="withEffect">
                                  <p:stCondLst>
                                    <p:cond delay="0"/>
                                  </p:stCondLst>
                                  <p:childTnLst>
                                    <p:set>
                                      <p:cBhvr>
                                        <p:cTn id="104" dur="1" fill="hold">
                                          <p:stCondLst>
                                            <p:cond delay="0"/>
                                          </p:stCondLst>
                                        </p:cTn>
                                        <p:tgtEl>
                                          <p:spTgt spid="10"/>
                                        </p:tgtEl>
                                        <p:attrNameLst>
                                          <p:attrName>style.visibility</p:attrName>
                                        </p:attrNameLst>
                                      </p:cBhvr>
                                      <p:to>
                                        <p:strVal val="visible"/>
                                      </p:to>
                                    </p:set>
                                    <p:animEffect transition="in" filter="fade">
                                      <p:cBhvr>
                                        <p:cTn id="105" dur="2000"/>
                                        <p:tgtEl>
                                          <p:spTgt spid="10"/>
                                        </p:tgtEl>
                                      </p:cBhvr>
                                    </p:animEffect>
                                    <p:anim calcmode="lin" valueType="num">
                                      <p:cBhvr>
                                        <p:cTn id="106" dur="2000" fill="hold"/>
                                        <p:tgtEl>
                                          <p:spTgt spid="10"/>
                                        </p:tgtEl>
                                        <p:attrNameLst>
                                          <p:attrName>style.rotation</p:attrName>
                                        </p:attrNameLst>
                                      </p:cBhvr>
                                      <p:tavLst>
                                        <p:tav tm="0">
                                          <p:val>
                                            <p:fltVal val="720"/>
                                          </p:val>
                                        </p:tav>
                                        <p:tav tm="100000">
                                          <p:val>
                                            <p:fltVal val="0"/>
                                          </p:val>
                                        </p:tav>
                                      </p:tavLst>
                                    </p:anim>
                                    <p:anim calcmode="lin" valueType="num">
                                      <p:cBhvr>
                                        <p:cTn id="107" dur="2000" fill="hold"/>
                                        <p:tgtEl>
                                          <p:spTgt spid="10"/>
                                        </p:tgtEl>
                                        <p:attrNameLst>
                                          <p:attrName>ppt_h</p:attrName>
                                        </p:attrNameLst>
                                      </p:cBhvr>
                                      <p:tavLst>
                                        <p:tav tm="0">
                                          <p:val>
                                            <p:fltVal val="0"/>
                                          </p:val>
                                        </p:tav>
                                        <p:tav tm="100000">
                                          <p:val>
                                            <p:strVal val="#ppt_h"/>
                                          </p:val>
                                        </p:tav>
                                      </p:tavLst>
                                    </p:anim>
                                    <p:anim calcmode="lin" valueType="num">
                                      <p:cBhvr>
                                        <p:cTn id="108" dur="2000" fill="hold"/>
                                        <p:tgtEl>
                                          <p:spTgt spid="10"/>
                                        </p:tgtEl>
                                        <p:attrNameLst>
                                          <p:attrName>ppt_w</p:attrName>
                                        </p:attrNameLst>
                                      </p:cBhvr>
                                      <p:tavLst>
                                        <p:tav tm="0">
                                          <p:val>
                                            <p:fltVal val="0"/>
                                          </p:val>
                                        </p:tav>
                                        <p:tav tm="100000">
                                          <p:val>
                                            <p:strVal val="#ppt_w"/>
                                          </p:val>
                                        </p:tav>
                                      </p:tavLst>
                                    </p:anim>
                                  </p:childTnLst>
                                </p:cTn>
                              </p:par>
                              <p:par>
                                <p:cTn id="109" presetID="35" presetClass="entr" presetSubtype="0" fill="hold" nodeType="withEffect">
                                  <p:stCondLst>
                                    <p:cond delay="0"/>
                                  </p:stCondLst>
                                  <p:childTnLst>
                                    <p:set>
                                      <p:cBhvr>
                                        <p:cTn id="110" dur="1" fill="hold">
                                          <p:stCondLst>
                                            <p:cond delay="0"/>
                                          </p:stCondLst>
                                        </p:cTn>
                                        <p:tgtEl>
                                          <p:spTgt spid="11"/>
                                        </p:tgtEl>
                                        <p:attrNameLst>
                                          <p:attrName>style.visibility</p:attrName>
                                        </p:attrNameLst>
                                      </p:cBhvr>
                                      <p:to>
                                        <p:strVal val="visible"/>
                                      </p:to>
                                    </p:set>
                                    <p:animEffect transition="in" filter="fade">
                                      <p:cBhvr>
                                        <p:cTn id="111" dur="2000"/>
                                        <p:tgtEl>
                                          <p:spTgt spid="11"/>
                                        </p:tgtEl>
                                      </p:cBhvr>
                                    </p:animEffect>
                                    <p:anim calcmode="lin" valueType="num">
                                      <p:cBhvr>
                                        <p:cTn id="112" dur="2000" fill="hold"/>
                                        <p:tgtEl>
                                          <p:spTgt spid="11"/>
                                        </p:tgtEl>
                                        <p:attrNameLst>
                                          <p:attrName>style.rotation</p:attrName>
                                        </p:attrNameLst>
                                      </p:cBhvr>
                                      <p:tavLst>
                                        <p:tav tm="0">
                                          <p:val>
                                            <p:fltVal val="720"/>
                                          </p:val>
                                        </p:tav>
                                        <p:tav tm="100000">
                                          <p:val>
                                            <p:fltVal val="0"/>
                                          </p:val>
                                        </p:tav>
                                      </p:tavLst>
                                    </p:anim>
                                    <p:anim calcmode="lin" valueType="num">
                                      <p:cBhvr>
                                        <p:cTn id="113" dur="2000" fill="hold"/>
                                        <p:tgtEl>
                                          <p:spTgt spid="11"/>
                                        </p:tgtEl>
                                        <p:attrNameLst>
                                          <p:attrName>ppt_h</p:attrName>
                                        </p:attrNameLst>
                                      </p:cBhvr>
                                      <p:tavLst>
                                        <p:tav tm="0">
                                          <p:val>
                                            <p:fltVal val="0"/>
                                          </p:val>
                                        </p:tav>
                                        <p:tav tm="100000">
                                          <p:val>
                                            <p:strVal val="#ppt_h"/>
                                          </p:val>
                                        </p:tav>
                                      </p:tavLst>
                                    </p:anim>
                                    <p:anim calcmode="lin" valueType="num">
                                      <p:cBhvr>
                                        <p:cTn id="114" dur="2000" fill="hold"/>
                                        <p:tgtEl>
                                          <p:spTgt spid="11"/>
                                        </p:tgtEl>
                                        <p:attrNameLst>
                                          <p:attrName>ppt_w</p:attrName>
                                        </p:attrNameLst>
                                      </p:cBhvr>
                                      <p:tavLst>
                                        <p:tav tm="0">
                                          <p:val>
                                            <p:fltVal val="0"/>
                                          </p:val>
                                        </p:tav>
                                        <p:tav tm="100000">
                                          <p:val>
                                            <p:strVal val="#ppt_w"/>
                                          </p:val>
                                        </p:tav>
                                      </p:tavLst>
                                    </p:anim>
                                  </p:childTnLst>
                                </p:cTn>
                              </p:par>
                              <p:par>
                                <p:cTn id="115" presetID="35" presetClass="entr" presetSubtype="0" fill="hold" nodeType="withEffect">
                                  <p:stCondLst>
                                    <p:cond delay="0"/>
                                  </p:stCondLst>
                                  <p:childTnLst>
                                    <p:set>
                                      <p:cBhvr>
                                        <p:cTn id="116" dur="1" fill="hold">
                                          <p:stCondLst>
                                            <p:cond delay="0"/>
                                          </p:stCondLst>
                                        </p:cTn>
                                        <p:tgtEl>
                                          <p:spTgt spid="12"/>
                                        </p:tgtEl>
                                        <p:attrNameLst>
                                          <p:attrName>style.visibility</p:attrName>
                                        </p:attrNameLst>
                                      </p:cBhvr>
                                      <p:to>
                                        <p:strVal val="visible"/>
                                      </p:to>
                                    </p:set>
                                    <p:animEffect transition="in" filter="fade">
                                      <p:cBhvr>
                                        <p:cTn id="117" dur="2000"/>
                                        <p:tgtEl>
                                          <p:spTgt spid="12"/>
                                        </p:tgtEl>
                                      </p:cBhvr>
                                    </p:animEffect>
                                    <p:anim calcmode="lin" valueType="num">
                                      <p:cBhvr>
                                        <p:cTn id="118" dur="2000" fill="hold"/>
                                        <p:tgtEl>
                                          <p:spTgt spid="12"/>
                                        </p:tgtEl>
                                        <p:attrNameLst>
                                          <p:attrName>style.rotation</p:attrName>
                                        </p:attrNameLst>
                                      </p:cBhvr>
                                      <p:tavLst>
                                        <p:tav tm="0">
                                          <p:val>
                                            <p:fltVal val="720"/>
                                          </p:val>
                                        </p:tav>
                                        <p:tav tm="100000">
                                          <p:val>
                                            <p:fltVal val="0"/>
                                          </p:val>
                                        </p:tav>
                                      </p:tavLst>
                                    </p:anim>
                                    <p:anim calcmode="lin" valueType="num">
                                      <p:cBhvr>
                                        <p:cTn id="119" dur="2000" fill="hold"/>
                                        <p:tgtEl>
                                          <p:spTgt spid="12"/>
                                        </p:tgtEl>
                                        <p:attrNameLst>
                                          <p:attrName>ppt_h</p:attrName>
                                        </p:attrNameLst>
                                      </p:cBhvr>
                                      <p:tavLst>
                                        <p:tav tm="0">
                                          <p:val>
                                            <p:fltVal val="0"/>
                                          </p:val>
                                        </p:tav>
                                        <p:tav tm="100000">
                                          <p:val>
                                            <p:strVal val="#ppt_h"/>
                                          </p:val>
                                        </p:tav>
                                      </p:tavLst>
                                    </p:anim>
                                    <p:anim calcmode="lin" valueType="num">
                                      <p:cBhvr>
                                        <p:cTn id="120" dur="2000" fill="hold"/>
                                        <p:tgtEl>
                                          <p:spTgt spid="12"/>
                                        </p:tgtEl>
                                        <p:attrNameLst>
                                          <p:attrName>ppt_w</p:attrName>
                                        </p:attrNameLst>
                                      </p:cBhvr>
                                      <p:tavLst>
                                        <p:tav tm="0">
                                          <p:val>
                                            <p:fltVal val="0"/>
                                          </p:val>
                                        </p:tav>
                                        <p:tav tm="100000">
                                          <p:val>
                                            <p:strVal val="#ppt_w"/>
                                          </p:val>
                                        </p:tav>
                                      </p:tavLst>
                                    </p:anim>
                                  </p:childTnLst>
                                </p:cTn>
                              </p:par>
                              <p:par>
                                <p:cTn id="121" presetID="35" presetClass="entr" presetSubtype="0" fill="hold" nodeType="with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fade">
                                      <p:cBhvr>
                                        <p:cTn id="123" dur="2000"/>
                                        <p:tgtEl>
                                          <p:spTgt spid="13"/>
                                        </p:tgtEl>
                                      </p:cBhvr>
                                    </p:animEffect>
                                    <p:anim calcmode="lin" valueType="num">
                                      <p:cBhvr>
                                        <p:cTn id="124" dur="2000" fill="hold"/>
                                        <p:tgtEl>
                                          <p:spTgt spid="13"/>
                                        </p:tgtEl>
                                        <p:attrNameLst>
                                          <p:attrName>style.rotation</p:attrName>
                                        </p:attrNameLst>
                                      </p:cBhvr>
                                      <p:tavLst>
                                        <p:tav tm="0">
                                          <p:val>
                                            <p:fltVal val="720"/>
                                          </p:val>
                                        </p:tav>
                                        <p:tav tm="100000">
                                          <p:val>
                                            <p:fltVal val="0"/>
                                          </p:val>
                                        </p:tav>
                                      </p:tavLst>
                                    </p:anim>
                                    <p:anim calcmode="lin" valueType="num">
                                      <p:cBhvr>
                                        <p:cTn id="125" dur="2000" fill="hold"/>
                                        <p:tgtEl>
                                          <p:spTgt spid="13"/>
                                        </p:tgtEl>
                                        <p:attrNameLst>
                                          <p:attrName>ppt_h</p:attrName>
                                        </p:attrNameLst>
                                      </p:cBhvr>
                                      <p:tavLst>
                                        <p:tav tm="0">
                                          <p:val>
                                            <p:fltVal val="0"/>
                                          </p:val>
                                        </p:tav>
                                        <p:tav tm="100000">
                                          <p:val>
                                            <p:strVal val="#ppt_h"/>
                                          </p:val>
                                        </p:tav>
                                      </p:tavLst>
                                    </p:anim>
                                    <p:anim calcmode="lin" valueType="num">
                                      <p:cBhvr>
                                        <p:cTn id="126" dur="2000" fill="hold"/>
                                        <p:tgtEl>
                                          <p:spTgt spid="13"/>
                                        </p:tgtEl>
                                        <p:attrNameLst>
                                          <p:attrName>ppt_w</p:attrName>
                                        </p:attrNameLst>
                                      </p:cBhvr>
                                      <p:tavLst>
                                        <p:tav tm="0">
                                          <p:val>
                                            <p:fltVal val="0"/>
                                          </p:val>
                                        </p:tav>
                                        <p:tav tm="100000">
                                          <p:val>
                                            <p:strVal val="#ppt_w"/>
                                          </p:val>
                                        </p:tav>
                                      </p:tavLst>
                                    </p:anim>
                                  </p:childTnLst>
                                </p:cTn>
                              </p:par>
                            </p:childTnLst>
                          </p:cTn>
                        </p:par>
                        <p:par>
                          <p:cTn id="127" fill="hold">
                            <p:stCondLst>
                              <p:cond delay="2000"/>
                            </p:stCondLst>
                            <p:childTnLst>
                              <p:par>
                                <p:cTn id="128" presetID="2" presetClass="exit" presetSubtype="2"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ppt_y"/>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1+ppt_w/2"/>
                                          </p:val>
                                        </p:tav>
                                      </p:tavLst>
                                    </p:anim>
                                    <p:anim calcmode="lin" valueType="num">
                                      <p:cBhvr additive="base">
                                        <p:cTn id="134" dur="2000"/>
                                        <p:tgtEl>
                                          <p:spTgt spid="5"/>
                                        </p:tgtEl>
                                        <p:attrNameLst>
                                          <p:attrName>ppt_y</p:attrName>
                                        </p:attrNameLst>
                                      </p:cBhvr>
                                      <p:tavLst>
                                        <p:tav tm="0">
                                          <p:val>
                                            <p:strVal val="ppt_y"/>
                                          </p:val>
                                        </p:tav>
                                        <p:tav tm="100000">
                                          <p:val>
                                            <p:strVal val="ppt_y"/>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6"/>
                                        </p:tgtEl>
                                        <p:attrNameLst>
                                          <p:attrName>ppt_x</p:attrName>
                                        </p:attrNameLst>
                                      </p:cBhvr>
                                      <p:tavLst>
                                        <p:tav tm="0">
                                          <p:val>
                                            <p:strVal val="ppt_x"/>
                                          </p:val>
                                        </p:tav>
                                        <p:tav tm="100000">
                                          <p:val>
                                            <p:strVal val="1+ppt_w/2"/>
                                          </p:val>
                                        </p:tav>
                                      </p:tavLst>
                                    </p:anim>
                                    <p:anim calcmode="lin" valueType="num">
                                      <p:cBhvr additive="base">
                                        <p:cTn id="138" dur="2000"/>
                                        <p:tgtEl>
                                          <p:spTgt spid="6"/>
                                        </p:tgtEl>
                                        <p:attrNameLst>
                                          <p:attrName>ppt_y</p:attrName>
                                        </p:attrNameLst>
                                      </p:cBhvr>
                                      <p:tavLst>
                                        <p:tav tm="0">
                                          <p:val>
                                            <p:strVal val="ppt_y"/>
                                          </p:val>
                                        </p:tav>
                                        <p:tav tm="100000">
                                          <p:val>
                                            <p:strVal val="ppt_y"/>
                                          </p:val>
                                        </p:tav>
                                      </p:tavLst>
                                    </p:anim>
                                    <p:set>
                                      <p:cBhvr>
                                        <p:cTn id="139" dur="1" fill="hold">
                                          <p:stCondLst>
                                            <p:cond delay="1999"/>
                                          </p:stCondLst>
                                        </p:cTn>
                                        <p:tgtEl>
                                          <p:spTgt spid="6"/>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1+ppt_w/2"/>
                                          </p:val>
                                        </p:tav>
                                      </p:tavLst>
                                    </p:anim>
                                    <p:anim calcmode="lin" valueType="num">
                                      <p:cBhvr additive="base">
                                        <p:cTn id="142" dur="2000"/>
                                        <p:tgtEl>
                                          <p:spTgt spid="7"/>
                                        </p:tgtEl>
                                        <p:attrNameLst>
                                          <p:attrName>ppt_y</p:attrName>
                                        </p:attrNameLst>
                                      </p:cBhvr>
                                      <p:tavLst>
                                        <p:tav tm="0">
                                          <p:val>
                                            <p:strVal val="ppt_y"/>
                                          </p:val>
                                        </p:tav>
                                        <p:tav tm="100000">
                                          <p:val>
                                            <p:strVal val="ppt_y"/>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1+ppt_w/2"/>
                                          </p:val>
                                        </p:tav>
                                      </p:tavLst>
                                    </p:anim>
                                    <p:anim calcmode="lin" valueType="num">
                                      <p:cBhvr additive="base">
                                        <p:cTn id="146" dur="2000"/>
                                        <p:tgtEl>
                                          <p:spTgt spid="8"/>
                                        </p:tgtEl>
                                        <p:attrNameLst>
                                          <p:attrName>ppt_y</p:attrName>
                                        </p:attrNameLst>
                                      </p:cBhvr>
                                      <p:tavLst>
                                        <p:tav tm="0">
                                          <p:val>
                                            <p:strVal val="ppt_y"/>
                                          </p:val>
                                        </p:tav>
                                        <p:tav tm="100000">
                                          <p:val>
                                            <p:strVal val="ppt_y"/>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9"/>
                                        </p:tgtEl>
                                        <p:attrNameLst>
                                          <p:attrName>ppt_x</p:attrName>
                                        </p:attrNameLst>
                                      </p:cBhvr>
                                      <p:tavLst>
                                        <p:tav tm="0">
                                          <p:val>
                                            <p:strVal val="ppt_x"/>
                                          </p:val>
                                        </p:tav>
                                        <p:tav tm="100000">
                                          <p:val>
                                            <p:strVal val="1+ppt_w/2"/>
                                          </p:val>
                                        </p:tav>
                                      </p:tavLst>
                                    </p:anim>
                                    <p:anim calcmode="lin" valueType="num">
                                      <p:cBhvr additive="base">
                                        <p:cTn id="150" dur="2000"/>
                                        <p:tgtEl>
                                          <p:spTgt spid="9"/>
                                        </p:tgtEl>
                                        <p:attrNameLst>
                                          <p:attrName>ppt_y</p:attrName>
                                        </p:attrNameLst>
                                      </p:cBhvr>
                                      <p:tavLst>
                                        <p:tav tm="0">
                                          <p:val>
                                            <p:strVal val="ppt_y"/>
                                          </p:val>
                                        </p:tav>
                                        <p:tav tm="100000">
                                          <p:val>
                                            <p:strVal val="ppt_y"/>
                                          </p:val>
                                        </p:tav>
                                      </p:tavLst>
                                    </p:anim>
                                    <p:set>
                                      <p:cBhvr>
                                        <p:cTn id="151" dur="1" fill="hold">
                                          <p:stCondLst>
                                            <p:cond delay="1999"/>
                                          </p:stCondLst>
                                        </p:cTn>
                                        <p:tgtEl>
                                          <p:spTgt spid="9"/>
                                        </p:tgtEl>
                                        <p:attrNameLst>
                                          <p:attrName>style.visibility</p:attrName>
                                        </p:attrNameLst>
                                      </p:cBhvr>
                                      <p:to>
                                        <p:strVal val="hidden"/>
                                      </p:to>
                                    </p:set>
                                  </p:childTnLst>
                                </p:cTn>
                              </p:par>
                              <p:par>
                                <p:cTn id="152" presetID="2" presetClass="exit" presetSubtype="2" fill="hold"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1+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1+ppt_w/2"/>
                                          </p:val>
                                        </p:tav>
                                      </p:tavLst>
                                    </p:anim>
                                    <p:anim calcmode="lin" valueType="num">
                                      <p:cBhvr additive="base">
                                        <p:cTn id="158" dur="2000"/>
                                        <p:tgtEl>
                                          <p:spTgt spid="11"/>
                                        </p:tgtEl>
                                        <p:attrNameLst>
                                          <p:attrName>ppt_y</p:attrName>
                                        </p:attrNameLst>
                                      </p:cBhvr>
                                      <p:tavLst>
                                        <p:tav tm="0">
                                          <p:val>
                                            <p:strVal val="ppt_y"/>
                                          </p:val>
                                        </p:tav>
                                        <p:tav tm="100000">
                                          <p:val>
                                            <p:strVal val="ppt_y"/>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1+ppt_w/2"/>
                                          </p:val>
                                        </p:tav>
                                      </p:tavLst>
                                    </p:anim>
                                    <p:anim calcmode="lin" valueType="num">
                                      <p:cBhvr additive="base">
                                        <p:cTn id="162" dur="2000"/>
                                        <p:tgtEl>
                                          <p:spTgt spid="12"/>
                                        </p:tgtEl>
                                        <p:attrNameLst>
                                          <p:attrName>ppt_y</p:attrName>
                                        </p:attrNameLst>
                                      </p:cBhvr>
                                      <p:tavLst>
                                        <p:tav tm="0">
                                          <p:val>
                                            <p:strVal val="ppt_y"/>
                                          </p:val>
                                        </p:tav>
                                        <p:tav tm="100000">
                                          <p:val>
                                            <p:strVal val="ppt_y"/>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2000"/>
                                        <p:tgtEl>
                                          <p:spTgt spid="13"/>
                                        </p:tgtEl>
                                        <p:attrNameLst>
                                          <p:attrName>ppt_x</p:attrName>
                                        </p:attrNameLst>
                                      </p:cBhvr>
                                      <p:tavLst>
                                        <p:tav tm="0">
                                          <p:val>
                                            <p:strVal val="ppt_x"/>
                                          </p:val>
                                        </p:tav>
                                        <p:tav tm="100000">
                                          <p:val>
                                            <p:strVal val="1+ppt_w/2"/>
                                          </p:val>
                                        </p:tav>
                                      </p:tavLst>
                                    </p:anim>
                                    <p:anim calcmode="lin" valueType="num">
                                      <p:cBhvr additive="base">
                                        <p:cTn id="166" dur="2000"/>
                                        <p:tgtEl>
                                          <p:spTgt spid="13"/>
                                        </p:tgtEl>
                                        <p:attrNameLst>
                                          <p:attrName>ppt_y</p:attrName>
                                        </p:attrNameLst>
                                      </p:cBhvr>
                                      <p:tavLst>
                                        <p:tav tm="0">
                                          <p:val>
                                            <p:strVal val="ppt_y"/>
                                          </p:val>
                                        </p:tav>
                                        <p:tav tm="100000">
                                          <p:val>
                                            <p:strVal val="ppt_y"/>
                                          </p:val>
                                        </p:tav>
                                      </p:tavLst>
                                    </p:anim>
                                    <p:set>
                                      <p:cBhvr>
                                        <p:cTn id="167" dur="1" fill="hold">
                                          <p:stCondLst>
                                            <p:cond delay="1999"/>
                                          </p:stCondLst>
                                        </p:cTn>
                                        <p:tgtEl>
                                          <p:spTgt spid="13"/>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6"/>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7"/>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8"/>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9"/>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0"/>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1"/>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12"/>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3"/>
                                        </p:tgtEl>
                                        <p:attrNameLst>
                                          <p:attrName>r</p:attrName>
                                        </p:attrNameLst>
                                      </p:cBhvr>
                                    </p:animRot>
                                  </p:childTnLst>
                                </p:cTn>
                              </p:par>
                              <p:par>
                                <p:cTn id="188" presetID="17" presetClass="entr" presetSubtype="8"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ppt_x</p:attrName>
                                        </p:attrNameLst>
                                      </p:cBhvr>
                                      <p:tavLst>
                                        <p:tav tm="0">
                                          <p:val>
                                            <p:strVal val="#ppt_x-#ppt_w/2"/>
                                          </p:val>
                                        </p:tav>
                                        <p:tav tm="100000">
                                          <p:val>
                                            <p:strVal val="#ppt_x"/>
                                          </p:val>
                                        </p:tav>
                                      </p:tavLst>
                                    </p:anim>
                                    <p:anim calcmode="lin" valueType="num">
                                      <p:cBhvr>
                                        <p:cTn id="191" dur="2000" fill="hold"/>
                                        <p:tgtEl>
                                          <p:spTgt spid="2"/>
                                        </p:tgtEl>
                                        <p:attrNameLst>
                                          <p:attrName>ppt_y</p:attrName>
                                        </p:attrNameLst>
                                      </p:cBhvr>
                                      <p:tavLst>
                                        <p:tav tm="0">
                                          <p:val>
                                            <p:strVal val="#ppt_y"/>
                                          </p:val>
                                        </p:tav>
                                        <p:tav tm="100000">
                                          <p:val>
                                            <p:strVal val="#ppt_y"/>
                                          </p:val>
                                        </p:tav>
                                      </p:tavLst>
                                    </p:anim>
                                    <p:anim calcmode="lin" valueType="num">
                                      <p:cBhvr>
                                        <p:cTn id="192" dur="2000" fill="hold"/>
                                        <p:tgtEl>
                                          <p:spTgt spid="2"/>
                                        </p:tgtEl>
                                        <p:attrNameLst>
                                          <p:attrName>ppt_w</p:attrName>
                                        </p:attrNameLst>
                                      </p:cBhvr>
                                      <p:tavLst>
                                        <p:tav tm="0">
                                          <p:val>
                                            <p:fltVal val="0"/>
                                          </p:val>
                                        </p:tav>
                                        <p:tav tm="100000">
                                          <p:val>
                                            <p:strVal val="#ppt_w"/>
                                          </p:val>
                                        </p:tav>
                                      </p:tavLst>
                                    </p:anim>
                                    <p:anim calcmode="lin" valueType="num">
                                      <p:cBhvr>
                                        <p:cTn id="19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602B"/>
        </a:solidFill>
        <a:effectLst/>
      </p:bgPr>
    </p:bg>
    <p:spTree>
      <p:nvGrpSpPr>
        <p:cNvPr id="1" name=""/>
        <p:cNvGrpSpPr/>
        <p:nvPr/>
      </p:nvGrpSpPr>
      <p:grpSpPr>
        <a:xfrm>
          <a:off x="0" y="0"/>
          <a:ext cx="0" cy="0"/>
          <a:chOff x="0" y="0"/>
          <a:chExt cx="0" cy="0"/>
        </a:xfrm>
      </p:grpSpPr>
      <p:pic>
        <p:nvPicPr>
          <p:cNvPr id="2" name="1 Imagen" descr="stock-photo-154401405.jpg"/>
          <p:cNvPicPr>
            <a:picLocks noChangeAspect="1"/>
          </p:cNvPicPr>
          <p:nvPr/>
        </p:nvPicPr>
        <p:blipFill>
          <a:blip r:embed="rId2"/>
          <a:stretch>
            <a:fillRect/>
          </a:stretch>
        </p:blipFill>
        <p:spPr>
          <a:xfrm>
            <a:off x="642910" y="33582"/>
            <a:ext cx="7858180" cy="5109918"/>
          </a:xfrm>
          <a:prstGeom prst="rect">
            <a:avLst/>
          </a:prstGeom>
        </p:spPr>
      </p:pic>
      <p:sp>
        <p:nvSpPr>
          <p:cNvPr id="3" name="2 Rectángulo"/>
          <p:cNvSpPr/>
          <p:nvPr/>
        </p:nvSpPr>
        <p:spPr>
          <a:xfrm>
            <a:off x="0" y="0"/>
            <a:ext cx="642910"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flipH="1">
            <a:off x="8429652" y="0"/>
            <a:ext cx="71434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manzana.png"/>
          <p:cNvPicPr>
            <a:picLocks noChangeAspect="1"/>
          </p:cNvPicPr>
          <p:nvPr/>
        </p:nvPicPr>
        <p:blipFill>
          <a:blip r:embed="rId4">
            <a:lum contrast="20000"/>
          </a:blip>
          <a:srcRect l="23134" t="24286" r="25373" b="22143"/>
          <a:stretch>
            <a:fillRect/>
          </a:stretch>
        </p:blipFill>
        <p:spPr>
          <a:xfrm rot="20680105">
            <a:off x="116923" y="4029275"/>
            <a:ext cx="928662" cy="1009415"/>
          </a:xfrm>
          <a:prstGeom prst="rect">
            <a:avLst/>
          </a:prstGeom>
        </p:spPr>
      </p:pic>
      <p:pic>
        <p:nvPicPr>
          <p:cNvPr id="7" name="6 Imagen" descr="full_cebolla-morada.png"/>
          <p:cNvPicPr>
            <a:picLocks noChangeAspect="1"/>
          </p:cNvPicPr>
          <p:nvPr/>
        </p:nvPicPr>
        <p:blipFill>
          <a:blip r:embed="rId5">
            <a:lum contrast="20000"/>
          </a:blip>
          <a:srcRect t="15000" r="2500" b="20000"/>
          <a:stretch>
            <a:fillRect/>
          </a:stretch>
        </p:blipFill>
        <p:spPr>
          <a:xfrm rot="20932805" flipH="1">
            <a:off x="7786673" y="142858"/>
            <a:ext cx="1357327" cy="904885"/>
          </a:xfrm>
          <a:prstGeom prst="rect">
            <a:avLst/>
          </a:prstGeom>
        </p:spPr>
      </p:pic>
      <p:pic>
        <p:nvPicPr>
          <p:cNvPr id="8" name="7 Imagen" descr="Broccoli-PNG-Image.png"/>
          <p:cNvPicPr>
            <a:picLocks noChangeAspect="1"/>
          </p:cNvPicPr>
          <p:nvPr/>
        </p:nvPicPr>
        <p:blipFill>
          <a:blip r:embed="rId6" cstate="print">
            <a:lum contrast="20000"/>
          </a:blip>
          <a:srcRect l="5774" t="5555" r="8376" b="5555"/>
          <a:stretch>
            <a:fillRect/>
          </a:stretch>
        </p:blipFill>
        <p:spPr>
          <a:xfrm>
            <a:off x="7670591" y="3714740"/>
            <a:ext cx="1473409" cy="1428760"/>
          </a:xfrm>
          <a:prstGeom prst="rect">
            <a:avLst/>
          </a:prstGeom>
        </p:spPr>
      </p:pic>
      <p:pic>
        <p:nvPicPr>
          <p:cNvPr id="9" name="8 Imagen" descr="cucumber-banner-1.png"/>
          <p:cNvPicPr>
            <a:picLocks noChangeAspect="1"/>
          </p:cNvPicPr>
          <p:nvPr/>
        </p:nvPicPr>
        <p:blipFill>
          <a:blip r:embed="rId7">
            <a:lum contrast="10000"/>
          </a:blip>
          <a:srcRect t="14098"/>
          <a:stretch>
            <a:fillRect/>
          </a:stretch>
        </p:blipFill>
        <p:spPr>
          <a:xfrm>
            <a:off x="0" y="142858"/>
            <a:ext cx="1746403" cy="1357322"/>
          </a:xfrm>
          <a:prstGeom prst="rect">
            <a:avLst/>
          </a:prstGeom>
        </p:spPr>
      </p:pic>
      <p:sp>
        <p:nvSpPr>
          <p:cNvPr id="10" name="9 CuadroTexto"/>
          <p:cNvSpPr txBox="1"/>
          <p:nvPr/>
        </p:nvSpPr>
        <p:spPr>
          <a:xfrm>
            <a:off x="4857752" y="1000114"/>
            <a:ext cx="3214710" cy="3323987"/>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2. -Ayuda a prevenir enfermedades</a:t>
            </a:r>
          </a:p>
          <a:p>
            <a:pPr algn="ctr"/>
            <a:r>
              <a:rPr lang="es-PE" sz="1600" b="1" dirty="0" smtClean="0">
                <a:solidFill>
                  <a:schemeClr val="bg1"/>
                </a:solidFill>
                <a:effectLst>
                  <a:outerShdw blurRad="38100" dist="38100" dir="2700000" algn="tl">
                    <a:srgbClr val="000000">
                      <a:alpha val="43137"/>
                    </a:srgbClr>
                  </a:outerShdw>
                </a:effectLst>
              </a:rPr>
              <a:t>Lo creas o no, muchas verduras comunes están llenas de proteínas, a pesar de que mucha gente piensa que carecen de ellas y que solo la carne las contiene. Comer grandes cantidades de fruta y verdura en una dieta libre de carne, significa consumir proteínas pero también grandes cantidades de ciertos nutrientes como antioxidantes y </a:t>
            </a:r>
            <a:r>
              <a:rPr lang="es-PE" sz="1600" b="1" dirty="0" err="1" smtClean="0">
                <a:solidFill>
                  <a:schemeClr val="bg1"/>
                </a:solidFill>
                <a:effectLst>
                  <a:outerShdw blurRad="38100" dist="38100" dir="2700000" algn="tl">
                    <a:srgbClr val="000000">
                      <a:alpha val="43137"/>
                    </a:srgbClr>
                  </a:outerShdw>
                </a:effectLst>
              </a:rPr>
              <a:t>fitonutrientes</a:t>
            </a:r>
            <a:r>
              <a:rPr lang="es-PE" sz="1600" b="1" dirty="0" smtClean="0">
                <a:solidFill>
                  <a:schemeClr val="bg1"/>
                </a:solidFill>
                <a:effectLst>
                  <a:outerShdw blurRad="38100" dist="38100" dir="2700000" algn="tl">
                    <a:srgbClr val="000000">
                      <a:alpha val="43137"/>
                    </a:srgbClr>
                  </a:outerShdw>
                </a:effectLst>
              </a:rPr>
              <a:t> (derivados compuestos de plantas) que protegen nuestro cuerpo contra algunas enfermedades.</a:t>
            </a:r>
          </a:p>
          <a:p>
            <a:endParaRPr lang="es-PE" dirty="0"/>
          </a:p>
        </p:txBody>
      </p:sp>
      <p:sp>
        <p:nvSpPr>
          <p:cNvPr id="11" name="10 Rectángulo"/>
          <p:cNvSpPr/>
          <p:nvPr/>
        </p:nvSpPr>
        <p:spPr>
          <a:xfrm>
            <a:off x="-285784" y="-214332"/>
            <a:ext cx="9715568" cy="5643602"/>
          </a:xfrm>
          <a:prstGeom prst="rect">
            <a:avLst/>
          </a:pr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823B"/>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stock-photo-1501902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ebolla.png"/>
          <p:cNvPicPr>
            <a:picLocks noChangeAspect="1"/>
          </p:cNvPicPr>
          <p:nvPr/>
        </p:nvPicPr>
        <p:blipFill>
          <a:blip r:embed="rId3">
            <a:lum contrast="20000"/>
          </a:blip>
          <a:srcRect l="18656" t="5000" r="16418" b="17857"/>
          <a:stretch>
            <a:fillRect/>
          </a:stretch>
        </p:blipFill>
        <p:spPr>
          <a:xfrm rot="1713122">
            <a:off x="3702618" y="-2739"/>
            <a:ext cx="857256" cy="1064180"/>
          </a:xfrm>
          <a:prstGeom prst="rect">
            <a:avLst/>
          </a:prstGeom>
        </p:spPr>
      </p:pic>
      <p:pic>
        <p:nvPicPr>
          <p:cNvPr id="4" name="3 Imagen" descr="cebolla.png"/>
          <p:cNvPicPr>
            <a:picLocks noChangeAspect="1"/>
          </p:cNvPicPr>
          <p:nvPr/>
        </p:nvPicPr>
        <p:blipFill>
          <a:blip r:embed="rId3">
            <a:lum contrast="20000"/>
          </a:blip>
          <a:srcRect l="18656" t="5000" r="16418" b="17857"/>
          <a:stretch>
            <a:fillRect/>
          </a:stretch>
        </p:blipFill>
        <p:spPr>
          <a:xfrm rot="20550135">
            <a:off x="4497835" y="-38639"/>
            <a:ext cx="857256" cy="1064180"/>
          </a:xfrm>
          <a:prstGeom prst="rect">
            <a:avLst/>
          </a:prstGeom>
        </p:spPr>
      </p:pic>
      <p:pic>
        <p:nvPicPr>
          <p:cNvPr id="5" name="4 Imagen" descr="cebolla.png"/>
          <p:cNvPicPr>
            <a:picLocks noChangeAspect="1"/>
          </p:cNvPicPr>
          <p:nvPr/>
        </p:nvPicPr>
        <p:blipFill>
          <a:blip r:embed="rId3">
            <a:lum contrast="20000"/>
          </a:blip>
          <a:srcRect l="18656" t="5000" r="16418" b="17857"/>
          <a:stretch>
            <a:fillRect/>
          </a:stretch>
        </p:blipFill>
        <p:spPr>
          <a:xfrm rot="1713122">
            <a:off x="3702619" y="854516"/>
            <a:ext cx="857256" cy="1064180"/>
          </a:xfrm>
          <a:prstGeom prst="rect">
            <a:avLst/>
          </a:prstGeom>
        </p:spPr>
      </p:pic>
      <p:pic>
        <p:nvPicPr>
          <p:cNvPr id="6" name="5 Imagen" descr="cebolla.png"/>
          <p:cNvPicPr>
            <a:picLocks noChangeAspect="1"/>
          </p:cNvPicPr>
          <p:nvPr/>
        </p:nvPicPr>
        <p:blipFill>
          <a:blip r:embed="rId3">
            <a:lum contrast="20000"/>
          </a:blip>
          <a:srcRect l="18656" t="5000" r="16418" b="17857"/>
          <a:stretch>
            <a:fillRect/>
          </a:stretch>
        </p:blipFill>
        <p:spPr>
          <a:xfrm rot="20550135">
            <a:off x="4497836" y="818616"/>
            <a:ext cx="857256" cy="1064180"/>
          </a:xfrm>
          <a:prstGeom prst="rect">
            <a:avLst/>
          </a:prstGeom>
        </p:spPr>
      </p:pic>
      <p:pic>
        <p:nvPicPr>
          <p:cNvPr id="7" name="6 Imagen" descr="cebolla.png"/>
          <p:cNvPicPr>
            <a:picLocks noChangeAspect="1"/>
          </p:cNvPicPr>
          <p:nvPr/>
        </p:nvPicPr>
        <p:blipFill>
          <a:blip r:embed="rId3">
            <a:lum contrast="20000"/>
          </a:blip>
          <a:srcRect l="18656" t="5000" r="16418" b="17857"/>
          <a:stretch>
            <a:fillRect/>
          </a:stretch>
        </p:blipFill>
        <p:spPr>
          <a:xfrm rot="1713122">
            <a:off x="3702617" y="1711773"/>
            <a:ext cx="857256" cy="1064180"/>
          </a:xfrm>
          <a:prstGeom prst="rect">
            <a:avLst/>
          </a:prstGeom>
        </p:spPr>
      </p:pic>
      <p:pic>
        <p:nvPicPr>
          <p:cNvPr id="8" name="7 Imagen" descr="cebolla.png"/>
          <p:cNvPicPr>
            <a:picLocks noChangeAspect="1"/>
          </p:cNvPicPr>
          <p:nvPr/>
        </p:nvPicPr>
        <p:blipFill>
          <a:blip r:embed="rId3">
            <a:lum contrast="20000"/>
          </a:blip>
          <a:srcRect l="18656" t="5000" r="16418" b="17857"/>
          <a:stretch>
            <a:fillRect/>
          </a:stretch>
        </p:blipFill>
        <p:spPr>
          <a:xfrm rot="20550135">
            <a:off x="4497834" y="1675873"/>
            <a:ext cx="857256" cy="1064180"/>
          </a:xfrm>
          <a:prstGeom prst="rect">
            <a:avLst/>
          </a:prstGeom>
        </p:spPr>
      </p:pic>
      <p:pic>
        <p:nvPicPr>
          <p:cNvPr id="9" name="8 Imagen" descr="cebolla.png"/>
          <p:cNvPicPr>
            <a:picLocks noChangeAspect="1"/>
          </p:cNvPicPr>
          <p:nvPr/>
        </p:nvPicPr>
        <p:blipFill>
          <a:blip r:embed="rId3">
            <a:lum contrast="20000"/>
          </a:blip>
          <a:srcRect l="18656" t="5000" r="16418" b="17857"/>
          <a:stretch>
            <a:fillRect/>
          </a:stretch>
        </p:blipFill>
        <p:spPr>
          <a:xfrm rot="1713122">
            <a:off x="3702618" y="2569028"/>
            <a:ext cx="857256" cy="1064180"/>
          </a:xfrm>
          <a:prstGeom prst="rect">
            <a:avLst/>
          </a:prstGeom>
        </p:spPr>
      </p:pic>
      <p:pic>
        <p:nvPicPr>
          <p:cNvPr id="10" name="9 Imagen" descr="cebolla.png"/>
          <p:cNvPicPr>
            <a:picLocks noChangeAspect="1"/>
          </p:cNvPicPr>
          <p:nvPr/>
        </p:nvPicPr>
        <p:blipFill>
          <a:blip r:embed="rId3">
            <a:lum contrast="20000"/>
          </a:blip>
          <a:srcRect l="18656" t="5000" r="16418" b="17857"/>
          <a:stretch>
            <a:fillRect/>
          </a:stretch>
        </p:blipFill>
        <p:spPr>
          <a:xfrm rot="20550135">
            <a:off x="4497835" y="2533128"/>
            <a:ext cx="857256" cy="1064180"/>
          </a:xfrm>
          <a:prstGeom prst="rect">
            <a:avLst/>
          </a:prstGeom>
        </p:spPr>
      </p:pic>
      <p:pic>
        <p:nvPicPr>
          <p:cNvPr id="11" name="10 Imagen" descr="cebolla.png"/>
          <p:cNvPicPr>
            <a:picLocks noChangeAspect="1"/>
          </p:cNvPicPr>
          <p:nvPr/>
        </p:nvPicPr>
        <p:blipFill>
          <a:blip r:embed="rId3">
            <a:lum contrast="20000"/>
          </a:blip>
          <a:srcRect l="18656" t="5000" r="16418" b="17857"/>
          <a:stretch>
            <a:fillRect/>
          </a:stretch>
        </p:blipFill>
        <p:spPr>
          <a:xfrm rot="1713122">
            <a:off x="3631180" y="3354847"/>
            <a:ext cx="857256" cy="1064180"/>
          </a:xfrm>
          <a:prstGeom prst="rect">
            <a:avLst/>
          </a:prstGeom>
        </p:spPr>
      </p:pic>
      <p:pic>
        <p:nvPicPr>
          <p:cNvPr id="12" name="11 Imagen" descr="cebolla.png"/>
          <p:cNvPicPr>
            <a:picLocks noChangeAspect="1"/>
          </p:cNvPicPr>
          <p:nvPr/>
        </p:nvPicPr>
        <p:blipFill>
          <a:blip r:embed="rId3">
            <a:lum contrast="20000"/>
          </a:blip>
          <a:srcRect l="18656" t="5000" r="16418" b="17857"/>
          <a:stretch>
            <a:fillRect/>
          </a:stretch>
        </p:blipFill>
        <p:spPr>
          <a:xfrm rot="20550135">
            <a:off x="4426397" y="3318947"/>
            <a:ext cx="857256" cy="1064180"/>
          </a:xfrm>
          <a:prstGeom prst="rect">
            <a:avLst/>
          </a:prstGeom>
        </p:spPr>
      </p:pic>
      <p:pic>
        <p:nvPicPr>
          <p:cNvPr id="13" name="12 Imagen" descr="cebolla.png"/>
          <p:cNvPicPr>
            <a:picLocks noChangeAspect="1"/>
          </p:cNvPicPr>
          <p:nvPr/>
        </p:nvPicPr>
        <p:blipFill>
          <a:blip r:embed="rId3">
            <a:lum contrast="20000"/>
          </a:blip>
          <a:srcRect l="18656" t="5000" r="16418" b="17857"/>
          <a:stretch>
            <a:fillRect/>
          </a:stretch>
        </p:blipFill>
        <p:spPr>
          <a:xfrm rot="1713122">
            <a:off x="3631181" y="4212102"/>
            <a:ext cx="857256" cy="1064180"/>
          </a:xfrm>
          <a:prstGeom prst="rect">
            <a:avLst/>
          </a:prstGeom>
        </p:spPr>
      </p:pic>
      <p:pic>
        <p:nvPicPr>
          <p:cNvPr id="14" name="13 Imagen" descr="cebolla.png"/>
          <p:cNvPicPr>
            <a:picLocks noChangeAspect="1"/>
          </p:cNvPicPr>
          <p:nvPr/>
        </p:nvPicPr>
        <p:blipFill>
          <a:blip r:embed="rId3">
            <a:lum contrast="20000"/>
          </a:blip>
          <a:srcRect l="18656" t="5000" r="16418" b="17857"/>
          <a:stretch>
            <a:fillRect/>
          </a:stretch>
        </p:blipFill>
        <p:spPr>
          <a:xfrm rot="20550135">
            <a:off x="4426398" y="4176202"/>
            <a:ext cx="857256" cy="1064180"/>
          </a:xfrm>
          <a:prstGeom prst="rect">
            <a:avLst/>
          </a:prstGeom>
        </p:spPr>
      </p:pic>
      <p:sp>
        <p:nvSpPr>
          <p:cNvPr id="15" name="14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1+ppt_w/2"/>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1+ppt_w/2"/>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0-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0-ppt_w/2"/>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1+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4"/>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3"/>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5"/>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7"/>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3"/>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chemeClr val="accent6">
                <a:lumMod val="5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stock-photo-1110424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ull_cebolla-morada.png"/>
          <p:cNvPicPr>
            <a:picLocks noChangeAspect="1"/>
          </p:cNvPicPr>
          <p:nvPr/>
        </p:nvPicPr>
        <p:blipFill>
          <a:blip r:embed="rId3"/>
          <a:srcRect l="40000" t="30000" b="20000"/>
          <a:stretch>
            <a:fillRect/>
          </a:stretch>
        </p:blipFill>
        <p:spPr>
          <a:xfrm rot="19927626">
            <a:off x="-38691" y="-73069"/>
            <a:ext cx="761867" cy="634896"/>
          </a:xfrm>
          <a:prstGeom prst="ellipse">
            <a:avLst/>
          </a:prstGeom>
        </p:spPr>
      </p:pic>
      <p:pic>
        <p:nvPicPr>
          <p:cNvPr id="5" name="4 Imagen" descr="full_cebolla-morada.png"/>
          <p:cNvPicPr>
            <a:picLocks noChangeAspect="1"/>
          </p:cNvPicPr>
          <p:nvPr/>
        </p:nvPicPr>
        <p:blipFill>
          <a:blip r:embed="rId3"/>
          <a:srcRect l="40000" t="30000" b="20000"/>
          <a:stretch>
            <a:fillRect/>
          </a:stretch>
        </p:blipFill>
        <p:spPr>
          <a:xfrm rot="19927626">
            <a:off x="318499" y="569872"/>
            <a:ext cx="761867" cy="634896"/>
          </a:xfrm>
          <a:prstGeom prst="ellipse">
            <a:avLst/>
          </a:prstGeom>
        </p:spPr>
      </p:pic>
      <p:pic>
        <p:nvPicPr>
          <p:cNvPr id="6" name="5 Imagen" descr="full_cebolla-morada.png"/>
          <p:cNvPicPr>
            <a:picLocks noChangeAspect="1"/>
          </p:cNvPicPr>
          <p:nvPr/>
        </p:nvPicPr>
        <p:blipFill>
          <a:blip r:embed="rId3"/>
          <a:srcRect l="40000" t="30000" b="20000"/>
          <a:stretch>
            <a:fillRect/>
          </a:stretch>
        </p:blipFill>
        <p:spPr>
          <a:xfrm rot="19927626">
            <a:off x="747128" y="1141377"/>
            <a:ext cx="761867" cy="634896"/>
          </a:xfrm>
          <a:prstGeom prst="ellipse">
            <a:avLst/>
          </a:prstGeom>
        </p:spPr>
      </p:pic>
      <p:pic>
        <p:nvPicPr>
          <p:cNvPr id="7" name="6 Imagen" descr="full_cebolla-morada.png"/>
          <p:cNvPicPr>
            <a:picLocks noChangeAspect="1"/>
          </p:cNvPicPr>
          <p:nvPr/>
        </p:nvPicPr>
        <p:blipFill>
          <a:blip r:embed="rId3"/>
          <a:srcRect l="40000" t="30000" b="20000"/>
          <a:stretch>
            <a:fillRect/>
          </a:stretch>
        </p:blipFill>
        <p:spPr>
          <a:xfrm rot="19927626">
            <a:off x="1247194" y="1641443"/>
            <a:ext cx="761867" cy="634896"/>
          </a:xfrm>
          <a:prstGeom prst="ellipse">
            <a:avLst/>
          </a:prstGeom>
        </p:spPr>
      </p:pic>
      <p:pic>
        <p:nvPicPr>
          <p:cNvPr id="8" name="7 Imagen" descr="full_cebolla-morada.png"/>
          <p:cNvPicPr>
            <a:picLocks noChangeAspect="1"/>
          </p:cNvPicPr>
          <p:nvPr/>
        </p:nvPicPr>
        <p:blipFill>
          <a:blip r:embed="rId3"/>
          <a:srcRect l="40000" t="30000" b="20000"/>
          <a:stretch>
            <a:fillRect/>
          </a:stretch>
        </p:blipFill>
        <p:spPr>
          <a:xfrm rot="19927626">
            <a:off x="1818697" y="2141509"/>
            <a:ext cx="761867" cy="634896"/>
          </a:xfrm>
          <a:prstGeom prst="ellipse">
            <a:avLst/>
          </a:prstGeom>
        </p:spPr>
      </p:pic>
      <p:pic>
        <p:nvPicPr>
          <p:cNvPr id="9" name="8 Imagen" descr="full_cebolla-morada.png"/>
          <p:cNvPicPr>
            <a:picLocks noChangeAspect="1"/>
          </p:cNvPicPr>
          <p:nvPr/>
        </p:nvPicPr>
        <p:blipFill>
          <a:blip r:embed="rId3"/>
          <a:srcRect l="40000" t="30000" b="20000"/>
          <a:stretch>
            <a:fillRect/>
          </a:stretch>
        </p:blipFill>
        <p:spPr>
          <a:xfrm rot="19927626">
            <a:off x="2390200" y="2570137"/>
            <a:ext cx="761867" cy="634896"/>
          </a:xfrm>
          <a:prstGeom prst="ellipse">
            <a:avLst/>
          </a:prstGeom>
        </p:spPr>
      </p:pic>
      <p:pic>
        <p:nvPicPr>
          <p:cNvPr id="10" name="9 Imagen" descr="full_cebolla-morada.png"/>
          <p:cNvPicPr>
            <a:picLocks noChangeAspect="1"/>
          </p:cNvPicPr>
          <p:nvPr/>
        </p:nvPicPr>
        <p:blipFill>
          <a:blip r:embed="rId3"/>
          <a:srcRect l="40000" t="30000" b="20000"/>
          <a:stretch>
            <a:fillRect/>
          </a:stretch>
        </p:blipFill>
        <p:spPr>
          <a:xfrm rot="19122552">
            <a:off x="2900817" y="3029945"/>
            <a:ext cx="761867" cy="634896"/>
          </a:xfrm>
          <a:prstGeom prst="ellipse">
            <a:avLst/>
          </a:prstGeom>
        </p:spPr>
      </p:pic>
      <p:pic>
        <p:nvPicPr>
          <p:cNvPr id="11" name="10 Imagen" descr="full_cebolla-morada.png"/>
          <p:cNvPicPr>
            <a:picLocks noChangeAspect="1"/>
          </p:cNvPicPr>
          <p:nvPr/>
        </p:nvPicPr>
        <p:blipFill>
          <a:blip r:embed="rId3"/>
          <a:srcRect l="40000" t="30000" b="20000"/>
          <a:stretch>
            <a:fillRect/>
          </a:stretch>
        </p:blipFill>
        <p:spPr>
          <a:xfrm rot="19093770">
            <a:off x="3533209" y="3355955"/>
            <a:ext cx="761867" cy="634896"/>
          </a:xfrm>
          <a:prstGeom prst="ellipse">
            <a:avLst/>
          </a:prstGeom>
        </p:spPr>
      </p:pic>
      <p:pic>
        <p:nvPicPr>
          <p:cNvPr id="12" name="11 Imagen" descr="full_cebolla-morada.png"/>
          <p:cNvPicPr>
            <a:picLocks noChangeAspect="1"/>
          </p:cNvPicPr>
          <p:nvPr/>
        </p:nvPicPr>
        <p:blipFill>
          <a:blip r:embed="rId3"/>
          <a:srcRect l="40000" t="30000" b="20000"/>
          <a:stretch>
            <a:fillRect/>
          </a:stretch>
        </p:blipFill>
        <p:spPr>
          <a:xfrm rot="19093770">
            <a:off x="4186575" y="3673513"/>
            <a:ext cx="761867" cy="634896"/>
          </a:xfrm>
          <a:prstGeom prst="ellipse">
            <a:avLst/>
          </a:prstGeom>
        </p:spPr>
      </p:pic>
      <p:pic>
        <p:nvPicPr>
          <p:cNvPr id="13" name="12 Imagen" descr="full_cebolla-morada.png"/>
          <p:cNvPicPr>
            <a:picLocks noChangeAspect="1"/>
          </p:cNvPicPr>
          <p:nvPr/>
        </p:nvPicPr>
        <p:blipFill>
          <a:blip r:embed="rId3"/>
          <a:srcRect l="40000" t="30000" b="20000"/>
          <a:stretch>
            <a:fillRect/>
          </a:stretch>
        </p:blipFill>
        <p:spPr>
          <a:xfrm rot="19093770">
            <a:off x="4829519" y="4030703"/>
            <a:ext cx="761867" cy="634896"/>
          </a:xfrm>
          <a:prstGeom prst="ellipse">
            <a:avLst/>
          </a:prstGeom>
        </p:spPr>
      </p:pic>
      <p:pic>
        <p:nvPicPr>
          <p:cNvPr id="14" name="13 Imagen" descr="full_cebolla-morada.png"/>
          <p:cNvPicPr>
            <a:picLocks noChangeAspect="1"/>
          </p:cNvPicPr>
          <p:nvPr/>
        </p:nvPicPr>
        <p:blipFill>
          <a:blip r:embed="rId3"/>
          <a:srcRect l="40000" t="30000" b="20000"/>
          <a:stretch>
            <a:fillRect/>
          </a:stretch>
        </p:blipFill>
        <p:spPr>
          <a:xfrm rot="18539251">
            <a:off x="5606173" y="4178877"/>
            <a:ext cx="761867" cy="634896"/>
          </a:xfrm>
          <a:prstGeom prst="ellipse">
            <a:avLst/>
          </a:prstGeom>
        </p:spPr>
      </p:pic>
      <p:pic>
        <p:nvPicPr>
          <p:cNvPr id="15" name="14 Imagen" descr="full_cebolla-morada.png"/>
          <p:cNvPicPr>
            <a:picLocks noChangeAspect="1"/>
          </p:cNvPicPr>
          <p:nvPr/>
        </p:nvPicPr>
        <p:blipFill>
          <a:blip r:embed="rId3"/>
          <a:srcRect l="40000" t="30000" b="20000"/>
          <a:stretch>
            <a:fillRect/>
          </a:stretch>
        </p:blipFill>
        <p:spPr>
          <a:xfrm rot="18037537">
            <a:off x="6329716" y="4335535"/>
            <a:ext cx="761867" cy="634896"/>
          </a:xfrm>
          <a:prstGeom prst="ellipse">
            <a:avLst/>
          </a:prstGeom>
        </p:spPr>
      </p:pic>
      <p:pic>
        <p:nvPicPr>
          <p:cNvPr id="16" name="15 Imagen" descr="full_cebolla-morada.png"/>
          <p:cNvPicPr>
            <a:picLocks noChangeAspect="1"/>
          </p:cNvPicPr>
          <p:nvPr/>
        </p:nvPicPr>
        <p:blipFill>
          <a:blip r:embed="rId3"/>
          <a:srcRect l="40000" t="30000" b="20000"/>
          <a:stretch>
            <a:fillRect/>
          </a:stretch>
        </p:blipFill>
        <p:spPr>
          <a:xfrm rot="18037537">
            <a:off x="7015746" y="4458329"/>
            <a:ext cx="761867" cy="634896"/>
          </a:xfrm>
          <a:prstGeom prst="ellipse">
            <a:avLst/>
          </a:prstGeom>
        </p:spPr>
      </p:pic>
      <p:pic>
        <p:nvPicPr>
          <p:cNvPr id="17" name="16 Imagen" descr="full_cebolla-morada.png"/>
          <p:cNvPicPr>
            <a:picLocks noChangeAspect="1"/>
          </p:cNvPicPr>
          <p:nvPr/>
        </p:nvPicPr>
        <p:blipFill>
          <a:blip r:embed="rId3"/>
          <a:srcRect l="40000" t="30000" b="20000"/>
          <a:stretch>
            <a:fillRect/>
          </a:stretch>
        </p:blipFill>
        <p:spPr>
          <a:xfrm rot="18037537">
            <a:off x="7730127" y="4458330"/>
            <a:ext cx="761867" cy="634896"/>
          </a:xfrm>
          <a:prstGeom prst="ellipse">
            <a:avLst/>
          </a:prstGeom>
        </p:spPr>
      </p:pic>
      <p:pic>
        <p:nvPicPr>
          <p:cNvPr id="18" name="17 Imagen" descr="full_cebolla-morada.png"/>
          <p:cNvPicPr>
            <a:picLocks noChangeAspect="1"/>
          </p:cNvPicPr>
          <p:nvPr/>
        </p:nvPicPr>
        <p:blipFill>
          <a:blip r:embed="rId3"/>
          <a:srcRect l="40000" t="30000" b="20000"/>
          <a:stretch>
            <a:fillRect/>
          </a:stretch>
        </p:blipFill>
        <p:spPr>
          <a:xfrm rot="18037537">
            <a:off x="8444505" y="4529768"/>
            <a:ext cx="761867" cy="634896"/>
          </a:xfrm>
          <a:prstGeom prst="ellipse">
            <a:avLst/>
          </a:prstGeom>
        </p:spPr>
      </p:pic>
      <p:sp>
        <p:nvSpPr>
          <p:cNvPr id="19" name="18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5"/>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6"/>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0"/>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1"/>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2"/>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8"/>
                                        </p:tgtEl>
                                        <p:attrNameLst>
                                          <p:attrName>r</p:attrName>
                                        </p:attrNameLst>
                                      </p:cBhvr>
                                    </p:animRot>
                                  </p:childTnLst>
                                </p:cTn>
                              </p:par>
                            </p:childTnLst>
                          </p:cTn>
                        </p:par>
                        <p:par>
                          <p:cTn id="97" fill="hold">
                            <p:stCondLst>
                              <p:cond delay="4000"/>
                            </p:stCondLst>
                            <p:childTnLst>
                              <p:par>
                                <p:cTn id="98" presetID="2" presetClass="exit" presetSubtype="6" fill="hold" nodeType="afterEffect">
                                  <p:stCondLst>
                                    <p:cond delay="0"/>
                                  </p:stCondLst>
                                  <p:childTnLst>
                                    <p:anim calcmode="lin" valueType="num">
                                      <p:cBhvr additive="base">
                                        <p:cTn id="99" dur="2000"/>
                                        <p:tgtEl>
                                          <p:spTgt spid="4"/>
                                        </p:tgtEl>
                                        <p:attrNameLst>
                                          <p:attrName>ppt_x</p:attrName>
                                        </p:attrNameLst>
                                      </p:cBhvr>
                                      <p:tavLst>
                                        <p:tav tm="0">
                                          <p:val>
                                            <p:strVal val="ppt_x"/>
                                          </p:val>
                                        </p:tav>
                                        <p:tav tm="100000">
                                          <p:val>
                                            <p:strVal val="1+ppt_w/2"/>
                                          </p:val>
                                        </p:tav>
                                      </p:tavLst>
                                    </p:anim>
                                    <p:anim calcmode="lin" valueType="num">
                                      <p:cBhvr additive="base">
                                        <p:cTn id="100" dur="2000"/>
                                        <p:tgtEl>
                                          <p:spTgt spid="4"/>
                                        </p:tgtEl>
                                        <p:attrNameLst>
                                          <p:attrName>ppt_y</p:attrName>
                                        </p:attrNameLst>
                                      </p:cBhvr>
                                      <p:tavLst>
                                        <p:tav tm="0">
                                          <p:val>
                                            <p:strVal val="ppt_y"/>
                                          </p:val>
                                        </p:tav>
                                        <p:tav tm="100000">
                                          <p:val>
                                            <p:strVal val="1+ppt_h/2"/>
                                          </p:val>
                                        </p:tav>
                                      </p:tavLst>
                                    </p:anim>
                                    <p:set>
                                      <p:cBhvr>
                                        <p:cTn id="101" dur="1" fill="hold">
                                          <p:stCondLst>
                                            <p:cond delay="1999"/>
                                          </p:stCondLst>
                                        </p:cTn>
                                        <p:tgtEl>
                                          <p:spTgt spid="4"/>
                                        </p:tgtEl>
                                        <p:attrNameLst>
                                          <p:attrName>style.visibility</p:attrName>
                                        </p:attrNameLst>
                                      </p:cBhvr>
                                      <p:to>
                                        <p:strVal val="hidden"/>
                                      </p:to>
                                    </p:set>
                                  </p:childTnLst>
                                </p:cTn>
                              </p:par>
                              <p:par>
                                <p:cTn id="102" presetID="2" presetClass="exit" presetSubtype="6" fill="hold" nodeType="withEffect">
                                  <p:stCondLst>
                                    <p:cond delay="0"/>
                                  </p:stCondLst>
                                  <p:childTnLst>
                                    <p:anim calcmode="lin" valueType="num">
                                      <p:cBhvr additive="base">
                                        <p:cTn id="103" dur="2000"/>
                                        <p:tgtEl>
                                          <p:spTgt spid="5"/>
                                        </p:tgtEl>
                                        <p:attrNameLst>
                                          <p:attrName>ppt_x</p:attrName>
                                        </p:attrNameLst>
                                      </p:cBhvr>
                                      <p:tavLst>
                                        <p:tav tm="0">
                                          <p:val>
                                            <p:strVal val="ppt_x"/>
                                          </p:val>
                                        </p:tav>
                                        <p:tav tm="100000">
                                          <p:val>
                                            <p:strVal val="1+ppt_w/2"/>
                                          </p:val>
                                        </p:tav>
                                      </p:tavLst>
                                    </p:anim>
                                    <p:anim calcmode="lin" valueType="num">
                                      <p:cBhvr additive="base">
                                        <p:cTn id="104" dur="2000"/>
                                        <p:tgtEl>
                                          <p:spTgt spid="5"/>
                                        </p:tgtEl>
                                        <p:attrNameLst>
                                          <p:attrName>ppt_y</p:attrName>
                                        </p:attrNameLst>
                                      </p:cBhvr>
                                      <p:tavLst>
                                        <p:tav tm="0">
                                          <p:val>
                                            <p:strVal val="ppt_y"/>
                                          </p:val>
                                        </p:tav>
                                        <p:tav tm="100000">
                                          <p:val>
                                            <p:strVal val="1+ppt_h/2"/>
                                          </p:val>
                                        </p:tav>
                                      </p:tavLst>
                                    </p:anim>
                                    <p:set>
                                      <p:cBhvr>
                                        <p:cTn id="105" dur="1" fill="hold">
                                          <p:stCondLst>
                                            <p:cond delay="1999"/>
                                          </p:stCondLst>
                                        </p:cTn>
                                        <p:tgtEl>
                                          <p:spTgt spid="5"/>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2000"/>
                                        <p:tgtEl>
                                          <p:spTgt spid="6"/>
                                        </p:tgtEl>
                                        <p:attrNameLst>
                                          <p:attrName>ppt_x</p:attrName>
                                        </p:attrNameLst>
                                      </p:cBhvr>
                                      <p:tavLst>
                                        <p:tav tm="0">
                                          <p:val>
                                            <p:strVal val="ppt_x"/>
                                          </p:val>
                                        </p:tav>
                                        <p:tav tm="100000">
                                          <p:val>
                                            <p:strVal val="1+ppt_w/2"/>
                                          </p:val>
                                        </p:tav>
                                      </p:tavLst>
                                    </p:anim>
                                    <p:anim calcmode="lin" valueType="num">
                                      <p:cBhvr additive="base">
                                        <p:cTn id="108" dur="2000"/>
                                        <p:tgtEl>
                                          <p:spTgt spid="6"/>
                                        </p:tgtEl>
                                        <p:attrNameLst>
                                          <p:attrName>ppt_y</p:attrName>
                                        </p:attrNameLst>
                                      </p:cBhvr>
                                      <p:tavLst>
                                        <p:tav tm="0">
                                          <p:val>
                                            <p:strVal val="ppt_y"/>
                                          </p:val>
                                        </p:tav>
                                        <p:tav tm="100000">
                                          <p:val>
                                            <p:strVal val="1+ppt_h/2"/>
                                          </p:val>
                                        </p:tav>
                                      </p:tavLst>
                                    </p:anim>
                                    <p:set>
                                      <p:cBhvr>
                                        <p:cTn id="109" dur="1" fill="hold">
                                          <p:stCondLst>
                                            <p:cond delay="1999"/>
                                          </p:stCondLst>
                                        </p:cTn>
                                        <p:tgtEl>
                                          <p:spTgt spid="6"/>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2000"/>
                                        <p:tgtEl>
                                          <p:spTgt spid="7"/>
                                        </p:tgtEl>
                                        <p:attrNameLst>
                                          <p:attrName>ppt_x</p:attrName>
                                        </p:attrNameLst>
                                      </p:cBhvr>
                                      <p:tavLst>
                                        <p:tav tm="0">
                                          <p:val>
                                            <p:strVal val="ppt_x"/>
                                          </p:val>
                                        </p:tav>
                                        <p:tav tm="100000">
                                          <p:val>
                                            <p:strVal val="1+ppt_w/2"/>
                                          </p:val>
                                        </p:tav>
                                      </p:tavLst>
                                    </p:anim>
                                    <p:anim calcmode="lin" valueType="num">
                                      <p:cBhvr additive="base">
                                        <p:cTn id="112" dur="2000"/>
                                        <p:tgtEl>
                                          <p:spTgt spid="7"/>
                                        </p:tgtEl>
                                        <p:attrNameLst>
                                          <p:attrName>ppt_y</p:attrName>
                                        </p:attrNameLst>
                                      </p:cBhvr>
                                      <p:tavLst>
                                        <p:tav tm="0">
                                          <p:val>
                                            <p:strVal val="ppt_y"/>
                                          </p:val>
                                        </p:tav>
                                        <p:tav tm="100000">
                                          <p:val>
                                            <p:strVal val="1+ppt_h/2"/>
                                          </p:val>
                                        </p:tav>
                                      </p:tavLst>
                                    </p:anim>
                                    <p:set>
                                      <p:cBhvr>
                                        <p:cTn id="113" dur="1" fill="hold">
                                          <p:stCondLst>
                                            <p:cond delay="1999"/>
                                          </p:stCondLst>
                                        </p:cTn>
                                        <p:tgtEl>
                                          <p:spTgt spid="7"/>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2000"/>
                                        <p:tgtEl>
                                          <p:spTgt spid="8"/>
                                        </p:tgtEl>
                                        <p:attrNameLst>
                                          <p:attrName>ppt_x</p:attrName>
                                        </p:attrNameLst>
                                      </p:cBhvr>
                                      <p:tavLst>
                                        <p:tav tm="0">
                                          <p:val>
                                            <p:strVal val="ppt_x"/>
                                          </p:val>
                                        </p:tav>
                                        <p:tav tm="100000">
                                          <p:val>
                                            <p:strVal val="1+ppt_w/2"/>
                                          </p:val>
                                        </p:tav>
                                      </p:tavLst>
                                    </p:anim>
                                    <p:anim calcmode="lin" valueType="num">
                                      <p:cBhvr additive="base">
                                        <p:cTn id="116" dur="2000"/>
                                        <p:tgtEl>
                                          <p:spTgt spid="8"/>
                                        </p:tgtEl>
                                        <p:attrNameLst>
                                          <p:attrName>ppt_y</p:attrName>
                                        </p:attrNameLst>
                                      </p:cBhvr>
                                      <p:tavLst>
                                        <p:tav tm="0">
                                          <p:val>
                                            <p:strVal val="ppt_y"/>
                                          </p:val>
                                        </p:tav>
                                        <p:tav tm="100000">
                                          <p:val>
                                            <p:strVal val="1+ppt_h/2"/>
                                          </p:val>
                                        </p:tav>
                                      </p:tavLst>
                                    </p:anim>
                                    <p:set>
                                      <p:cBhvr>
                                        <p:cTn id="117" dur="1" fill="hold">
                                          <p:stCondLst>
                                            <p:cond delay="1999"/>
                                          </p:stCondLst>
                                        </p:cTn>
                                        <p:tgtEl>
                                          <p:spTgt spid="8"/>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2000"/>
                                        <p:tgtEl>
                                          <p:spTgt spid="9"/>
                                        </p:tgtEl>
                                        <p:attrNameLst>
                                          <p:attrName>ppt_x</p:attrName>
                                        </p:attrNameLst>
                                      </p:cBhvr>
                                      <p:tavLst>
                                        <p:tav tm="0">
                                          <p:val>
                                            <p:strVal val="ppt_x"/>
                                          </p:val>
                                        </p:tav>
                                        <p:tav tm="100000">
                                          <p:val>
                                            <p:strVal val="1+ppt_w/2"/>
                                          </p:val>
                                        </p:tav>
                                      </p:tavLst>
                                    </p:anim>
                                    <p:anim calcmode="lin" valueType="num">
                                      <p:cBhvr additive="base">
                                        <p:cTn id="120" dur="2000"/>
                                        <p:tgtEl>
                                          <p:spTgt spid="9"/>
                                        </p:tgtEl>
                                        <p:attrNameLst>
                                          <p:attrName>ppt_y</p:attrName>
                                        </p:attrNameLst>
                                      </p:cBhvr>
                                      <p:tavLst>
                                        <p:tav tm="0">
                                          <p:val>
                                            <p:strVal val="ppt_y"/>
                                          </p:val>
                                        </p:tav>
                                        <p:tav tm="100000">
                                          <p:val>
                                            <p:strVal val="1+ppt_h/2"/>
                                          </p:val>
                                        </p:tav>
                                      </p:tavLst>
                                    </p:anim>
                                    <p:set>
                                      <p:cBhvr>
                                        <p:cTn id="121" dur="1" fill="hold">
                                          <p:stCondLst>
                                            <p:cond delay="1999"/>
                                          </p:stCondLst>
                                        </p:cTn>
                                        <p:tgtEl>
                                          <p:spTgt spid="9"/>
                                        </p:tgtEl>
                                        <p:attrNameLst>
                                          <p:attrName>style.visibility</p:attrName>
                                        </p:attrNameLst>
                                      </p:cBhvr>
                                      <p:to>
                                        <p:strVal val="hidden"/>
                                      </p:to>
                                    </p:set>
                                  </p:childTnLst>
                                </p:cTn>
                              </p:par>
                              <p:par>
                                <p:cTn id="122" presetID="2" presetClass="exit" presetSubtype="6" fill="hold" nodeType="withEffect">
                                  <p:stCondLst>
                                    <p:cond delay="0"/>
                                  </p:stCondLst>
                                  <p:childTnLst>
                                    <p:anim calcmode="lin" valueType="num">
                                      <p:cBhvr additive="base">
                                        <p:cTn id="123" dur="2000"/>
                                        <p:tgtEl>
                                          <p:spTgt spid="10"/>
                                        </p:tgtEl>
                                        <p:attrNameLst>
                                          <p:attrName>ppt_x</p:attrName>
                                        </p:attrNameLst>
                                      </p:cBhvr>
                                      <p:tavLst>
                                        <p:tav tm="0">
                                          <p:val>
                                            <p:strVal val="ppt_x"/>
                                          </p:val>
                                        </p:tav>
                                        <p:tav tm="100000">
                                          <p:val>
                                            <p:strVal val="1+ppt_w/2"/>
                                          </p:val>
                                        </p:tav>
                                      </p:tavLst>
                                    </p:anim>
                                    <p:anim calcmode="lin" valueType="num">
                                      <p:cBhvr additive="base">
                                        <p:cTn id="124" dur="2000"/>
                                        <p:tgtEl>
                                          <p:spTgt spid="10"/>
                                        </p:tgtEl>
                                        <p:attrNameLst>
                                          <p:attrName>ppt_y</p:attrName>
                                        </p:attrNameLst>
                                      </p:cBhvr>
                                      <p:tavLst>
                                        <p:tav tm="0">
                                          <p:val>
                                            <p:strVal val="ppt_y"/>
                                          </p:val>
                                        </p:tav>
                                        <p:tav tm="100000">
                                          <p:val>
                                            <p:strVal val="1+ppt_h/2"/>
                                          </p:val>
                                        </p:tav>
                                      </p:tavLst>
                                    </p:anim>
                                    <p:set>
                                      <p:cBhvr>
                                        <p:cTn id="125" dur="1" fill="hold">
                                          <p:stCondLst>
                                            <p:cond delay="1999"/>
                                          </p:stCondLst>
                                        </p:cTn>
                                        <p:tgtEl>
                                          <p:spTgt spid="10"/>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2000"/>
                                        <p:tgtEl>
                                          <p:spTgt spid="11"/>
                                        </p:tgtEl>
                                        <p:attrNameLst>
                                          <p:attrName>ppt_x</p:attrName>
                                        </p:attrNameLst>
                                      </p:cBhvr>
                                      <p:tavLst>
                                        <p:tav tm="0">
                                          <p:val>
                                            <p:strVal val="ppt_x"/>
                                          </p:val>
                                        </p:tav>
                                        <p:tav tm="100000">
                                          <p:val>
                                            <p:strVal val="1+ppt_w/2"/>
                                          </p:val>
                                        </p:tav>
                                      </p:tavLst>
                                    </p:anim>
                                    <p:anim calcmode="lin" valueType="num">
                                      <p:cBhvr additive="base">
                                        <p:cTn id="128" dur="2000"/>
                                        <p:tgtEl>
                                          <p:spTgt spid="11"/>
                                        </p:tgtEl>
                                        <p:attrNameLst>
                                          <p:attrName>ppt_y</p:attrName>
                                        </p:attrNameLst>
                                      </p:cBhvr>
                                      <p:tavLst>
                                        <p:tav tm="0">
                                          <p:val>
                                            <p:strVal val="ppt_y"/>
                                          </p:val>
                                        </p:tav>
                                        <p:tav tm="100000">
                                          <p:val>
                                            <p:strVal val="1+ppt_h/2"/>
                                          </p:val>
                                        </p:tav>
                                      </p:tavLst>
                                    </p:anim>
                                    <p:set>
                                      <p:cBhvr>
                                        <p:cTn id="129" dur="1" fill="hold">
                                          <p:stCondLst>
                                            <p:cond delay="1999"/>
                                          </p:stCondLst>
                                        </p:cTn>
                                        <p:tgtEl>
                                          <p:spTgt spid="11"/>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2000"/>
                                        <p:tgtEl>
                                          <p:spTgt spid="12"/>
                                        </p:tgtEl>
                                        <p:attrNameLst>
                                          <p:attrName>ppt_x</p:attrName>
                                        </p:attrNameLst>
                                      </p:cBhvr>
                                      <p:tavLst>
                                        <p:tav tm="0">
                                          <p:val>
                                            <p:strVal val="ppt_x"/>
                                          </p:val>
                                        </p:tav>
                                        <p:tav tm="100000">
                                          <p:val>
                                            <p:strVal val="1+ppt_w/2"/>
                                          </p:val>
                                        </p:tav>
                                      </p:tavLst>
                                    </p:anim>
                                    <p:anim calcmode="lin" valueType="num">
                                      <p:cBhvr additive="base">
                                        <p:cTn id="132" dur="2000"/>
                                        <p:tgtEl>
                                          <p:spTgt spid="12"/>
                                        </p:tgtEl>
                                        <p:attrNameLst>
                                          <p:attrName>ppt_y</p:attrName>
                                        </p:attrNameLst>
                                      </p:cBhvr>
                                      <p:tavLst>
                                        <p:tav tm="0">
                                          <p:val>
                                            <p:strVal val="ppt_y"/>
                                          </p:val>
                                        </p:tav>
                                        <p:tav tm="100000">
                                          <p:val>
                                            <p:strVal val="1+ppt_h/2"/>
                                          </p:val>
                                        </p:tav>
                                      </p:tavLst>
                                    </p:anim>
                                    <p:set>
                                      <p:cBhvr>
                                        <p:cTn id="133" dur="1" fill="hold">
                                          <p:stCondLst>
                                            <p:cond delay="1999"/>
                                          </p:stCondLst>
                                        </p:cTn>
                                        <p:tgtEl>
                                          <p:spTgt spid="12"/>
                                        </p:tgtEl>
                                        <p:attrNameLst>
                                          <p:attrName>style.visibility</p:attrName>
                                        </p:attrNameLst>
                                      </p:cBhvr>
                                      <p:to>
                                        <p:strVal val="hidden"/>
                                      </p:to>
                                    </p:set>
                                  </p:childTnLst>
                                </p:cTn>
                              </p:par>
                              <p:par>
                                <p:cTn id="134" presetID="2" presetClass="exit" presetSubtype="6" fill="hold" nodeType="withEffect">
                                  <p:stCondLst>
                                    <p:cond delay="0"/>
                                  </p:stCondLst>
                                  <p:childTnLst>
                                    <p:anim calcmode="lin" valueType="num">
                                      <p:cBhvr additive="base">
                                        <p:cTn id="135" dur="2000"/>
                                        <p:tgtEl>
                                          <p:spTgt spid="13"/>
                                        </p:tgtEl>
                                        <p:attrNameLst>
                                          <p:attrName>ppt_x</p:attrName>
                                        </p:attrNameLst>
                                      </p:cBhvr>
                                      <p:tavLst>
                                        <p:tav tm="0">
                                          <p:val>
                                            <p:strVal val="ppt_x"/>
                                          </p:val>
                                        </p:tav>
                                        <p:tav tm="100000">
                                          <p:val>
                                            <p:strVal val="1+ppt_w/2"/>
                                          </p:val>
                                        </p:tav>
                                      </p:tavLst>
                                    </p:anim>
                                    <p:anim calcmode="lin" valueType="num">
                                      <p:cBhvr additive="base">
                                        <p:cTn id="136" dur="2000"/>
                                        <p:tgtEl>
                                          <p:spTgt spid="13"/>
                                        </p:tgtEl>
                                        <p:attrNameLst>
                                          <p:attrName>ppt_y</p:attrName>
                                        </p:attrNameLst>
                                      </p:cBhvr>
                                      <p:tavLst>
                                        <p:tav tm="0">
                                          <p:val>
                                            <p:strVal val="ppt_y"/>
                                          </p:val>
                                        </p:tav>
                                        <p:tav tm="100000">
                                          <p:val>
                                            <p:strVal val="1+ppt_h/2"/>
                                          </p:val>
                                        </p:tav>
                                      </p:tavLst>
                                    </p:anim>
                                    <p:set>
                                      <p:cBhvr>
                                        <p:cTn id="137" dur="1" fill="hold">
                                          <p:stCondLst>
                                            <p:cond delay="1999"/>
                                          </p:stCondLst>
                                        </p:cTn>
                                        <p:tgtEl>
                                          <p:spTgt spid="13"/>
                                        </p:tgtEl>
                                        <p:attrNameLst>
                                          <p:attrName>style.visibility</p:attrName>
                                        </p:attrNameLst>
                                      </p:cBhvr>
                                      <p:to>
                                        <p:strVal val="hidden"/>
                                      </p:to>
                                    </p:set>
                                  </p:childTnLst>
                                </p:cTn>
                              </p:par>
                              <p:par>
                                <p:cTn id="138" presetID="2" presetClass="exit" presetSubtype="6" fill="hold" nodeType="withEffect">
                                  <p:stCondLst>
                                    <p:cond delay="0"/>
                                  </p:stCondLst>
                                  <p:childTnLst>
                                    <p:anim calcmode="lin" valueType="num">
                                      <p:cBhvr additive="base">
                                        <p:cTn id="139" dur="2000"/>
                                        <p:tgtEl>
                                          <p:spTgt spid="14"/>
                                        </p:tgtEl>
                                        <p:attrNameLst>
                                          <p:attrName>ppt_x</p:attrName>
                                        </p:attrNameLst>
                                      </p:cBhvr>
                                      <p:tavLst>
                                        <p:tav tm="0">
                                          <p:val>
                                            <p:strVal val="ppt_x"/>
                                          </p:val>
                                        </p:tav>
                                        <p:tav tm="100000">
                                          <p:val>
                                            <p:strVal val="1+ppt_w/2"/>
                                          </p:val>
                                        </p:tav>
                                      </p:tavLst>
                                    </p:anim>
                                    <p:anim calcmode="lin" valueType="num">
                                      <p:cBhvr additive="base">
                                        <p:cTn id="140" dur="2000"/>
                                        <p:tgtEl>
                                          <p:spTgt spid="14"/>
                                        </p:tgtEl>
                                        <p:attrNameLst>
                                          <p:attrName>ppt_y</p:attrName>
                                        </p:attrNameLst>
                                      </p:cBhvr>
                                      <p:tavLst>
                                        <p:tav tm="0">
                                          <p:val>
                                            <p:strVal val="ppt_y"/>
                                          </p:val>
                                        </p:tav>
                                        <p:tav tm="100000">
                                          <p:val>
                                            <p:strVal val="1+ppt_h/2"/>
                                          </p:val>
                                        </p:tav>
                                      </p:tavLst>
                                    </p:anim>
                                    <p:set>
                                      <p:cBhvr>
                                        <p:cTn id="141" dur="1" fill="hold">
                                          <p:stCondLst>
                                            <p:cond delay="1999"/>
                                          </p:stCondLst>
                                        </p:cTn>
                                        <p:tgtEl>
                                          <p:spTgt spid="14"/>
                                        </p:tgtEl>
                                        <p:attrNameLst>
                                          <p:attrName>style.visibility</p:attrName>
                                        </p:attrNameLst>
                                      </p:cBhvr>
                                      <p:to>
                                        <p:strVal val="hidden"/>
                                      </p:to>
                                    </p:set>
                                  </p:childTnLst>
                                </p:cTn>
                              </p:par>
                              <p:par>
                                <p:cTn id="142" presetID="2" presetClass="exit" presetSubtype="6" fill="hold" nodeType="withEffect">
                                  <p:stCondLst>
                                    <p:cond delay="0"/>
                                  </p:stCondLst>
                                  <p:childTnLst>
                                    <p:anim calcmode="lin" valueType="num">
                                      <p:cBhvr additive="base">
                                        <p:cTn id="143" dur="2000"/>
                                        <p:tgtEl>
                                          <p:spTgt spid="15"/>
                                        </p:tgtEl>
                                        <p:attrNameLst>
                                          <p:attrName>ppt_x</p:attrName>
                                        </p:attrNameLst>
                                      </p:cBhvr>
                                      <p:tavLst>
                                        <p:tav tm="0">
                                          <p:val>
                                            <p:strVal val="ppt_x"/>
                                          </p:val>
                                        </p:tav>
                                        <p:tav tm="100000">
                                          <p:val>
                                            <p:strVal val="1+ppt_w/2"/>
                                          </p:val>
                                        </p:tav>
                                      </p:tavLst>
                                    </p:anim>
                                    <p:anim calcmode="lin" valueType="num">
                                      <p:cBhvr additive="base">
                                        <p:cTn id="144" dur="2000"/>
                                        <p:tgtEl>
                                          <p:spTgt spid="15"/>
                                        </p:tgtEl>
                                        <p:attrNameLst>
                                          <p:attrName>ppt_y</p:attrName>
                                        </p:attrNameLst>
                                      </p:cBhvr>
                                      <p:tavLst>
                                        <p:tav tm="0">
                                          <p:val>
                                            <p:strVal val="ppt_y"/>
                                          </p:val>
                                        </p:tav>
                                        <p:tav tm="100000">
                                          <p:val>
                                            <p:strVal val="1+ppt_h/2"/>
                                          </p:val>
                                        </p:tav>
                                      </p:tavLst>
                                    </p:anim>
                                    <p:set>
                                      <p:cBhvr>
                                        <p:cTn id="145" dur="1" fill="hold">
                                          <p:stCondLst>
                                            <p:cond delay="1999"/>
                                          </p:stCondLst>
                                        </p:cTn>
                                        <p:tgtEl>
                                          <p:spTgt spid="15"/>
                                        </p:tgtEl>
                                        <p:attrNameLst>
                                          <p:attrName>style.visibility</p:attrName>
                                        </p:attrNameLst>
                                      </p:cBhvr>
                                      <p:to>
                                        <p:strVal val="hidden"/>
                                      </p:to>
                                    </p:set>
                                  </p:childTnLst>
                                </p:cTn>
                              </p:par>
                              <p:par>
                                <p:cTn id="146" presetID="2" presetClass="exit" presetSubtype="6" fill="hold" nodeType="withEffect">
                                  <p:stCondLst>
                                    <p:cond delay="0"/>
                                  </p:stCondLst>
                                  <p:childTnLst>
                                    <p:anim calcmode="lin" valueType="num">
                                      <p:cBhvr additive="base">
                                        <p:cTn id="147" dur="2000"/>
                                        <p:tgtEl>
                                          <p:spTgt spid="16"/>
                                        </p:tgtEl>
                                        <p:attrNameLst>
                                          <p:attrName>ppt_x</p:attrName>
                                        </p:attrNameLst>
                                      </p:cBhvr>
                                      <p:tavLst>
                                        <p:tav tm="0">
                                          <p:val>
                                            <p:strVal val="ppt_x"/>
                                          </p:val>
                                        </p:tav>
                                        <p:tav tm="100000">
                                          <p:val>
                                            <p:strVal val="1+ppt_w/2"/>
                                          </p:val>
                                        </p:tav>
                                      </p:tavLst>
                                    </p:anim>
                                    <p:anim calcmode="lin" valueType="num">
                                      <p:cBhvr additive="base">
                                        <p:cTn id="148" dur="2000"/>
                                        <p:tgtEl>
                                          <p:spTgt spid="16"/>
                                        </p:tgtEl>
                                        <p:attrNameLst>
                                          <p:attrName>ppt_y</p:attrName>
                                        </p:attrNameLst>
                                      </p:cBhvr>
                                      <p:tavLst>
                                        <p:tav tm="0">
                                          <p:val>
                                            <p:strVal val="ppt_y"/>
                                          </p:val>
                                        </p:tav>
                                        <p:tav tm="100000">
                                          <p:val>
                                            <p:strVal val="1+ppt_h/2"/>
                                          </p:val>
                                        </p:tav>
                                      </p:tavLst>
                                    </p:anim>
                                    <p:set>
                                      <p:cBhvr>
                                        <p:cTn id="149" dur="1" fill="hold">
                                          <p:stCondLst>
                                            <p:cond delay="1999"/>
                                          </p:stCondLst>
                                        </p:cTn>
                                        <p:tgtEl>
                                          <p:spTgt spid="16"/>
                                        </p:tgtEl>
                                        <p:attrNameLst>
                                          <p:attrName>style.visibility</p:attrName>
                                        </p:attrNameLst>
                                      </p:cBhvr>
                                      <p:to>
                                        <p:strVal val="hidden"/>
                                      </p:to>
                                    </p:set>
                                  </p:childTnLst>
                                </p:cTn>
                              </p:par>
                              <p:par>
                                <p:cTn id="150" presetID="2" presetClass="exit" presetSubtype="6" fill="hold" nodeType="withEffect">
                                  <p:stCondLst>
                                    <p:cond delay="0"/>
                                  </p:stCondLst>
                                  <p:childTnLst>
                                    <p:anim calcmode="lin" valueType="num">
                                      <p:cBhvr additive="base">
                                        <p:cTn id="151" dur="2000"/>
                                        <p:tgtEl>
                                          <p:spTgt spid="17"/>
                                        </p:tgtEl>
                                        <p:attrNameLst>
                                          <p:attrName>ppt_x</p:attrName>
                                        </p:attrNameLst>
                                      </p:cBhvr>
                                      <p:tavLst>
                                        <p:tav tm="0">
                                          <p:val>
                                            <p:strVal val="ppt_x"/>
                                          </p:val>
                                        </p:tav>
                                        <p:tav tm="100000">
                                          <p:val>
                                            <p:strVal val="1+ppt_w/2"/>
                                          </p:val>
                                        </p:tav>
                                      </p:tavLst>
                                    </p:anim>
                                    <p:anim calcmode="lin" valueType="num">
                                      <p:cBhvr additive="base">
                                        <p:cTn id="152" dur="2000"/>
                                        <p:tgtEl>
                                          <p:spTgt spid="17"/>
                                        </p:tgtEl>
                                        <p:attrNameLst>
                                          <p:attrName>ppt_y</p:attrName>
                                        </p:attrNameLst>
                                      </p:cBhvr>
                                      <p:tavLst>
                                        <p:tav tm="0">
                                          <p:val>
                                            <p:strVal val="ppt_y"/>
                                          </p:val>
                                        </p:tav>
                                        <p:tav tm="100000">
                                          <p:val>
                                            <p:strVal val="1+ppt_h/2"/>
                                          </p:val>
                                        </p:tav>
                                      </p:tavLst>
                                    </p:anim>
                                    <p:set>
                                      <p:cBhvr>
                                        <p:cTn id="153" dur="1" fill="hold">
                                          <p:stCondLst>
                                            <p:cond delay="1999"/>
                                          </p:stCondLst>
                                        </p:cTn>
                                        <p:tgtEl>
                                          <p:spTgt spid="17"/>
                                        </p:tgtEl>
                                        <p:attrNameLst>
                                          <p:attrName>style.visibility</p:attrName>
                                        </p:attrNameLst>
                                      </p:cBhvr>
                                      <p:to>
                                        <p:strVal val="hidden"/>
                                      </p:to>
                                    </p:set>
                                  </p:childTnLst>
                                </p:cTn>
                              </p:par>
                              <p:par>
                                <p:cTn id="154" presetID="2" presetClass="exit" presetSubtype="6" fill="hold" nodeType="withEffect">
                                  <p:stCondLst>
                                    <p:cond delay="0"/>
                                  </p:stCondLst>
                                  <p:childTnLst>
                                    <p:anim calcmode="lin" valueType="num">
                                      <p:cBhvr additive="base">
                                        <p:cTn id="155" dur="2000"/>
                                        <p:tgtEl>
                                          <p:spTgt spid="18"/>
                                        </p:tgtEl>
                                        <p:attrNameLst>
                                          <p:attrName>ppt_x</p:attrName>
                                        </p:attrNameLst>
                                      </p:cBhvr>
                                      <p:tavLst>
                                        <p:tav tm="0">
                                          <p:val>
                                            <p:strVal val="ppt_x"/>
                                          </p:val>
                                        </p:tav>
                                        <p:tav tm="100000">
                                          <p:val>
                                            <p:strVal val="1+ppt_w/2"/>
                                          </p:val>
                                        </p:tav>
                                      </p:tavLst>
                                    </p:anim>
                                    <p:anim calcmode="lin" valueType="num">
                                      <p:cBhvr additive="base">
                                        <p:cTn id="156" dur="2000"/>
                                        <p:tgtEl>
                                          <p:spTgt spid="18"/>
                                        </p:tgtEl>
                                        <p:attrNameLst>
                                          <p:attrName>ppt_y</p:attrName>
                                        </p:attrNameLst>
                                      </p:cBhvr>
                                      <p:tavLst>
                                        <p:tav tm="0">
                                          <p:val>
                                            <p:strVal val="ppt_y"/>
                                          </p:val>
                                        </p:tav>
                                        <p:tav tm="100000">
                                          <p:val>
                                            <p:strVal val="1+ppt_h/2"/>
                                          </p:val>
                                        </p:tav>
                                      </p:tavLst>
                                    </p:anim>
                                    <p:set>
                                      <p:cBhvr>
                                        <p:cTn id="157" dur="1" fill="hold">
                                          <p:stCondLst>
                                            <p:cond delay="1999"/>
                                          </p:stCondLst>
                                        </p:cTn>
                                        <p:tgtEl>
                                          <p:spTgt spid="18"/>
                                        </p:tgtEl>
                                        <p:attrNameLst>
                                          <p:attrName>style.visibility</p:attrName>
                                        </p:attrNameLst>
                                      </p:cBhvr>
                                      <p:to>
                                        <p:strVal val="hidden"/>
                                      </p:to>
                                    </p:set>
                                  </p:childTnLst>
                                </p:cTn>
                              </p:par>
                              <p:par>
                                <p:cTn id="158" presetID="8" presetClass="emph" presetSubtype="0" autoRev="1" fill="hold" nodeType="withEffect">
                                  <p:stCondLst>
                                    <p:cond delay="0"/>
                                  </p:stCondLst>
                                  <p:childTnLst>
                                    <p:animRot by="21600000">
                                      <p:cBhvr>
                                        <p:cTn id="159" dur="2000" fill="hold"/>
                                        <p:tgtEl>
                                          <p:spTgt spid="4"/>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5"/>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6"/>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7"/>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8"/>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9"/>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0"/>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1"/>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2"/>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3"/>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6"/>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17"/>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8"/>
                                        </p:tgtEl>
                                        <p:attrNameLst>
                                          <p:attrName>r</p:attrName>
                                        </p:attrNameLst>
                                      </p:cBhvr>
                                    </p:animRot>
                                  </p:childTnLst>
                                </p:cTn>
                              </p:par>
                              <p:par>
                                <p:cTn id="188" presetID="2" presetClass="entr" presetSubtype="9"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additive="base">
                                        <p:cTn id="190" dur="2000" fill="hold"/>
                                        <p:tgtEl>
                                          <p:spTgt spid="2"/>
                                        </p:tgtEl>
                                        <p:attrNameLst>
                                          <p:attrName>ppt_x</p:attrName>
                                        </p:attrNameLst>
                                      </p:cBhvr>
                                      <p:tavLst>
                                        <p:tav tm="0">
                                          <p:val>
                                            <p:strVal val="0-#ppt_w/2"/>
                                          </p:val>
                                        </p:tav>
                                        <p:tav tm="100000">
                                          <p:val>
                                            <p:strVal val="#ppt_x"/>
                                          </p:val>
                                        </p:tav>
                                      </p:tavLst>
                                    </p:anim>
                                    <p:anim calcmode="lin" valueType="num">
                                      <p:cBhvr additive="base">
                                        <p:cTn id="191"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39999">
              <a:srgbClr val="0A128C"/>
            </a:gs>
            <a:gs pos="70000">
              <a:srgbClr val="181CC7"/>
            </a:gs>
            <a:gs pos="88000">
              <a:srgbClr val="7005D4"/>
            </a:gs>
            <a:gs pos="100000">
              <a:srgbClr val="8C3D91"/>
            </a:gs>
          </a:gsLst>
          <a:lin ang="0" scaled="1"/>
          <a:tileRect/>
        </a:gradFill>
        <a:effectLst/>
      </p:bgPr>
    </p:bg>
    <p:spTree>
      <p:nvGrpSpPr>
        <p:cNvPr id="1" name=""/>
        <p:cNvGrpSpPr/>
        <p:nvPr/>
      </p:nvGrpSpPr>
      <p:grpSpPr>
        <a:xfrm>
          <a:off x="0" y="0"/>
          <a:ext cx="0" cy="0"/>
          <a:chOff x="0" y="0"/>
          <a:chExt cx="0" cy="0"/>
        </a:xfrm>
      </p:grpSpPr>
      <p:pic>
        <p:nvPicPr>
          <p:cNvPr id="2" name="1 Imagen" descr="stock-photo-1430724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580b57fcd9996e24bc43c131.png"/>
          <p:cNvPicPr>
            <a:picLocks noChangeAspect="1"/>
          </p:cNvPicPr>
          <p:nvPr/>
        </p:nvPicPr>
        <p:blipFill>
          <a:blip r:embed="rId3">
            <a:lum contrast="20000"/>
          </a:blip>
          <a:srcRect l="9500" t="16418" r="12500" b="7462"/>
          <a:stretch>
            <a:fillRect/>
          </a:stretch>
        </p:blipFill>
        <p:spPr>
          <a:xfrm>
            <a:off x="3071802" y="0"/>
            <a:ext cx="1529614" cy="1000132"/>
          </a:xfrm>
          <a:prstGeom prst="rect">
            <a:avLst/>
          </a:prstGeom>
        </p:spPr>
      </p:pic>
      <p:pic>
        <p:nvPicPr>
          <p:cNvPr id="4" name="3 Imagen" descr="580b57fcd9996e24bc43c131.png"/>
          <p:cNvPicPr>
            <a:picLocks noChangeAspect="1"/>
          </p:cNvPicPr>
          <p:nvPr/>
        </p:nvPicPr>
        <p:blipFill>
          <a:blip r:embed="rId3">
            <a:lum contrast="20000"/>
          </a:blip>
          <a:srcRect l="9500" t="16418" r="12500" b="7462"/>
          <a:stretch>
            <a:fillRect/>
          </a:stretch>
        </p:blipFill>
        <p:spPr>
          <a:xfrm flipH="1">
            <a:off x="4500562" y="0"/>
            <a:ext cx="1571636" cy="1000132"/>
          </a:xfrm>
          <a:prstGeom prst="rect">
            <a:avLst/>
          </a:prstGeom>
        </p:spPr>
      </p:pic>
      <p:pic>
        <p:nvPicPr>
          <p:cNvPr id="5" name="4 Imagen" descr="580b57fcd9996e24bc43c131.png"/>
          <p:cNvPicPr>
            <a:picLocks noChangeAspect="1"/>
          </p:cNvPicPr>
          <p:nvPr/>
        </p:nvPicPr>
        <p:blipFill>
          <a:blip r:embed="rId3">
            <a:lum contrast="20000"/>
          </a:blip>
          <a:srcRect l="9500" t="16418" r="12500" b="7462"/>
          <a:stretch>
            <a:fillRect/>
          </a:stretch>
        </p:blipFill>
        <p:spPr>
          <a:xfrm>
            <a:off x="3071802" y="642924"/>
            <a:ext cx="1529614" cy="1000132"/>
          </a:xfrm>
          <a:prstGeom prst="rect">
            <a:avLst/>
          </a:prstGeom>
        </p:spPr>
      </p:pic>
      <p:pic>
        <p:nvPicPr>
          <p:cNvPr id="6" name="5 Imagen" descr="580b57fcd9996e24bc43c131.png"/>
          <p:cNvPicPr>
            <a:picLocks noChangeAspect="1"/>
          </p:cNvPicPr>
          <p:nvPr/>
        </p:nvPicPr>
        <p:blipFill>
          <a:blip r:embed="rId3">
            <a:lum contrast="20000"/>
          </a:blip>
          <a:srcRect l="9500" t="16418" r="12500" b="7462"/>
          <a:stretch>
            <a:fillRect/>
          </a:stretch>
        </p:blipFill>
        <p:spPr>
          <a:xfrm flipH="1">
            <a:off x="4500562" y="642924"/>
            <a:ext cx="1571636" cy="1000132"/>
          </a:xfrm>
          <a:prstGeom prst="rect">
            <a:avLst/>
          </a:prstGeom>
        </p:spPr>
      </p:pic>
      <p:pic>
        <p:nvPicPr>
          <p:cNvPr id="7" name="6 Imagen" descr="580b57fcd9996e24bc43c131.png"/>
          <p:cNvPicPr>
            <a:picLocks noChangeAspect="1"/>
          </p:cNvPicPr>
          <p:nvPr/>
        </p:nvPicPr>
        <p:blipFill>
          <a:blip r:embed="rId3">
            <a:lum contrast="20000"/>
          </a:blip>
          <a:srcRect l="9500" t="16418" r="12500" b="7462"/>
          <a:stretch>
            <a:fillRect/>
          </a:stretch>
        </p:blipFill>
        <p:spPr>
          <a:xfrm>
            <a:off x="3071802" y="1214446"/>
            <a:ext cx="1529614" cy="1000132"/>
          </a:xfrm>
          <a:prstGeom prst="rect">
            <a:avLst/>
          </a:prstGeom>
        </p:spPr>
      </p:pic>
      <p:pic>
        <p:nvPicPr>
          <p:cNvPr id="8" name="7 Imagen" descr="580b57fcd9996e24bc43c131.png"/>
          <p:cNvPicPr>
            <a:picLocks noChangeAspect="1"/>
          </p:cNvPicPr>
          <p:nvPr/>
        </p:nvPicPr>
        <p:blipFill>
          <a:blip r:embed="rId3">
            <a:lum contrast="20000"/>
          </a:blip>
          <a:srcRect l="9500" t="16418" r="12500" b="7462"/>
          <a:stretch>
            <a:fillRect/>
          </a:stretch>
        </p:blipFill>
        <p:spPr>
          <a:xfrm flipH="1">
            <a:off x="4500562" y="1214446"/>
            <a:ext cx="1571636" cy="1000132"/>
          </a:xfrm>
          <a:prstGeom prst="rect">
            <a:avLst/>
          </a:prstGeom>
        </p:spPr>
      </p:pic>
      <p:pic>
        <p:nvPicPr>
          <p:cNvPr id="9" name="8 Imagen" descr="580b57fcd9996e24bc43c131.png"/>
          <p:cNvPicPr>
            <a:picLocks noChangeAspect="1"/>
          </p:cNvPicPr>
          <p:nvPr/>
        </p:nvPicPr>
        <p:blipFill>
          <a:blip r:embed="rId3">
            <a:lum contrast="20000"/>
          </a:blip>
          <a:srcRect l="9500" t="16418" r="12500" b="7462"/>
          <a:stretch>
            <a:fillRect/>
          </a:stretch>
        </p:blipFill>
        <p:spPr>
          <a:xfrm>
            <a:off x="3071802" y="1857370"/>
            <a:ext cx="1529614" cy="1000132"/>
          </a:xfrm>
          <a:prstGeom prst="rect">
            <a:avLst/>
          </a:prstGeom>
        </p:spPr>
      </p:pic>
      <p:pic>
        <p:nvPicPr>
          <p:cNvPr id="10" name="9 Imagen" descr="580b57fcd9996e24bc43c131.png"/>
          <p:cNvPicPr>
            <a:picLocks noChangeAspect="1"/>
          </p:cNvPicPr>
          <p:nvPr/>
        </p:nvPicPr>
        <p:blipFill>
          <a:blip r:embed="rId3">
            <a:lum contrast="20000"/>
          </a:blip>
          <a:srcRect l="9500" t="16418" r="12500" b="7462"/>
          <a:stretch>
            <a:fillRect/>
          </a:stretch>
        </p:blipFill>
        <p:spPr>
          <a:xfrm flipH="1">
            <a:off x="4500562" y="1857370"/>
            <a:ext cx="1571636" cy="1000132"/>
          </a:xfrm>
          <a:prstGeom prst="rect">
            <a:avLst/>
          </a:prstGeom>
        </p:spPr>
      </p:pic>
      <p:pic>
        <p:nvPicPr>
          <p:cNvPr id="11" name="10 Imagen" descr="580b57fcd9996e24bc43c131.png"/>
          <p:cNvPicPr>
            <a:picLocks noChangeAspect="1"/>
          </p:cNvPicPr>
          <p:nvPr/>
        </p:nvPicPr>
        <p:blipFill>
          <a:blip r:embed="rId3">
            <a:lum contrast="20000"/>
          </a:blip>
          <a:srcRect l="9500" t="16418" r="12500" b="7462"/>
          <a:stretch>
            <a:fillRect/>
          </a:stretch>
        </p:blipFill>
        <p:spPr>
          <a:xfrm>
            <a:off x="3071802" y="2500330"/>
            <a:ext cx="1529614" cy="1000132"/>
          </a:xfrm>
          <a:prstGeom prst="rect">
            <a:avLst/>
          </a:prstGeom>
        </p:spPr>
      </p:pic>
      <p:pic>
        <p:nvPicPr>
          <p:cNvPr id="12" name="11 Imagen" descr="580b57fcd9996e24bc43c131.png"/>
          <p:cNvPicPr>
            <a:picLocks noChangeAspect="1"/>
          </p:cNvPicPr>
          <p:nvPr/>
        </p:nvPicPr>
        <p:blipFill>
          <a:blip r:embed="rId3">
            <a:lum contrast="20000"/>
          </a:blip>
          <a:srcRect l="9500" t="16418" r="12500" b="7462"/>
          <a:stretch>
            <a:fillRect/>
          </a:stretch>
        </p:blipFill>
        <p:spPr>
          <a:xfrm flipH="1">
            <a:off x="4500562" y="2500330"/>
            <a:ext cx="1571636" cy="1000132"/>
          </a:xfrm>
          <a:prstGeom prst="rect">
            <a:avLst/>
          </a:prstGeom>
        </p:spPr>
      </p:pic>
      <p:pic>
        <p:nvPicPr>
          <p:cNvPr id="13" name="12 Imagen" descr="580b57fcd9996e24bc43c131.png"/>
          <p:cNvPicPr>
            <a:picLocks noChangeAspect="1"/>
          </p:cNvPicPr>
          <p:nvPr/>
        </p:nvPicPr>
        <p:blipFill>
          <a:blip r:embed="rId3">
            <a:lum contrast="20000"/>
          </a:blip>
          <a:srcRect l="9500" t="16418" r="12500" b="7462"/>
          <a:stretch>
            <a:fillRect/>
          </a:stretch>
        </p:blipFill>
        <p:spPr>
          <a:xfrm>
            <a:off x="3071802" y="3143254"/>
            <a:ext cx="1529614" cy="1000132"/>
          </a:xfrm>
          <a:prstGeom prst="rect">
            <a:avLst/>
          </a:prstGeom>
        </p:spPr>
      </p:pic>
      <p:pic>
        <p:nvPicPr>
          <p:cNvPr id="14" name="13 Imagen" descr="580b57fcd9996e24bc43c131.png"/>
          <p:cNvPicPr>
            <a:picLocks noChangeAspect="1"/>
          </p:cNvPicPr>
          <p:nvPr/>
        </p:nvPicPr>
        <p:blipFill>
          <a:blip r:embed="rId3">
            <a:lum contrast="20000"/>
          </a:blip>
          <a:srcRect l="9500" t="16418" r="12500" b="7462"/>
          <a:stretch>
            <a:fillRect/>
          </a:stretch>
        </p:blipFill>
        <p:spPr>
          <a:xfrm flipH="1">
            <a:off x="4500562" y="3143254"/>
            <a:ext cx="1571636" cy="1000132"/>
          </a:xfrm>
          <a:prstGeom prst="rect">
            <a:avLst/>
          </a:prstGeom>
        </p:spPr>
      </p:pic>
      <p:pic>
        <p:nvPicPr>
          <p:cNvPr id="15" name="14 Imagen" descr="580b57fcd9996e24bc43c131.png"/>
          <p:cNvPicPr>
            <a:picLocks noChangeAspect="1"/>
          </p:cNvPicPr>
          <p:nvPr/>
        </p:nvPicPr>
        <p:blipFill>
          <a:blip r:embed="rId3">
            <a:lum contrast="20000"/>
          </a:blip>
          <a:srcRect l="9500" t="16418" r="12500" b="7462"/>
          <a:stretch>
            <a:fillRect/>
          </a:stretch>
        </p:blipFill>
        <p:spPr>
          <a:xfrm>
            <a:off x="3071802" y="3714776"/>
            <a:ext cx="1529614" cy="1000132"/>
          </a:xfrm>
          <a:prstGeom prst="rect">
            <a:avLst/>
          </a:prstGeom>
        </p:spPr>
      </p:pic>
      <p:pic>
        <p:nvPicPr>
          <p:cNvPr id="16" name="15 Imagen" descr="580b57fcd9996e24bc43c131.png"/>
          <p:cNvPicPr>
            <a:picLocks noChangeAspect="1"/>
          </p:cNvPicPr>
          <p:nvPr/>
        </p:nvPicPr>
        <p:blipFill>
          <a:blip r:embed="rId3">
            <a:lum contrast="20000"/>
          </a:blip>
          <a:srcRect l="9500" t="16418" r="12500" b="7462"/>
          <a:stretch>
            <a:fillRect/>
          </a:stretch>
        </p:blipFill>
        <p:spPr>
          <a:xfrm flipH="1">
            <a:off x="4500562" y="3714776"/>
            <a:ext cx="1571636" cy="1000132"/>
          </a:xfrm>
          <a:prstGeom prst="rect">
            <a:avLst/>
          </a:prstGeom>
        </p:spPr>
      </p:pic>
      <p:pic>
        <p:nvPicPr>
          <p:cNvPr id="17" name="16 Imagen" descr="580b57fcd9996e24bc43c131.png"/>
          <p:cNvPicPr>
            <a:picLocks noChangeAspect="1"/>
          </p:cNvPicPr>
          <p:nvPr/>
        </p:nvPicPr>
        <p:blipFill>
          <a:blip r:embed="rId3">
            <a:lum contrast="20000"/>
          </a:blip>
          <a:srcRect l="9500" t="16418" r="12500" b="7462"/>
          <a:stretch>
            <a:fillRect/>
          </a:stretch>
        </p:blipFill>
        <p:spPr>
          <a:xfrm>
            <a:off x="3071802" y="4357700"/>
            <a:ext cx="1529614" cy="1000132"/>
          </a:xfrm>
          <a:prstGeom prst="rect">
            <a:avLst/>
          </a:prstGeom>
        </p:spPr>
      </p:pic>
      <p:pic>
        <p:nvPicPr>
          <p:cNvPr id="18" name="17 Imagen" descr="580b57fcd9996e24bc43c131.png"/>
          <p:cNvPicPr>
            <a:picLocks noChangeAspect="1"/>
          </p:cNvPicPr>
          <p:nvPr/>
        </p:nvPicPr>
        <p:blipFill>
          <a:blip r:embed="rId3">
            <a:lum contrast="20000"/>
          </a:blip>
          <a:srcRect l="9500" t="16418" r="12500" b="7462"/>
          <a:stretch>
            <a:fillRect/>
          </a:stretch>
        </p:blipFill>
        <p:spPr>
          <a:xfrm flipH="1">
            <a:off x="4500562" y="4357700"/>
            <a:ext cx="1571636" cy="1000132"/>
          </a:xfrm>
          <a:prstGeom prst="rect">
            <a:avLst/>
          </a:prstGeom>
        </p:spPr>
      </p:pic>
      <p:sp>
        <p:nvSpPr>
          <p:cNvPr id="19" name="18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1+#ppt_w/2"/>
                                          </p:val>
                                        </p:tav>
                                        <p:tav tm="100000">
                                          <p:val>
                                            <p:strVal val="#ppt_x"/>
                                          </p:val>
                                        </p:tav>
                                      </p:tavLst>
                                    </p:anim>
                                    <p:anim calcmode="lin" valueType="num">
                                      <p:cBhvr additive="base">
                                        <p:cTn id="42" dur="2000" fill="hold"/>
                                        <p:tgtEl>
                                          <p:spTgt spid="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1+#ppt_w/2"/>
                                          </p:val>
                                        </p:tav>
                                        <p:tav tm="100000">
                                          <p:val>
                                            <p:strVal val="#ppt_x"/>
                                          </p:val>
                                        </p:tav>
                                      </p:tavLst>
                                    </p:anim>
                                    <p:anim calcmode="lin" valueType="num">
                                      <p:cBhvr additive="base">
                                        <p:cTn id="46" dur="20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1+#ppt_w/2"/>
                                          </p:val>
                                        </p:tav>
                                        <p:tav tm="100000">
                                          <p:val>
                                            <p:strVal val="#ppt_x"/>
                                          </p:val>
                                        </p:tav>
                                      </p:tavLst>
                                    </p:anim>
                                    <p:anim calcmode="lin" valueType="num">
                                      <p:cBhvr additive="base">
                                        <p:cTn id="54" dur="2000" fill="hold"/>
                                        <p:tgtEl>
                                          <p:spTgt spid="10"/>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1+#ppt_w/2"/>
                                          </p:val>
                                        </p:tav>
                                        <p:tav tm="100000">
                                          <p:val>
                                            <p:strVal val="#ppt_x"/>
                                          </p:val>
                                        </p:tav>
                                      </p:tavLst>
                                    </p:anim>
                                    <p:anim calcmode="lin" valueType="num">
                                      <p:cBhvr additive="base">
                                        <p:cTn id="58" dur="2000" fill="hold"/>
                                        <p:tgtEl>
                                          <p:spTgt spid="12"/>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1+#ppt_w/2"/>
                                          </p:val>
                                        </p:tav>
                                        <p:tav tm="100000">
                                          <p:val>
                                            <p:strVal val="#ppt_x"/>
                                          </p:val>
                                        </p:tav>
                                      </p:tavLst>
                                    </p:anim>
                                    <p:anim calcmode="lin" valueType="num">
                                      <p:cBhvr additive="base">
                                        <p:cTn id="62" dur="2000" fill="hold"/>
                                        <p:tgtEl>
                                          <p:spTgt spid="14"/>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1+#ppt_w/2"/>
                                          </p:val>
                                        </p:tav>
                                        <p:tav tm="100000">
                                          <p:val>
                                            <p:strVal val="#ppt_x"/>
                                          </p:val>
                                        </p:tav>
                                      </p:tavLst>
                                    </p:anim>
                                    <p:anim calcmode="lin" valueType="num">
                                      <p:cBhvr additive="base">
                                        <p:cTn id="66" dur="2000" fill="hold"/>
                                        <p:tgtEl>
                                          <p:spTgt spid="16"/>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1+ppt_w/2"/>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1+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1+ppt_w/2"/>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1+ppt_w/2"/>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1+ppt_w/2"/>
                                          </p:val>
                                        </p:tav>
                                      </p:tavLst>
                                    </p:anim>
                                    <p:anim calcmode="lin" valueType="num">
                                      <p:cBhvr additive="base">
                                        <p:cTn id="134" dur="2000"/>
                                        <p:tgtEl>
                                          <p:spTgt spid="17"/>
                                        </p:tgtEl>
                                        <p:attrNameLst>
                                          <p:attrName>ppt_y</p:attrName>
                                        </p:attrNameLst>
                                      </p:cBhvr>
                                      <p:tavLst>
                                        <p:tav tm="0">
                                          <p:val>
                                            <p:strVal val="ppt_y"/>
                                          </p:val>
                                        </p:tav>
                                        <p:tav tm="100000">
                                          <p:val>
                                            <p:strVal val="1+ppt_h/2"/>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0-ppt_w/2"/>
                                          </p:val>
                                        </p:tav>
                                      </p:tavLst>
                                    </p:anim>
                                    <p:anim calcmode="lin" valueType="num">
                                      <p:cBhvr additive="base">
                                        <p:cTn id="138" dur="2000"/>
                                        <p:tgtEl>
                                          <p:spTgt spid="4"/>
                                        </p:tgtEl>
                                        <p:attrNameLst>
                                          <p:attrName>ppt_y</p:attrName>
                                        </p:attrNameLst>
                                      </p:cBhvr>
                                      <p:tavLst>
                                        <p:tav tm="0">
                                          <p:val>
                                            <p:strVal val="ppt_y"/>
                                          </p:val>
                                        </p:tav>
                                        <p:tav tm="100000">
                                          <p:val>
                                            <p:strVal val="1+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1+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1+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0-ppt_w/2"/>
                                          </p:val>
                                        </p:tav>
                                      </p:tavLst>
                                    </p:anim>
                                    <p:anim calcmode="lin" valueType="num">
                                      <p:cBhvr additive="base">
                                        <p:cTn id="150" dur="2000"/>
                                        <p:tgtEl>
                                          <p:spTgt spid="10"/>
                                        </p:tgtEl>
                                        <p:attrNameLst>
                                          <p:attrName>ppt_y</p:attrName>
                                        </p:attrNameLst>
                                      </p:cBhvr>
                                      <p:tavLst>
                                        <p:tav tm="0">
                                          <p:val>
                                            <p:strVal val="ppt_y"/>
                                          </p:val>
                                        </p:tav>
                                        <p:tav tm="100000">
                                          <p:val>
                                            <p:strVal val="1+ppt_h/2"/>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1+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0-ppt_w/2"/>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0-ppt_w/2"/>
                                          </p:val>
                                        </p:tav>
                                      </p:tavLst>
                                    </p:anim>
                                    <p:anim calcmode="lin" valueType="num">
                                      <p:cBhvr additive="base">
                                        <p:cTn id="162" dur="2000"/>
                                        <p:tgtEl>
                                          <p:spTgt spid="16"/>
                                        </p:tgtEl>
                                        <p:attrNameLst>
                                          <p:attrName>ppt_y</p:attrName>
                                        </p:attrNameLst>
                                      </p:cBhvr>
                                      <p:tavLst>
                                        <p:tav tm="0">
                                          <p:val>
                                            <p:strVal val="ppt_y"/>
                                          </p:val>
                                        </p:tav>
                                        <p:tav tm="100000">
                                          <p:val>
                                            <p:strVal val="1+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3"/>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5"/>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7"/>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3"/>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5"/>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7"/>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3" presetClass="entr" presetSubtype="10"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linds(horizont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602B"/>
        </a:solidFill>
        <a:effectLst/>
      </p:bgPr>
    </p:bg>
    <p:spTree>
      <p:nvGrpSpPr>
        <p:cNvPr id="1" name=""/>
        <p:cNvGrpSpPr/>
        <p:nvPr/>
      </p:nvGrpSpPr>
      <p:grpSpPr>
        <a:xfrm>
          <a:off x="0" y="0"/>
          <a:ext cx="0" cy="0"/>
          <a:chOff x="0" y="0"/>
          <a:chExt cx="0" cy="0"/>
        </a:xfrm>
      </p:grpSpPr>
      <p:pic>
        <p:nvPicPr>
          <p:cNvPr id="2" name="1 Imagen" descr="stock-photo-154401405.jpg"/>
          <p:cNvPicPr>
            <a:picLocks noChangeAspect="1"/>
          </p:cNvPicPr>
          <p:nvPr/>
        </p:nvPicPr>
        <p:blipFill>
          <a:blip r:embed="rId2"/>
          <a:stretch>
            <a:fillRect/>
          </a:stretch>
        </p:blipFill>
        <p:spPr>
          <a:xfrm>
            <a:off x="642910" y="33582"/>
            <a:ext cx="7858180" cy="5109918"/>
          </a:xfrm>
          <a:prstGeom prst="rect">
            <a:avLst/>
          </a:prstGeom>
        </p:spPr>
      </p:pic>
      <p:sp>
        <p:nvSpPr>
          <p:cNvPr id="3" name="2 Rectángulo"/>
          <p:cNvSpPr/>
          <p:nvPr/>
        </p:nvSpPr>
        <p:spPr>
          <a:xfrm>
            <a:off x="0" y="0"/>
            <a:ext cx="642910"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flipH="1">
            <a:off x="8429652" y="0"/>
            <a:ext cx="71434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manzana.png"/>
          <p:cNvPicPr>
            <a:picLocks noChangeAspect="1"/>
          </p:cNvPicPr>
          <p:nvPr/>
        </p:nvPicPr>
        <p:blipFill>
          <a:blip r:embed="rId4">
            <a:lum contrast="20000"/>
          </a:blip>
          <a:srcRect l="23134" t="24286" r="25373" b="22143"/>
          <a:stretch>
            <a:fillRect/>
          </a:stretch>
        </p:blipFill>
        <p:spPr>
          <a:xfrm rot="20680105">
            <a:off x="116923" y="4029275"/>
            <a:ext cx="928662" cy="1009415"/>
          </a:xfrm>
          <a:prstGeom prst="rect">
            <a:avLst/>
          </a:prstGeom>
        </p:spPr>
      </p:pic>
      <p:pic>
        <p:nvPicPr>
          <p:cNvPr id="7" name="6 Imagen" descr="full_cebolla-morada.png"/>
          <p:cNvPicPr>
            <a:picLocks noChangeAspect="1"/>
          </p:cNvPicPr>
          <p:nvPr/>
        </p:nvPicPr>
        <p:blipFill>
          <a:blip r:embed="rId5">
            <a:lum contrast="20000"/>
          </a:blip>
          <a:srcRect t="15000" r="2500" b="20000"/>
          <a:stretch>
            <a:fillRect/>
          </a:stretch>
        </p:blipFill>
        <p:spPr>
          <a:xfrm rot="20932805" flipH="1">
            <a:off x="7786673" y="142858"/>
            <a:ext cx="1357327" cy="904885"/>
          </a:xfrm>
          <a:prstGeom prst="rect">
            <a:avLst/>
          </a:prstGeom>
        </p:spPr>
      </p:pic>
      <p:pic>
        <p:nvPicPr>
          <p:cNvPr id="8" name="7 Imagen" descr="Broccoli-PNG-Image.png"/>
          <p:cNvPicPr>
            <a:picLocks noChangeAspect="1"/>
          </p:cNvPicPr>
          <p:nvPr/>
        </p:nvPicPr>
        <p:blipFill>
          <a:blip r:embed="rId6" cstate="print">
            <a:lum contrast="20000"/>
          </a:blip>
          <a:srcRect l="5774" t="5555" r="8376" b="5555"/>
          <a:stretch>
            <a:fillRect/>
          </a:stretch>
        </p:blipFill>
        <p:spPr>
          <a:xfrm>
            <a:off x="7670591" y="3714740"/>
            <a:ext cx="1473409" cy="1428760"/>
          </a:xfrm>
          <a:prstGeom prst="rect">
            <a:avLst/>
          </a:prstGeom>
        </p:spPr>
      </p:pic>
      <p:pic>
        <p:nvPicPr>
          <p:cNvPr id="9" name="8 Imagen" descr="cucumber-banner-1.png"/>
          <p:cNvPicPr>
            <a:picLocks noChangeAspect="1"/>
          </p:cNvPicPr>
          <p:nvPr/>
        </p:nvPicPr>
        <p:blipFill>
          <a:blip r:embed="rId7">
            <a:lum contrast="10000"/>
          </a:blip>
          <a:srcRect t="14098"/>
          <a:stretch>
            <a:fillRect/>
          </a:stretch>
        </p:blipFill>
        <p:spPr>
          <a:xfrm>
            <a:off x="0" y="142858"/>
            <a:ext cx="1746403" cy="1357322"/>
          </a:xfrm>
          <a:prstGeom prst="rect">
            <a:avLst/>
          </a:prstGeom>
        </p:spPr>
      </p:pic>
      <p:sp>
        <p:nvSpPr>
          <p:cNvPr id="10" name="9 CuadroTexto"/>
          <p:cNvSpPr txBox="1"/>
          <p:nvPr/>
        </p:nvSpPr>
        <p:spPr>
          <a:xfrm>
            <a:off x="4929190" y="1357304"/>
            <a:ext cx="3071834" cy="2554545"/>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3. Aumenta la cantidad de antioxidantes en tu organismo</a:t>
            </a:r>
          </a:p>
          <a:p>
            <a:pPr algn="ctr"/>
            <a:r>
              <a:rPr lang="es-PE" sz="1600" b="1" dirty="0" smtClean="0">
                <a:solidFill>
                  <a:schemeClr val="bg1"/>
                </a:solidFill>
                <a:effectLst>
                  <a:outerShdw blurRad="38100" dist="38100" dir="2700000" algn="tl">
                    <a:srgbClr val="000000">
                      <a:alpha val="43137"/>
                    </a:srgbClr>
                  </a:outerShdw>
                </a:effectLst>
              </a:rPr>
              <a:t>Llevar una dieta basada en fruta, verdura y semillas a la larga tiene beneficios. El aumento de la cantidad de antioxidantes en el organismo es uno de ellos. Una dieta rica en frutas y verduras, y baja en grasas saturadas, es sinónimo de tener un buen sistema inmunológico.</a:t>
            </a:r>
            <a:br>
              <a:rPr lang="es-PE" sz="1600" b="1" dirty="0" smtClean="0">
                <a:solidFill>
                  <a:schemeClr val="bg1"/>
                </a:solidFill>
                <a:effectLst>
                  <a:outerShdw blurRad="38100" dist="38100" dir="2700000" algn="tl">
                    <a:srgbClr val="000000">
                      <a:alpha val="43137"/>
                    </a:srgbClr>
                  </a:outerShdw>
                </a:effectLst>
              </a:rPr>
            </a:br>
            <a:endParaRPr lang="es-PE" sz="1600" b="1" dirty="0">
              <a:solidFill>
                <a:schemeClr val="bg1"/>
              </a:solidFill>
              <a:effectLst>
                <a:outerShdw blurRad="38100" dist="38100" dir="2700000" algn="tl">
                  <a:srgbClr val="000000">
                    <a:alpha val="43137"/>
                  </a:srgbClr>
                </a:outerShdw>
              </a:effectLst>
            </a:endParaRPr>
          </a:p>
        </p:txBody>
      </p:sp>
      <p:sp>
        <p:nvSpPr>
          <p:cNvPr id="11" name="10 Rectángulo"/>
          <p:cNvSpPr/>
          <p:nvPr/>
        </p:nvSpPr>
        <p:spPr>
          <a:xfrm>
            <a:off x="-285784" y="-214332"/>
            <a:ext cx="9715568" cy="5643602"/>
          </a:xfrm>
          <a:prstGeom prst="rect">
            <a:avLst/>
          </a:pr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rgbClr val="00602B"/>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stock-photo-1460625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resa2.png"/>
          <p:cNvPicPr>
            <a:picLocks noChangeAspect="1"/>
          </p:cNvPicPr>
          <p:nvPr/>
        </p:nvPicPr>
        <p:blipFill>
          <a:blip r:embed="rId3">
            <a:lum contrast="20000"/>
          </a:blip>
          <a:srcRect l="17391" t="24256" r="17391" b="20824"/>
          <a:stretch>
            <a:fillRect/>
          </a:stretch>
        </p:blipFill>
        <p:spPr>
          <a:xfrm>
            <a:off x="4572000" y="0"/>
            <a:ext cx="1143008" cy="962533"/>
          </a:xfrm>
          <a:prstGeom prst="rect">
            <a:avLst/>
          </a:prstGeom>
        </p:spPr>
      </p:pic>
      <p:pic>
        <p:nvPicPr>
          <p:cNvPr id="4" name="3 Imagen" descr="fresa2.png"/>
          <p:cNvPicPr>
            <a:picLocks noChangeAspect="1"/>
          </p:cNvPicPr>
          <p:nvPr/>
        </p:nvPicPr>
        <p:blipFill>
          <a:blip r:embed="rId3">
            <a:lum contrast="20000"/>
          </a:blip>
          <a:srcRect l="17391" t="24256" r="17391" b="20824"/>
          <a:stretch>
            <a:fillRect/>
          </a:stretch>
        </p:blipFill>
        <p:spPr>
          <a:xfrm flipH="1">
            <a:off x="3428992" y="0"/>
            <a:ext cx="1175715" cy="962533"/>
          </a:xfrm>
          <a:prstGeom prst="rect">
            <a:avLst/>
          </a:prstGeom>
        </p:spPr>
      </p:pic>
      <p:pic>
        <p:nvPicPr>
          <p:cNvPr id="5" name="4 Imagen" descr="fresa2.png"/>
          <p:cNvPicPr>
            <a:picLocks noChangeAspect="1"/>
          </p:cNvPicPr>
          <p:nvPr/>
        </p:nvPicPr>
        <p:blipFill>
          <a:blip r:embed="rId3">
            <a:lum contrast="20000"/>
          </a:blip>
          <a:srcRect l="17391" t="24256" r="17391" b="20824"/>
          <a:stretch>
            <a:fillRect/>
          </a:stretch>
        </p:blipFill>
        <p:spPr>
          <a:xfrm>
            <a:off x="4572000" y="857238"/>
            <a:ext cx="1143008" cy="962533"/>
          </a:xfrm>
          <a:prstGeom prst="rect">
            <a:avLst/>
          </a:prstGeom>
        </p:spPr>
      </p:pic>
      <p:pic>
        <p:nvPicPr>
          <p:cNvPr id="6" name="5 Imagen" descr="fresa2.png"/>
          <p:cNvPicPr>
            <a:picLocks noChangeAspect="1"/>
          </p:cNvPicPr>
          <p:nvPr/>
        </p:nvPicPr>
        <p:blipFill>
          <a:blip r:embed="rId3">
            <a:lum contrast="20000"/>
          </a:blip>
          <a:srcRect l="17391" t="24256" r="17391" b="20824"/>
          <a:stretch>
            <a:fillRect/>
          </a:stretch>
        </p:blipFill>
        <p:spPr>
          <a:xfrm flipH="1">
            <a:off x="3428992" y="857238"/>
            <a:ext cx="1175715" cy="962533"/>
          </a:xfrm>
          <a:prstGeom prst="rect">
            <a:avLst/>
          </a:prstGeom>
        </p:spPr>
      </p:pic>
      <p:pic>
        <p:nvPicPr>
          <p:cNvPr id="7" name="6 Imagen" descr="fresa2.png"/>
          <p:cNvPicPr>
            <a:picLocks noChangeAspect="1"/>
          </p:cNvPicPr>
          <p:nvPr/>
        </p:nvPicPr>
        <p:blipFill>
          <a:blip r:embed="rId3">
            <a:lum contrast="20000"/>
          </a:blip>
          <a:srcRect l="17391" t="24256" r="17391" b="20824"/>
          <a:stretch>
            <a:fillRect/>
          </a:stretch>
        </p:blipFill>
        <p:spPr>
          <a:xfrm>
            <a:off x="4572000" y="1785950"/>
            <a:ext cx="1143008" cy="962533"/>
          </a:xfrm>
          <a:prstGeom prst="rect">
            <a:avLst/>
          </a:prstGeom>
        </p:spPr>
      </p:pic>
      <p:pic>
        <p:nvPicPr>
          <p:cNvPr id="8" name="7 Imagen" descr="fresa2.png"/>
          <p:cNvPicPr>
            <a:picLocks noChangeAspect="1"/>
          </p:cNvPicPr>
          <p:nvPr/>
        </p:nvPicPr>
        <p:blipFill>
          <a:blip r:embed="rId3">
            <a:lum contrast="20000"/>
          </a:blip>
          <a:srcRect l="17391" t="24256" r="17391" b="20824"/>
          <a:stretch>
            <a:fillRect/>
          </a:stretch>
        </p:blipFill>
        <p:spPr>
          <a:xfrm flipH="1">
            <a:off x="3428992" y="1785950"/>
            <a:ext cx="1175715" cy="962533"/>
          </a:xfrm>
          <a:prstGeom prst="rect">
            <a:avLst/>
          </a:prstGeom>
        </p:spPr>
      </p:pic>
      <p:pic>
        <p:nvPicPr>
          <p:cNvPr id="9" name="8 Imagen" descr="fresa2.png"/>
          <p:cNvPicPr>
            <a:picLocks noChangeAspect="1"/>
          </p:cNvPicPr>
          <p:nvPr/>
        </p:nvPicPr>
        <p:blipFill>
          <a:blip r:embed="rId3">
            <a:lum contrast="20000"/>
          </a:blip>
          <a:srcRect l="17391" t="24256" r="17391" b="20824"/>
          <a:stretch>
            <a:fillRect/>
          </a:stretch>
        </p:blipFill>
        <p:spPr>
          <a:xfrm>
            <a:off x="4572000" y="2643188"/>
            <a:ext cx="1143008" cy="962533"/>
          </a:xfrm>
          <a:prstGeom prst="rect">
            <a:avLst/>
          </a:prstGeom>
        </p:spPr>
      </p:pic>
      <p:pic>
        <p:nvPicPr>
          <p:cNvPr id="10" name="9 Imagen" descr="fresa2.png"/>
          <p:cNvPicPr>
            <a:picLocks noChangeAspect="1"/>
          </p:cNvPicPr>
          <p:nvPr/>
        </p:nvPicPr>
        <p:blipFill>
          <a:blip r:embed="rId3">
            <a:lum contrast="20000"/>
          </a:blip>
          <a:srcRect l="17391" t="24256" r="17391" b="20824"/>
          <a:stretch>
            <a:fillRect/>
          </a:stretch>
        </p:blipFill>
        <p:spPr>
          <a:xfrm flipH="1">
            <a:off x="3428992" y="2643188"/>
            <a:ext cx="1175715" cy="962533"/>
          </a:xfrm>
          <a:prstGeom prst="rect">
            <a:avLst/>
          </a:prstGeom>
        </p:spPr>
      </p:pic>
      <p:pic>
        <p:nvPicPr>
          <p:cNvPr id="11" name="10 Imagen" descr="fresa2.png"/>
          <p:cNvPicPr>
            <a:picLocks noChangeAspect="1"/>
          </p:cNvPicPr>
          <p:nvPr/>
        </p:nvPicPr>
        <p:blipFill>
          <a:blip r:embed="rId3">
            <a:lum contrast="20000"/>
          </a:blip>
          <a:srcRect l="17391" t="24256" r="17391" b="20824"/>
          <a:stretch>
            <a:fillRect/>
          </a:stretch>
        </p:blipFill>
        <p:spPr>
          <a:xfrm>
            <a:off x="4572000" y="3571882"/>
            <a:ext cx="1143008" cy="962533"/>
          </a:xfrm>
          <a:prstGeom prst="rect">
            <a:avLst/>
          </a:prstGeom>
        </p:spPr>
      </p:pic>
      <p:pic>
        <p:nvPicPr>
          <p:cNvPr id="12" name="11 Imagen" descr="fresa2.png"/>
          <p:cNvPicPr>
            <a:picLocks noChangeAspect="1"/>
          </p:cNvPicPr>
          <p:nvPr/>
        </p:nvPicPr>
        <p:blipFill>
          <a:blip r:embed="rId3">
            <a:lum contrast="20000"/>
          </a:blip>
          <a:srcRect l="17391" t="24256" r="17391" b="20824"/>
          <a:stretch>
            <a:fillRect/>
          </a:stretch>
        </p:blipFill>
        <p:spPr>
          <a:xfrm flipH="1">
            <a:off x="3428992" y="3571882"/>
            <a:ext cx="1175715" cy="962533"/>
          </a:xfrm>
          <a:prstGeom prst="rect">
            <a:avLst/>
          </a:prstGeom>
        </p:spPr>
      </p:pic>
      <p:pic>
        <p:nvPicPr>
          <p:cNvPr id="13" name="12 Imagen" descr="fresa2.png"/>
          <p:cNvPicPr>
            <a:picLocks noChangeAspect="1"/>
          </p:cNvPicPr>
          <p:nvPr/>
        </p:nvPicPr>
        <p:blipFill>
          <a:blip r:embed="rId3">
            <a:lum contrast="20000"/>
          </a:blip>
          <a:srcRect l="17391" t="24256" r="17391" b="20824"/>
          <a:stretch>
            <a:fillRect/>
          </a:stretch>
        </p:blipFill>
        <p:spPr>
          <a:xfrm>
            <a:off x="4572000" y="4429120"/>
            <a:ext cx="1143008" cy="962533"/>
          </a:xfrm>
          <a:prstGeom prst="rect">
            <a:avLst/>
          </a:prstGeom>
        </p:spPr>
      </p:pic>
      <p:pic>
        <p:nvPicPr>
          <p:cNvPr id="14" name="13 Imagen" descr="fresa2.png"/>
          <p:cNvPicPr>
            <a:picLocks noChangeAspect="1"/>
          </p:cNvPicPr>
          <p:nvPr/>
        </p:nvPicPr>
        <p:blipFill>
          <a:blip r:embed="rId3">
            <a:lum contrast="20000"/>
          </a:blip>
          <a:srcRect l="17391" t="24256" r="17391" b="20824"/>
          <a:stretch>
            <a:fillRect/>
          </a:stretch>
        </p:blipFill>
        <p:spPr>
          <a:xfrm flipH="1">
            <a:off x="3428992" y="4429120"/>
            <a:ext cx="1175715" cy="962533"/>
          </a:xfrm>
          <a:prstGeom prst="rect">
            <a:avLst/>
          </a:prstGeom>
        </p:spPr>
      </p:pic>
      <p:sp>
        <p:nvSpPr>
          <p:cNvPr id="15" name="14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000" fill="hold"/>
                                        <p:tgtEl>
                                          <p:spTgt spid="3"/>
                                        </p:tgtEl>
                                        <p:attrNameLst>
                                          <p:attrName>ppt_x</p:attrName>
                                        </p:attrNameLst>
                                      </p:cBhvr>
                                      <p:tavLst>
                                        <p:tav tm="0">
                                          <p:val>
                                            <p:strVal val="0-#ppt_w/2"/>
                                          </p:val>
                                        </p:tav>
                                        <p:tav tm="100000">
                                          <p:val>
                                            <p:strVal val="#ppt_x"/>
                                          </p:val>
                                        </p:tav>
                                      </p:tavLst>
                                    </p:anim>
                                    <p:anim calcmode="lin" valueType="num">
                                      <p:cBhvr additive="base">
                                        <p:cTn id="34" dur="2000" fill="hold"/>
                                        <p:tgtEl>
                                          <p:spTgt spid="3"/>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0-#ppt_w/2"/>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0-#ppt_w/2"/>
                                          </p:val>
                                        </p:tav>
                                        <p:tav tm="100000">
                                          <p:val>
                                            <p:strVal val="#ppt_x"/>
                                          </p:val>
                                        </p:tav>
                                      </p:tavLst>
                                    </p:anim>
                                    <p:anim calcmode="lin" valueType="num">
                                      <p:cBhvr additive="base">
                                        <p:cTn id="54" dur="2000" fill="hold"/>
                                        <p:tgtEl>
                                          <p:spTgt spid="13"/>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12"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1+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1+ppt_w/2"/>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1+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1+ppt_w/2"/>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4"/>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3"/>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5"/>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7"/>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3"/>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7000">
              <a:srgbClr val="FF0000"/>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1460624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7972db5.png"/>
          <p:cNvPicPr>
            <a:picLocks noChangeAspect="1"/>
          </p:cNvPicPr>
          <p:nvPr/>
        </p:nvPicPr>
        <p:blipFill>
          <a:blip r:embed="rId3" cstate="print"/>
          <a:stretch>
            <a:fillRect/>
          </a:stretch>
        </p:blipFill>
        <p:spPr>
          <a:xfrm>
            <a:off x="0" y="1"/>
            <a:ext cx="673540" cy="642924"/>
          </a:xfrm>
          <a:prstGeom prst="rect">
            <a:avLst/>
          </a:prstGeom>
        </p:spPr>
      </p:pic>
      <p:pic>
        <p:nvPicPr>
          <p:cNvPr id="5" name="4 Imagen" descr="e7972db5.png"/>
          <p:cNvPicPr>
            <a:picLocks noChangeAspect="1"/>
          </p:cNvPicPr>
          <p:nvPr/>
        </p:nvPicPr>
        <p:blipFill>
          <a:blip r:embed="rId3" cstate="print"/>
          <a:stretch>
            <a:fillRect/>
          </a:stretch>
        </p:blipFill>
        <p:spPr>
          <a:xfrm>
            <a:off x="3857620" y="4500576"/>
            <a:ext cx="673540" cy="642924"/>
          </a:xfrm>
          <a:prstGeom prst="rect">
            <a:avLst/>
          </a:prstGeom>
        </p:spPr>
      </p:pic>
      <p:pic>
        <p:nvPicPr>
          <p:cNvPr id="6" name="5 Imagen" descr="e7972db5.png"/>
          <p:cNvPicPr>
            <a:picLocks noChangeAspect="1"/>
          </p:cNvPicPr>
          <p:nvPr/>
        </p:nvPicPr>
        <p:blipFill>
          <a:blip r:embed="rId3" cstate="print"/>
          <a:stretch>
            <a:fillRect/>
          </a:stretch>
        </p:blipFill>
        <p:spPr>
          <a:xfrm>
            <a:off x="4572000" y="4500576"/>
            <a:ext cx="673540" cy="642924"/>
          </a:xfrm>
          <a:prstGeom prst="rect">
            <a:avLst/>
          </a:prstGeom>
        </p:spPr>
      </p:pic>
      <p:pic>
        <p:nvPicPr>
          <p:cNvPr id="7" name="6 Imagen" descr="e7972db5.png"/>
          <p:cNvPicPr>
            <a:picLocks noChangeAspect="1"/>
          </p:cNvPicPr>
          <p:nvPr/>
        </p:nvPicPr>
        <p:blipFill>
          <a:blip r:embed="rId3" cstate="print"/>
          <a:stretch>
            <a:fillRect/>
          </a:stretch>
        </p:blipFill>
        <p:spPr>
          <a:xfrm>
            <a:off x="8470460" y="0"/>
            <a:ext cx="673540" cy="642924"/>
          </a:xfrm>
          <a:prstGeom prst="rect">
            <a:avLst/>
          </a:prstGeom>
        </p:spPr>
      </p:pic>
      <p:pic>
        <p:nvPicPr>
          <p:cNvPr id="8" name="7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714348" y="357172"/>
            <a:ext cx="673540" cy="642924"/>
          </a:xfrm>
          <a:prstGeom prst="rect">
            <a:avLst/>
          </a:prstGeom>
        </p:spPr>
      </p:pic>
      <p:pic>
        <p:nvPicPr>
          <p:cNvPr id="9" name="8 Imagen" descr="e7972db5.png"/>
          <p:cNvPicPr>
            <a:picLocks noChangeAspect="1"/>
          </p:cNvPicPr>
          <p:nvPr/>
        </p:nvPicPr>
        <p:blipFill>
          <a:blip r:embed="rId3" cstate="print"/>
          <a:stretch>
            <a:fillRect/>
          </a:stretch>
        </p:blipFill>
        <p:spPr>
          <a:xfrm>
            <a:off x="1285852" y="928676"/>
            <a:ext cx="673540" cy="642924"/>
          </a:xfrm>
          <a:prstGeom prst="rect">
            <a:avLst/>
          </a:prstGeom>
        </p:spPr>
      </p:pic>
      <p:pic>
        <p:nvPicPr>
          <p:cNvPr id="10" name="9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1928794" y="1428742"/>
            <a:ext cx="673540" cy="642924"/>
          </a:xfrm>
          <a:prstGeom prst="rect">
            <a:avLst/>
          </a:prstGeom>
        </p:spPr>
      </p:pic>
      <p:pic>
        <p:nvPicPr>
          <p:cNvPr id="11" name="10 Imagen" descr="e7972db5.png"/>
          <p:cNvPicPr>
            <a:picLocks noChangeAspect="1"/>
          </p:cNvPicPr>
          <p:nvPr/>
        </p:nvPicPr>
        <p:blipFill>
          <a:blip r:embed="rId3" cstate="print"/>
          <a:stretch>
            <a:fillRect/>
          </a:stretch>
        </p:blipFill>
        <p:spPr>
          <a:xfrm>
            <a:off x="2428860" y="2000246"/>
            <a:ext cx="673540" cy="642924"/>
          </a:xfrm>
          <a:prstGeom prst="rect">
            <a:avLst/>
          </a:prstGeom>
        </p:spPr>
      </p:pic>
      <p:pic>
        <p:nvPicPr>
          <p:cNvPr id="12" name="11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3000364" y="2571750"/>
            <a:ext cx="673540" cy="642924"/>
          </a:xfrm>
          <a:prstGeom prst="rect">
            <a:avLst/>
          </a:prstGeom>
        </p:spPr>
      </p:pic>
      <p:pic>
        <p:nvPicPr>
          <p:cNvPr id="13" name="12 Imagen" descr="e7972db5.png"/>
          <p:cNvPicPr>
            <a:picLocks noChangeAspect="1"/>
          </p:cNvPicPr>
          <p:nvPr/>
        </p:nvPicPr>
        <p:blipFill>
          <a:blip r:embed="rId3" cstate="print"/>
          <a:stretch>
            <a:fillRect/>
          </a:stretch>
        </p:blipFill>
        <p:spPr>
          <a:xfrm>
            <a:off x="3428992" y="3214692"/>
            <a:ext cx="673540" cy="642924"/>
          </a:xfrm>
          <a:prstGeom prst="rect">
            <a:avLst/>
          </a:prstGeom>
        </p:spPr>
      </p:pic>
      <p:pic>
        <p:nvPicPr>
          <p:cNvPr id="14" name="13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3714744" y="3857634"/>
            <a:ext cx="673540" cy="642924"/>
          </a:xfrm>
          <a:prstGeom prst="rect">
            <a:avLst/>
          </a:prstGeom>
        </p:spPr>
      </p:pic>
      <p:pic>
        <p:nvPicPr>
          <p:cNvPr id="15" name="14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7786710" y="428610"/>
            <a:ext cx="673540" cy="642924"/>
          </a:xfrm>
          <a:prstGeom prst="rect">
            <a:avLst/>
          </a:prstGeom>
        </p:spPr>
      </p:pic>
      <p:pic>
        <p:nvPicPr>
          <p:cNvPr id="16" name="15 Imagen" descr="e7972db5.png"/>
          <p:cNvPicPr>
            <a:picLocks noChangeAspect="1"/>
          </p:cNvPicPr>
          <p:nvPr/>
        </p:nvPicPr>
        <p:blipFill>
          <a:blip r:embed="rId3" cstate="print"/>
          <a:stretch>
            <a:fillRect/>
          </a:stretch>
        </p:blipFill>
        <p:spPr>
          <a:xfrm>
            <a:off x="7072330" y="857238"/>
            <a:ext cx="673540" cy="642924"/>
          </a:xfrm>
          <a:prstGeom prst="rect">
            <a:avLst/>
          </a:prstGeom>
        </p:spPr>
      </p:pic>
      <p:pic>
        <p:nvPicPr>
          <p:cNvPr id="17" name="16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6429388" y="1357304"/>
            <a:ext cx="673540" cy="642924"/>
          </a:xfrm>
          <a:prstGeom prst="rect">
            <a:avLst/>
          </a:prstGeom>
        </p:spPr>
      </p:pic>
      <p:pic>
        <p:nvPicPr>
          <p:cNvPr id="18" name="17 Imagen" descr="e7972db5.png"/>
          <p:cNvPicPr>
            <a:picLocks noChangeAspect="1"/>
          </p:cNvPicPr>
          <p:nvPr/>
        </p:nvPicPr>
        <p:blipFill>
          <a:blip r:embed="rId3" cstate="print"/>
          <a:stretch>
            <a:fillRect/>
          </a:stretch>
        </p:blipFill>
        <p:spPr>
          <a:xfrm>
            <a:off x="5786446" y="1928808"/>
            <a:ext cx="673540" cy="642924"/>
          </a:xfrm>
          <a:prstGeom prst="rect">
            <a:avLst/>
          </a:prstGeom>
        </p:spPr>
      </p:pic>
      <p:pic>
        <p:nvPicPr>
          <p:cNvPr id="19" name="18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5214942" y="2500312"/>
            <a:ext cx="673540" cy="642924"/>
          </a:xfrm>
          <a:prstGeom prst="rect">
            <a:avLst/>
          </a:prstGeom>
        </p:spPr>
      </p:pic>
      <p:pic>
        <p:nvPicPr>
          <p:cNvPr id="20" name="19 Imagen" descr="e7972db5.png"/>
          <p:cNvPicPr>
            <a:picLocks noChangeAspect="1"/>
          </p:cNvPicPr>
          <p:nvPr/>
        </p:nvPicPr>
        <p:blipFill>
          <a:blip r:embed="rId3" cstate="print"/>
          <a:stretch>
            <a:fillRect/>
          </a:stretch>
        </p:blipFill>
        <p:spPr>
          <a:xfrm>
            <a:off x="4714876" y="3214692"/>
            <a:ext cx="673540" cy="642924"/>
          </a:xfrm>
          <a:prstGeom prst="rect">
            <a:avLst/>
          </a:prstGeom>
        </p:spPr>
      </p:pic>
      <p:pic>
        <p:nvPicPr>
          <p:cNvPr id="21" name="20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4500562" y="3857634"/>
            <a:ext cx="673540" cy="642924"/>
          </a:xfrm>
          <a:prstGeom prst="rect">
            <a:avLst/>
          </a:prstGeom>
        </p:spPr>
      </p:pic>
      <p:sp>
        <p:nvSpPr>
          <p:cNvPr id="22" name="21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1+#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0-#ppt_w/2"/>
                                          </p:val>
                                        </p:tav>
                                        <p:tav tm="100000">
                                          <p:val>
                                            <p:strVal val="#ppt_x"/>
                                          </p:val>
                                        </p:tav>
                                      </p:tavLst>
                                    </p:anim>
                                    <p:anim calcmode="lin" valueType="num">
                                      <p:cBhvr additive="base">
                                        <p:cTn id="50" dur="20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0"/>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1"/>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2"/>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3"/>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5"/>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1+ppt_w/2"/>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1+ppt_h/2"/>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0-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0-ppt_w/2"/>
                                          </p:val>
                                        </p:tav>
                                      </p:tavLst>
                                    </p:anim>
                                    <p:anim calcmode="lin" valueType="num">
                                      <p:cBhvr additive="base">
                                        <p:cTn id="162" dur="2000"/>
                                        <p:tgtEl>
                                          <p:spTgt spid="15"/>
                                        </p:tgtEl>
                                        <p:attrNameLst>
                                          <p:attrName>ppt_y</p:attrName>
                                        </p:attrNameLst>
                                      </p:cBhvr>
                                      <p:tavLst>
                                        <p:tav tm="0">
                                          <p:val>
                                            <p:strVal val="ppt_y"/>
                                          </p:val>
                                        </p:tav>
                                        <p:tav tm="100000">
                                          <p:val>
                                            <p:strVal val="1+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1+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0-ppt_w/2"/>
                                          </p:val>
                                        </p:tav>
                                      </p:tavLst>
                                    </p:anim>
                                    <p:anim calcmode="lin" valueType="num">
                                      <p:cBhvr additive="base">
                                        <p:cTn id="174" dur="2000"/>
                                        <p:tgtEl>
                                          <p:spTgt spid="18"/>
                                        </p:tgtEl>
                                        <p:attrNameLst>
                                          <p:attrName>ppt_y</p:attrName>
                                        </p:attrNameLst>
                                      </p:cBhvr>
                                      <p:tavLst>
                                        <p:tav tm="0">
                                          <p:val>
                                            <p:strVal val="ppt_y"/>
                                          </p:val>
                                        </p:tav>
                                        <p:tav tm="100000">
                                          <p:val>
                                            <p:strVal val="1+ppt_h/2"/>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1+ppt_h/2"/>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1+ppt_h/2"/>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1+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9"/>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0"/>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1"/>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2"/>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3"/>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4"/>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6"/>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8"/>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9"/>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16" presetClass="entr" presetSubtype="37"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26000">
              <a:srgbClr val="FF6600"/>
            </a:gs>
            <a:gs pos="50000">
              <a:srgbClr val="FFC000">
                <a:shade val="67500"/>
                <a:satMod val="115000"/>
              </a:srgbClr>
            </a:gs>
            <a:gs pos="100000">
              <a:srgbClr val="FFC0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460626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Ing-Pina-635x635.png"/>
          <p:cNvPicPr>
            <a:picLocks noChangeAspect="1"/>
          </p:cNvPicPr>
          <p:nvPr/>
        </p:nvPicPr>
        <p:blipFill>
          <a:blip r:embed="rId3" cstate="print">
            <a:lum contrast="40000"/>
          </a:blip>
          <a:stretch>
            <a:fillRect/>
          </a:stretch>
        </p:blipFill>
        <p:spPr>
          <a:xfrm>
            <a:off x="0" y="1571618"/>
            <a:ext cx="1071552" cy="1071552"/>
          </a:xfrm>
          <a:prstGeom prst="rect">
            <a:avLst/>
          </a:prstGeom>
        </p:spPr>
      </p:pic>
      <p:pic>
        <p:nvPicPr>
          <p:cNvPr id="5" name="4 Imagen" descr="Ing-Pina-635x635.png"/>
          <p:cNvPicPr>
            <a:picLocks noChangeAspect="1"/>
          </p:cNvPicPr>
          <p:nvPr/>
        </p:nvPicPr>
        <p:blipFill>
          <a:blip r:embed="rId4" cstate="print">
            <a:lum contrast="40000"/>
          </a:blip>
          <a:stretch>
            <a:fillRect/>
          </a:stretch>
        </p:blipFill>
        <p:spPr>
          <a:xfrm flipV="1">
            <a:off x="0" y="2571750"/>
            <a:ext cx="1071552" cy="857256"/>
          </a:xfrm>
          <a:prstGeom prst="rect">
            <a:avLst/>
          </a:prstGeom>
        </p:spPr>
      </p:pic>
      <p:pic>
        <p:nvPicPr>
          <p:cNvPr id="6" name="5 Imagen" descr="Ing-Pina-635x635.png"/>
          <p:cNvPicPr>
            <a:picLocks noChangeAspect="1"/>
          </p:cNvPicPr>
          <p:nvPr/>
        </p:nvPicPr>
        <p:blipFill>
          <a:blip r:embed="rId3" cstate="print">
            <a:lum contrast="40000"/>
          </a:blip>
          <a:stretch>
            <a:fillRect/>
          </a:stretch>
        </p:blipFill>
        <p:spPr>
          <a:xfrm>
            <a:off x="714348" y="1571618"/>
            <a:ext cx="1071552" cy="1071552"/>
          </a:xfrm>
          <a:prstGeom prst="rect">
            <a:avLst/>
          </a:prstGeom>
        </p:spPr>
      </p:pic>
      <p:pic>
        <p:nvPicPr>
          <p:cNvPr id="7" name="6 Imagen" descr="Ing-Pina-635x635.png"/>
          <p:cNvPicPr>
            <a:picLocks noChangeAspect="1"/>
          </p:cNvPicPr>
          <p:nvPr/>
        </p:nvPicPr>
        <p:blipFill>
          <a:blip r:embed="rId4" cstate="print">
            <a:lum contrast="40000"/>
          </a:blip>
          <a:stretch>
            <a:fillRect/>
          </a:stretch>
        </p:blipFill>
        <p:spPr>
          <a:xfrm flipV="1">
            <a:off x="714348" y="2571750"/>
            <a:ext cx="1071552" cy="857256"/>
          </a:xfrm>
          <a:prstGeom prst="rect">
            <a:avLst/>
          </a:prstGeom>
        </p:spPr>
      </p:pic>
      <p:pic>
        <p:nvPicPr>
          <p:cNvPr id="8" name="7 Imagen" descr="Ing-Pina-635x635.png"/>
          <p:cNvPicPr>
            <a:picLocks noChangeAspect="1"/>
          </p:cNvPicPr>
          <p:nvPr/>
        </p:nvPicPr>
        <p:blipFill>
          <a:blip r:embed="rId3" cstate="print">
            <a:lum contrast="40000"/>
          </a:blip>
          <a:stretch>
            <a:fillRect/>
          </a:stretch>
        </p:blipFill>
        <p:spPr>
          <a:xfrm>
            <a:off x="1428760" y="1571618"/>
            <a:ext cx="1071552" cy="1071552"/>
          </a:xfrm>
          <a:prstGeom prst="rect">
            <a:avLst/>
          </a:prstGeom>
        </p:spPr>
      </p:pic>
      <p:pic>
        <p:nvPicPr>
          <p:cNvPr id="9" name="8 Imagen" descr="Ing-Pina-635x635.png"/>
          <p:cNvPicPr>
            <a:picLocks noChangeAspect="1"/>
          </p:cNvPicPr>
          <p:nvPr/>
        </p:nvPicPr>
        <p:blipFill>
          <a:blip r:embed="rId4" cstate="print">
            <a:lum contrast="40000"/>
          </a:blip>
          <a:stretch>
            <a:fillRect/>
          </a:stretch>
        </p:blipFill>
        <p:spPr>
          <a:xfrm flipV="1">
            <a:off x="1428760" y="2571750"/>
            <a:ext cx="1071552" cy="857256"/>
          </a:xfrm>
          <a:prstGeom prst="rect">
            <a:avLst/>
          </a:prstGeom>
        </p:spPr>
      </p:pic>
      <p:pic>
        <p:nvPicPr>
          <p:cNvPr id="10" name="9 Imagen" descr="Ing-Pina-635x635.png"/>
          <p:cNvPicPr>
            <a:picLocks noChangeAspect="1"/>
          </p:cNvPicPr>
          <p:nvPr/>
        </p:nvPicPr>
        <p:blipFill>
          <a:blip r:embed="rId3" cstate="print">
            <a:lum contrast="40000"/>
          </a:blip>
          <a:stretch>
            <a:fillRect/>
          </a:stretch>
        </p:blipFill>
        <p:spPr>
          <a:xfrm>
            <a:off x="2143108" y="1571618"/>
            <a:ext cx="1071552" cy="1071552"/>
          </a:xfrm>
          <a:prstGeom prst="rect">
            <a:avLst/>
          </a:prstGeom>
        </p:spPr>
      </p:pic>
      <p:pic>
        <p:nvPicPr>
          <p:cNvPr id="11" name="10 Imagen" descr="Ing-Pina-635x635.png"/>
          <p:cNvPicPr>
            <a:picLocks noChangeAspect="1"/>
          </p:cNvPicPr>
          <p:nvPr/>
        </p:nvPicPr>
        <p:blipFill>
          <a:blip r:embed="rId4" cstate="print">
            <a:lum contrast="40000"/>
          </a:blip>
          <a:stretch>
            <a:fillRect/>
          </a:stretch>
        </p:blipFill>
        <p:spPr>
          <a:xfrm flipV="1">
            <a:off x="2143108" y="2571750"/>
            <a:ext cx="1071552" cy="857256"/>
          </a:xfrm>
          <a:prstGeom prst="rect">
            <a:avLst/>
          </a:prstGeom>
        </p:spPr>
      </p:pic>
      <p:pic>
        <p:nvPicPr>
          <p:cNvPr id="12" name="11 Imagen" descr="Ing-Pina-635x635.png"/>
          <p:cNvPicPr>
            <a:picLocks noChangeAspect="1"/>
          </p:cNvPicPr>
          <p:nvPr/>
        </p:nvPicPr>
        <p:blipFill>
          <a:blip r:embed="rId3" cstate="print">
            <a:lum contrast="40000"/>
          </a:blip>
          <a:stretch>
            <a:fillRect/>
          </a:stretch>
        </p:blipFill>
        <p:spPr>
          <a:xfrm>
            <a:off x="2786082" y="1571618"/>
            <a:ext cx="1071552" cy="1071552"/>
          </a:xfrm>
          <a:prstGeom prst="rect">
            <a:avLst/>
          </a:prstGeom>
        </p:spPr>
      </p:pic>
      <p:pic>
        <p:nvPicPr>
          <p:cNvPr id="13" name="12 Imagen" descr="Ing-Pina-635x635.png"/>
          <p:cNvPicPr>
            <a:picLocks noChangeAspect="1"/>
          </p:cNvPicPr>
          <p:nvPr/>
        </p:nvPicPr>
        <p:blipFill>
          <a:blip r:embed="rId4" cstate="print">
            <a:lum contrast="40000"/>
          </a:blip>
          <a:stretch>
            <a:fillRect/>
          </a:stretch>
        </p:blipFill>
        <p:spPr>
          <a:xfrm flipV="1">
            <a:off x="2786082" y="2571750"/>
            <a:ext cx="1071552" cy="857256"/>
          </a:xfrm>
          <a:prstGeom prst="rect">
            <a:avLst/>
          </a:prstGeom>
        </p:spPr>
      </p:pic>
      <p:pic>
        <p:nvPicPr>
          <p:cNvPr id="14" name="13 Imagen" descr="Ing-Pina-635x635.png"/>
          <p:cNvPicPr>
            <a:picLocks noChangeAspect="1"/>
          </p:cNvPicPr>
          <p:nvPr/>
        </p:nvPicPr>
        <p:blipFill>
          <a:blip r:embed="rId3" cstate="print">
            <a:lum contrast="40000"/>
          </a:blip>
          <a:stretch>
            <a:fillRect/>
          </a:stretch>
        </p:blipFill>
        <p:spPr>
          <a:xfrm>
            <a:off x="3500430" y="1571618"/>
            <a:ext cx="1071552" cy="1071552"/>
          </a:xfrm>
          <a:prstGeom prst="rect">
            <a:avLst/>
          </a:prstGeom>
        </p:spPr>
      </p:pic>
      <p:pic>
        <p:nvPicPr>
          <p:cNvPr id="15" name="14 Imagen" descr="Ing-Pina-635x635.png"/>
          <p:cNvPicPr>
            <a:picLocks noChangeAspect="1"/>
          </p:cNvPicPr>
          <p:nvPr/>
        </p:nvPicPr>
        <p:blipFill>
          <a:blip r:embed="rId4" cstate="print">
            <a:lum contrast="40000"/>
          </a:blip>
          <a:stretch>
            <a:fillRect/>
          </a:stretch>
        </p:blipFill>
        <p:spPr>
          <a:xfrm flipV="1">
            <a:off x="3500430" y="2571750"/>
            <a:ext cx="1071552" cy="857256"/>
          </a:xfrm>
          <a:prstGeom prst="rect">
            <a:avLst/>
          </a:prstGeom>
        </p:spPr>
      </p:pic>
      <p:pic>
        <p:nvPicPr>
          <p:cNvPr id="16" name="15 Imagen" descr="Ing-Pina-635x635.png"/>
          <p:cNvPicPr>
            <a:picLocks noChangeAspect="1"/>
          </p:cNvPicPr>
          <p:nvPr/>
        </p:nvPicPr>
        <p:blipFill>
          <a:blip r:embed="rId3" cstate="print">
            <a:lum contrast="40000"/>
          </a:blip>
          <a:stretch>
            <a:fillRect/>
          </a:stretch>
        </p:blipFill>
        <p:spPr>
          <a:xfrm>
            <a:off x="4214842" y="1571618"/>
            <a:ext cx="1071552" cy="1071552"/>
          </a:xfrm>
          <a:prstGeom prst="rect">
            <a:avLst/>
          </a:prstGeom>
        </p:spPr>
      </p:pic>
      <p:pic>
        <p:nvPicPr>
          <p:cNvPr id="17" name="16 Imagen" descr="Ing-Pina-635x635.png"/>
          <p:cNvPicPr>
            <a:picLocks noChangeAspect="1"/>
          </p:cNvPicPr>
          <p:nvPr/>
        </p:nvPicPr>
        <p:blipFill>
          <a:blip r:embed="rId4" cstate="print">
            <a:lum contrast="40000"/>
          </a:blip>
          <a:stretch>
            <a:fillRect/>
          </a:stretch>
        </p:blipFill>
        <p:spPr>
          <a:xfrm flipV="1">
            <a:off x="4214842" y="2571750"/>
            <a:ext cx="1071552" cy="857256"/>
          </a:xfrm>
          <a:prstGeom prst="rect">
            <a:avLst/>
          </a:prstGeom>
        </p:spPr>
      </p:pic>
      <p:pic>
        <p:nvPicPr>
          <p:cNvPr id="18" name="17 Imagen" descr="Ing-Pina-635x635.png"/>
          <p:cNvPicPr>
            <a:picLocks noChangeAspect="1"/>
          </p:cNvPicPr>
          <p:nvPr/>
        </p:nvPicPr>
        <p:blipFill>
          <a:blip r:embed="rId3" cstate="print">
            <a:lum contrast="40000"/>
          </a:blip>
          <a:stretch>
            <a:fillRect/>
          </a:stretch>
        </p:blipFill>
        <p:spPr>
          <a:xfrm>
            <a:off x="4929190" y="1571618"/>
            <a:ext cx="1071552" cy="1071552"/>
          </a:xfrm>
          <a:prstGeom prst="rect">
            <a:avLst/>
          </a:prstGeom>
        </p:spPr>
      </p:pic>
      <p:pic>
        <p:nvPicPr>
          <p:cNvPr id="19" name="18 Imagen" descr="Ing-Pina-635x635.png"/>
          <p:cNvPicPr>
            <a:picLocks noChangeAspect="1"/>
          </p:cNvPicPr>
          <p:nvPr/>
        </p:nvPicPr>
        <p:blipFill>
          <a:blip r:embed="rId4" cstate="print">
            <a:lum contrast="40000"/>
          </a:blip>
          <a:stretch>
            <a:fillRect/>
          </a:stretch>
        </p:blipFill>
        <p:spPr>
          <a:xfrm flipV="1">
            <a:off x="4929190" y="2571750"/>
            <a:ext cx="1071552" cy="857256"/>
          </a:xfrm>
          <a:prstGeom prst="rect">
            <a:avLst/>
          </a:prstGeom>
        </p:spPr>
      </p:pic>
      <p:pic>
        <p:nvPicPr>
          <p:cNvPr id="20" name="19 Imagen" descr="Ing-Pina-635x635.png"/>
          <p:cNvPicPr>
            <a:picLocks noChangeAspect="1"/>
          </p:cNvPicPr>
          <p:nvPr/>
        </p:nvPicPr>
        <p:blipFill>
          <a:blip r:embed="rId3" cstate="print">
            <a:lum contrast="40000"/>
          </a:blip>
          <a:stretch>
            <a:fillRect/>
          </a:stretch>
        </p:blipFill>
        <p:spPr>
          <a:xfrm>
            <a:off x="5643570" y="1571618"/>
            <a:ext cx="1071552" cy="1071552"/>
          </a:xfrm>
          <a:prstGeom prst="rect">
            <a:avLst/>
          </a:prstGeom>
        </p:spPr>
      </p:pic>
      <p:pic>
        <p:nvPicPr>
          <p:cNvPr id="21" name="20 Imagen" descr="Ing-Pina-635x635.png"/>
          <p:cNvPicPr>
            <a:picLocks noChangeAspect="1"/>
          </p:cNvPicPr>
          <p:nvPr/>
        </p:nvPicPr>
        <p:blipFill>
          <a:blip r:embed="rId4" cstate="print">
            <a:lum contrast="40000"/>
          </a:blip>
          <a:stretch>
            <a:fillRect/>
          </a:stretch>
        </p:blipFill>
        <p:spPr>
          <a:xfrm flipV="1">
            <a:off x="5643570" y="2571750"/>
            <a:ext cx="1071552" cy="857256"/>
          </a:xfrm>
          <a:prstGeom prst="rect">
            <a:avLst/>
          </a:prstGeom>
        </p:spPr>
      </p:pic>
      <p:pic>
        <p:nvPicPr>
          <p:cNvPr id="22" name="21 Imagen" descr="Ing-Pina-635x635.png"/>
          <p:cNvPicPr>
            <a:picLocks noChangeAspect="1"/>
          </p:cNvPicPr>
          <p:nvPr/>
        </p:nvPicPr>
        <p:blipFill>
          <a:blip r:embed="rId3" cstate="print">
            <a:lum contrast="40000"/>
          </a:blip>
          <a:stretch>
            <a:fillRect/>
          </a:stretch>
        </p:blipFill>
        <p:spPr>
          <a:xfrm>
            <a:off x="6357918" y="1571618"/>
            <a:ext cx="1071552" cy="1071552"/>
          </a:xfrm>
          <a:prstGeom prst="rect">
            <a:avLst/>
          </a:prstGeom>
        </p:spPr>
      </p:pic>
      <p:pic>
        <p:nvPicPr>
          <p:cNvPr id="23" name="22 Imagen" descr="Ing-Pina-635x635.png"/>
          <p:cNvPicPr>
            <a:picLocks noChangeAspect="1"/>
          </p:cNvPicPr>
          <p:nvPr/>
        </p:nvPicPr>
        <p:blipFill>
          <a:blip r:embed="rId4" cstate="print">
            <a:lum contrast="40000"/>
          </a:blip>
          <a:stretch>
            <a:fillRect/>
          </a:stretch>
        </p:blipFill>
        <p:spPr>
          <a:xfrm flipV="1">
            <a:off x="6357918" y="2571750"/>
            <a:ext cx="1071552" cy="857256"/>
          </a:xfrm>
          <a:prstGeom prst="rect">
            <a:avLst/>
          </a:prstGeom>
        </p:spPr>
      </p:pic>
      <p:pic>
        <p:nvPicPr>
          <p:cNvPr id="24" name="23 Imagen" descr="Ing-Pina-635x635.png"/>
          <p:cNvPicPr>
            <a:picLocks noChangeAspect="1"/>
          </p:cNvPicPr>
          <p:nvPr/>
        </p:nvPicPr>
        <p:blipFill>
          <a:blip r:embed="rId3" cstate="print">
            <a:lum contrast="40000"/>
          </a:blip>
          <a:stretch>
            <a:fillRect/>
          </a:stretch>
        </p:blipFill>
        <p:spPr>
          <a:xfrm>
            <a:off x="7072330" y="1571618"/>
            <a:ext cx="1071552" cy="1071552"/>
          </a:xfrm>
          <a:prstGeom prst="rect">
            <a:avLst/>
          </a:prstGeom>
        </p:spPr>
      </p:pic>
      <p:pic>
        <p:nvPicPr>
          <p:cNvPr id="25" name="24 Imagen" descr="Ing-Pina-635x635.png"/>
          <p:cNvPicPr>
            <a:picLocks noChangeAspect="1"/>
          </p:cNvPicPr>
          <p:nvPr/>
        </p:nvPicPr>
        <p:blipFill>
          <a:blip r:embed="rId4" cstate="print">
            <a:lum contrast="40000"/>
          </a:blip>
          <a:stretch>
            <a:fillRect/>
          </a:stretch>
        </p:blipFill>
        <p:spPr>
          <a:xfrm flipV="1">
            <a:off x="7072330" y="2571750"/>
            <a:ext cx="1071552" cy="857256"/>
          </a:xfrm>
          <a:prstGeom prst="rect">
            <a:avLst/>
          </a:prstGeom>
        </p:spPr>
      </p:pic>
      <p:pic>
        <p:nvPicPr>
          <p:cNvPr id="26" name="25 Imagen" descr="Ing-Pina-635x635.png"/>
          <p:cNvPicPr>
            <a:picLocks noChangeAspect="1"/>
          </p:cNvPicPr>
          <p:nvPr/>
        </p:nvPicPr>
        <p:blipFill>
          <a:blip r:embed="rId3" cstate="print">
            <a:lum contrast="40000"/>
          </a:blip>
          <a:stretch>
            <a:fillRect/>
          </a:stretch>
        </p:blipFill>
        <p:spPr>
          <a:xfrm>
            <a:off x="7786678" y="1571618"/>
            <a:ext cx="1071552" cy="1071552"/>
          </a:xfrm>
          <a:prstGeom prst="rect">
            <a:avLst/>
          </a:prstGeom>
        </p:spPr>
      </p:pic>
      <p:pic>
        <p:nvPicPr>
          <p:cNvPr id="27" name="26 Imagen" descr="Ing-Pina-635x635.png"/>
          <p:cNvPicPr>
            <a:picLocks noChangeAspect="1"/>
          </p:cNvPicPr>
          <p:nvPr/>
        </p:nvPicPr>
        <p:blipFill>
          <a:blip r:embed="rId4" cstate="print">
            <a:lum contrast="40000"/>
          </a:blip>
          <a:stretch>
            <a:fillRect/>
          </a:stretch>
        </p:blipFill>
        <p:spPr>
          <a:xfrm flipV="1">
            <a:off x="7786678" y="2571750"/>
            <a:ext cx="1071552" cy="857256"/>
          </a:xfrm>
          <a:prstGeom prst="rect">
            <a:avLst/>
          </a:prstGeom>
        </p:spPr>
      </p:pic>
      <p:pic>
        <p:nvPicPr>
          <p:cNvPr id="28" name="27 Imagen" descr="Ing-Pina-635x635.png"/>
          <p:cNvPicPr>
            <a:picLocks noChangeAspect="1"/>
          </p:cNvPicPr>
          <p:nvPr/>
        </p:nvPicPr>
        <p:blipFill>
          <a:blip r:embed="rId3" cstate="print">
            <a:lum contrast="40000"/>
          </a:blip>
          <a:stretch>
            <a:fillRect/>
          </a:stretch>
        </p:blipFill>
        <p:spPr>
          <a:xfrm>
            <a:off x="8429652" y="1571618"/>
            <a:ext cx="1071552" cy="1071552"/>
          </a:xfrm>
          <a:prstGeom prst="rect">
            <a:avLst/>
          </a:prstGeom>
        </p:spPr>
      </p:pic>
      <p:pic>
        <p:nvPicPr>
          <p:cNvPr id="29" name="28 Imagen" descr="Ing-Pina-635x635.png"/>
          <p:cNvPicPr>
            <a:picLocks noChangeAspect="1"/>
          </p:cNvPicPr>
          <p:nvPr/>
        </p:nvPicPr>
        <p:blipFill>
          <a:blip r:embed="rId4" cstate="print">
            <a:lum contrast="40000"/>
          </a:blip>
          <a:stretch>
            <a:fillRect/>
          </a:stretch>
        </p:blipFill>
        <p:spPr>
          <a:xfrm flipV="1">
            <a:off x="8429652" y="2571750"/>
            <a:ext cx="1071552" cy="857256"/>
          </a:xfrm>
          <a:prstGeom prst="rect">
            <a:avLst/>
          </a:prstGeom>
        </p:spPr>
      </p:pic>
      <p:sp>
        <p:nvSpPr>
          <p:cNvPr id="30" name="29 Rectángulo"/>
          <p:cNvSpPr/>
          <p:nvPr/>
        </p:nvSpPr>
        <p:spPr>
          <a:xfrm>
            <a:off x="-285784"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1+#ppt_w/2"/>
                                          </p:val>
                                        </p:tav>
                                        <p:tav tm="100000">
                                          <p:val>
                                            <p:strVal val="#ppt_x"/>
                                          </p:val>
                                        </p:tav>
                                      </p:tavLst>
                                    </p:anim>
                                    <p:anim calcmode="lin" valueType="num">
                                      <p:cBhvr additive="base">
                                        <p:cTn id="50" dur="2000" fill="hold"/>
                                        <p:tgtEl>
                                          <p:spTgt spid="24"/>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1+#ppt_w/2"/>
                                          </p:val>
                                        </p:tav>
                                        <p:tav tm="100000">
                                          <p:val>
                                            <p:strVal val="#ppt_x"/>
                                          </p:val>
                                        </p:tav>
                                      </p:tavLst>
                                    </p:anim>
                                    <p:anim calcmode="lin" valueType="num">
                                      <p:cBhvr additive="base">
                                        <p:cTn id="54" dur="2000" fill="hold"/>
                                        <p:tgtEl>
                                          <p:spTgt spid="2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1+#ppt_w/2"/>
                                          </p:val>
                                        </p:tav>
                                        <p:tav tm="100000">
                                          <p:val>
                                            <p:strVal val="#ppt_x"/>
                                          </p:val>
                                        </p:tav>
                                      </p:tavLst>
                                    </p:anim>
                                    <p:anim calcmode="lin" valueType="num">
                                      <p:cBhvr additive="base">
                                        <p:cTn id="58" dur="2000" fill="hold"/>
                                        <p:tgtEl>
                                          <p:spTgt spid="28"/>
                                        </p:tgtEl>
                                        <p:attrNameLst>
                                          <p:attrName>ppt_y</p:attrName>
                                        </p:attrNameLst>
                                      </p:cBhvr>
                                      <p:tavLst>
                                        <p:tav tm="0">
                                          <p:val>
                                            <p:strVal val="0-#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1+#ppt_w/2"/>
                                          </p:val>
                                        </p:tav>
                                        <p:tav tm="100000">
                                          <p:val>
                                            <p:strVal val="#ppt_x"/>
                                          </p:val>
                                        </p:tav>
                                      </p:tavLst>
                                    </p:anim>
                                    <p:anim calcmode="lin" valueType="num">
                                      <p:cBhvr additive="base">
                                        <p:cTn id="62" dur="2000" fill="hold"/>
                                        <p:tgtEl>
                                          <p:spTgt spid="5"/>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2000" fill="hold"/>
                                        <p:tgtEl>
                                          <p:spTgt spid="7"/>
                                        </p:tgtEl>
                                        <p:attrNameLst>
                                          <p:attrName>ppt_x</p:attrName>
                                        </p:attrNameLst>
                                      </p:cBhvr>
                                      <p:tavLst>
                                        <p:tav tm="0">
                                          <p:val>
                                            <p:strVal val="1+#ppt_w/2"/>
                                          </p:val>
                                        </p:tav>
                                        <p:tav tm="100000">
                                          <p:val>
                                            <p:strVal val="#ppt_x"/>
                                          </p:val>
                                        </p:tav>
                                      </p:tavLst>
                                    </p:anim>
                                    <p:anim calcmode="lin" valueType="num">
                                      <p:cBhvr additive="base">
                                        <p:cTn id="66" dur="2000" fill="hold"/>
                                        <p:tgtEl>
                                          <p:spTgt spid="7"/>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1+#ppt_w/2"/>
                                          </p:val>
                                        </p:tav>
                                        <p:tav tm="100000">
                                          <p:val>
                                            <p:strVal val="#ppt_x"/>
                                          </p:val>
                                        </p:tav>
                                      </p:tavLst>
                                    </p:anim>
                                    <p:anim calcmode="lin" valueType="num">
                                      <p:cBhvr additive="base">
                                        <p:cTn id="70" dur="2000" fill="hold"/>
                                        <p:tgtEl>
                                          <p:spTgt spid="9"/>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1+#ppt_w/2"/>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1+#ppt_w/2"/>
                                          </p:val>
                                        </p:tav>
                                        <p:tav tm="100000">
                                          <p:val>
                                            <p:strVal val="#ppt_x"/>
                                          </p:val>
                                        </p:tav>
                                      </p:tavLst>
                                    </p:anim>
                                    <p:anim calcmode="lin" valueType="num">
                                      <p:cBhvr additive="base">
                                        <p:cTn id="82" dur="2000" fill="hold"/>
                                        <p:tgtEl>
                                          <p:spTgt spid="15"/>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1+#ppt_w/2"/>
                                          </p:val>
                                        </p:tav>
                                        <p:tav tm="100000">
                                          <p:val>
                                            <p:strVal val="#ppt_x"/>
                                          </p:val>
                                        </p:tav>
                                      </p:tavLst>
                                    </p:anim>
                                    <p:anim calcmode="lin" valueType="num">
                                      <p:cBhvr additive="base">
                                        <p:cTn id="86" dur="2000" fill="hold"/>
                                        <p:tgtEl>
                                          <p:spTgt spid="17"/>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1+#ppt_w/2"/>
                                          </p:val>
                                        </p:tav>
                                        <p:tav tm="100000">
                                          <p:val>
                                            <p:strVal val="#ppt_x"/>
                                          </p:val>
                                        </p:tav>
                                      </p:tavLst>
                                    </p:anim>
                                    <p:anim calcmode="lin" valueType="num">
                                      <p:cBhvr additive="base">
                                        <p:cTn id="90" dur="2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2000" fill="hold"/>
                                        <p:tgtEl>
                                          <p:spTgt spid="21"/>
                                        </p:tgtEl>
                                        <p:attrNameLst>
                                          <p:attrName>ppt_x</p:attrName>
                                        </p:attrNameLst>
                                      </p:cBhvr>
                                      <p:tavLst>
                                        <p:tav tm="0">
                                          <p:val>
                                            <p:strVal val="1+#ppt_w/2"/>
                                          </p:val>
                                        </p:tav>
                                        <p:tav tm="100000">
                                          <p:val>
                                            <p:strVal val="#ppt_x"/>
                                          </p:val>
                                        </p:tav>
                                      </p:tavLst>
                                    </p:anim>
                                    <p:anim calcmode="lin" valueType="num">
                                      <p:cBhvr additive="base">
                                        <p:cTn id="94" dur="2000" fill="hold"/>
                                        <p:tgtEl>
                                          <p:spTgt spid="21"/>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additive="base">
                                        <p:cTn id="97" dur="2000" fill="hold"/>
                                        <p:tgtEl>
                                          <p:spTgt spid="23"/>
                                        </p:tgtEl>
                                        <p:attrNameLst>
                                          <p:attrName>ppt_x</p:attrName>
                                        </p:attrNameLst>
                                      </p:cBhvr>
                                      <p:tavLst>
                                        <p:tav tm="0">
                                          <p:val>
                                            <p:strVal val="1+#ppt_w/2"/>
                                          </p:val>
                                        </p:tav>
                                        <p:tav tm="100000">
                                          <p:val>
                                            <p:strVal val="#ppt_x"/>
                                          </p:val>
                                        </p:tav>
                                      </p:tavLst>
                                    </p:anim>
                                    <p:anim calcmode="lin" valueType="num">
                                      <p:cBhvr additive="base">
                                        <p:cTn id="98" dur="2000" fill="hold"/>
                                        <p:tgtEl>
                                          <p:spTgt spid="23"/>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additive="base">
                                        <p:cTn id="101" dur="2000" fill="hold"/>
                                        <p:tgtEl>
                                          <p:spTgt spid="25"/>
                                        </p:tgtEl>
                                        <p:attrNameLst>
                                          <p:attrName>ppt_x</p:attrName>
                                        </p:attrNameLst>
                                      </p:cBhvr>
                                      <p:tavLst>
                                        <p:tav tm="0">
                                          <p:val>
                                            <p:strVal val="1+#ppt_w/2"/>
                                          </p:val>
                                        </p:tav>
                                        <p:tav tm="100000">
                                          <p:val>
                                            <p:strVal val="#ppt_x"/>
                                          </p:val>
                                        </p:tav>
                                      </p:tavLst>
                                    </p:anim>
                                    <p:anim calcmode="lin" valueType="num">
                                      <p:cBhvr additive="base">
                                        <p:cTn id="102" dur="2000" fill="hold"/>
                                        <p:tgtEl>
                                          <p:spTgt spid="25"/>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8" presetClass="emph" presetSubtype="0" autoRev="1" fill="hold" nodeType="withEffect">
                                  <p:stCondLst>
                                    <p:cond delay="0"/>
                                  </p:stCondLst>
                                  <p:childTnLst>
                                    <p:animRot by="-21600000">
                                      <p:cBhvr>
                                        <p:cTn id="112" dur="2000" fill="hold"/>
                                        <p:tgtEl>
                                          <p:spTgt spid="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2"/>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4"/>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0"/>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4"/>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6"/>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8"/>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9"/>
                                        </p:tgtEl>
                                        <p:attrNameLst>
                                          <p:attrName>r</p:attrName>
                                        </p:attrNameLst>
                                      </p:cBhvr>
                                    </p:animRot>
                                  </p:childTnLst>
                                </p:cTn>
                              </p:par>
                            </p:childTnLst>
                          </p:cTn>
                        </p:par>
                        <p:par>
                          <p:cTn id="163" fill="hold">
                            <p:stCondLst>
                              <p:cond delay="4000"/>
                            </p:stCondLst>
                            <p:childTnLst>
                              <p:par>
                                <p:cTn id="164" presetID="2" presetClass="exit" presetSubtype="3" fill="hold" nodeType="afterEffect">
                                  <p:stCondLst>
                                    <p:cond delay="0"/>
                                  </p:stCondLst>
                                  <p:childTnLst>
                                    <p:anim calcmode="lin" valueType="num">
                                      <p:cBhvr additive="base">
                                        <p:cTn id="165" dur="2000"/>
                                        <p:tgtEl>
                                          <p:spTgt spid="4"/>
                                        </p:tgtEl>
                                        <p:attrNameLst>
                                          <p:attrName>ppt_x</p:attrName>
                                        </p:attrNameLst>
                                      </p:cBhvr>
                                      <p:tavLst>
                                        <p:tav tm="0">
                                          <p:val>
                                            <p:strVal val="ppt_x"/>
                                          </p:val>
                                        </p:tav>
                                        <p:tav tm="100000">
                                          <p:val>
                                            <p:strVal val="1+ppt_w/2"/>
                                          </p:val>
                                        </p:tav>
                                      </p:tavLst>
                                    </p:anim>
                                    <p:anim calcmode="lin" valueType="num">
                                      <p:cBhvr additive="base">
                                        <p:cTn id="166" dur="2000"/>
                                        <p:tgtEl>
                                          <p:spTgt spid="4"/>
                                        </p:tgtEl>
                                        <p:attrNameLst>
                                          <p:attrName>ppt_y</p:attrName>
                                        </p:attrNameLst>
                                      </p:cBhvr>
                                      <p:tavLst>
                                        <p:tav tm="0">
                                          <p:val>
                                            <p:strVal val="ppt_y"/>
                                          </p:val>
                                        </p:tav>
                                        <p:tav tm="100000">
                                          <p:val>
                                            <p:strVal val="0-ppt_h/2"/>
                                          </p:val>
                                        </p:tav>
                                      </p:tavLst>
                                    </p:anim>
                                    <p:set>
                                      <p:cBhvr>
                                        <p:cTn id="167" dur="1" fill="hold">
                                          <p:stCondLst>
                                            <p:cond delay="1999"/>
                                          </p:stCondLst>
                                        </p:cTn>
                                        <p:tgtEl>
                                          <p:spTgt spid="4"/>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1+ppt_w/2"/>
                                          </p:val>
                                        </p:tav>
                                      </p:tavLst>
                                    </p:anim>
                                    <p:anim calcmode="lin" valueType="num">
                                      <p:cBhvr additive="base">
                                        <p:cTn id="170" dur="2000"/>
                                        <p:tgtEl>
                                          <p:spTgt spid="6"/>
                                        </p:tgtEl>
                                        <p:attrNameLst>
                                          <p:attrName>ppt_y</p:attrName>
                                        </p:attrNameLst>
                                      </p:cBhvr>
                                      <p:tavLst>
                                        <p:tav tm="0">
                                          <p:val>
                                            <p:strVal val="ppt_y"/>
                                          </p:val>
                                        </p:tav>
                                        <p:tav tm="100000">
                                          <p:val>
                                            <p:strVal val="0-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1+ppt_w/2"/>
                                          </p:val>
                                        </p:tav>
                                      </p:tavLst>
                                    </p:anim>
                                    <p:anim calcmode="lin" valueType="num">
                                      <p:cBhvr additive="base">
                                        <p:cTn id="174" dur="2000"/>
                                        <p:tgtEl>
                                          <p:spTgt spid="8"/>
                                        </p:tgtEl>
                                        <p:attrNameLst>
                                          <p:attrName>ppt_y</p:attrName>
                                        </p:attrNameLst>
                                      </p:cBhvr>
                                      <p:tavLst>
                                        <p:tav tm="0">
                                          <p:val>
                                            <p:strVal val="ppt_y"/>
                                          </p:val>
                                        </p:tav>
                                        <p:tav tm="100000">
                                          <p:val>
                                            <p:strVal val="0-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1+ppt_w/2"/>
                                          </p:val>
                                        </p:tav>
                                      </p:tavLst>
                                    </p:anim>
                                    <p:anim calcmode="lin" valueType="num">
                                      <p:cBhvr additive="base">
                                        <p:cTn id="178" dur="2000"/>
                                        <p:tgtEl>
                                          <p:spTgt spid="10"/>
                                        </p:tgtEl>
                                        <p:attrNameLst>
                                          <p:attrName>ppt_y</p:attrName>
                                        </p:attrNameLst>
                                      </p:cBhvr>
                                      <p:tavLst>
                                        <p:tav tm="0">
                                          <p:val>
                                            <p:strVal val="ppt_y"/>
                                          </p:val>
                                        </p:tav>
                                        <p:tav tm="100000">
                                          <p:val>
                                            <p:strVal val="0-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1+ppt_w/2"/>
                                          </p:val>
                                        </p:tav>
                                      </p:tavLst>
                                    </p:anim>
                                    <p:anim calcmode="lin" valueType="num">
                                      <p:cBhvr additive="base">
                                        <p:cTn id="182" dur="2000"/>
                                        <p:tgtEl>
                                          <p:spTgt spid="12"/>
                                        </p:tgtEl>
                                        <p:attrNameLst>
                                          <p:attrName>ppt_y</p:attrName>
                                        </p:attrNameLst>
                                      </p:cBhvr>
                                      <p:tavLst>
                                        <p:tav tm="0">
                                          <p:val>
                                            <p:strVal val="ppt_y"/>
                                          </p:val>
                                        </p:tav>
                                        <p:tav tm="100000">
                                          <p:val>
                                            <p:strVal val="0-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1+ppt_w/2"/>
                                          </p:val>
                                        </p:tav>
                                      </p:tavLst>
                                    </p:anim>
                                    <p:anim calcmode="lin" valueType="num">
                                      <p:cBhvr additive="base">
                                        <p:cTn id="186" dur="2000"/>
                                        <p:tgtEl>
                                          <p:spTgt spid="14"/>
                                        </p:tgtEl>
                                        <p:attrNameLst>
                                          <p:attrName>ppt_y</p:attrName>
                                        </p:attrNameLst>
                                      </p:cBhvr>
                                      <p:tavLst>
                                        <p:tav tm="0">
                                          <p:val>
                                            <p:strVal val="ppt_y"/>
                                          </p:val>
                                        </p:tav>
                                        <p:tav tm="100000">
                                          <p:val>
                                            <p:strVal val="0-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1+ppt_w/2"/>
                                          </p:val>
                                        </p:tav>
                                      </p:tavLst>
                                    </p:anim>
                                    <p:anim calcmode="lin" valueType="num">
                                      <p:cBhvr additive="base">
                                        <p:cTn id="190" dur="2000"/>
                                        <p:tgtEl>
                                          <p:spTgt spid="16"/>
                                        </p:tgtEl>
                                        <p:attrNameLst>
                                          <p:attrName>ppt_y</p:attrName>
                                        </p:attrNameLst>
                                      </p:cBhvr>
                                      <p:tavLst>
                                        <p:tav tm="0">
                                          <p:val>
                                            <p:strVal val="ppt_y"/>
                                          </p:val>
                                        </p:tav>
                                        <p:tav tm="100000">
                                          <p:val>
                                            <p:strVal val="0-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8"/>
                                        </p:tgtEl>
                                        <p:attrNameLst>
                                          <p:attrName>ppt_x</p:attrName>
                                        </p:attrNameLst>
                                      </p:cBhvr>
                                      <p:tavLst>
                                        <p:tav tm="0">
                                          <p:val>
                                            <p:strVal val="ppt_x"/>
                                          </p:val>
                                        </p:tav>
                                        <p:tav tm="100000">
                                          <p:val>
                                            <p:strVal val="1+ppt_w/2"/>
                                          </p:val>
                                        </p:tav>
                                      </p:tavLst>
                                    </p:anim>
                                    <p:anim calcmode="lin" valueType="num">
                                      <p:cBhvr additive="base">
                                        <p:cTn id="194" dur="2000"/>
                                        <p:tgtEl>
                                          <p:spTgt spid="18"/>
                                        </p:tgtEl>
                                        <p:attrNameLst>
                                          <p:attrName>ppt_y</p:attrName>
                                        </p:attrNameLst>
                                      </p:cBhvr>
                                      <p:tavLst>
                                        <p:tav tm="0">
                                          <p:val>
                                            <p:strVal val="ppt_y"/>
                                          </p:val>
                                        </p:tav>
                                        <p:tav tm="100000">
                                          <p:val>
                                            <p:strVal val="0-ppt_h/2"/>
                                          </p:val>
                                        </p:tav>
                                      </p:tavLst>
                                    </p:anim>
                                    <p:set>
                                      <p:cBhvr>
                                        <p:cTn id="195" dur="1" fill="hold">
                                          <p:stCondLst>
                                            <p:cond delay="1999"/>
                                          </p:stCondLst>
                                        </p:cTn>
                                        <p:tgtEl>
                                          <p:spTgt spid="18"/>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1+ppt_w/2"/>
                                          </p:val>
                                        </p:tav>
                                      </p:tavLst>
                                    </p:anim>
                                    <p:anim calcmode="lin" valueType="num">
                                      <p:cBhvr additive="base">
                                        <p:cTn id="198" dur="2000"/>
                                        <p:tgtEl>
                                          <p:spTgt spid="20"/>
                                        </p:tgtEl>
                                        <p:attrNameLst>
                                          <p:attrName>ppt_y</p:attrName>
                                        </p:attrNameLst>
                                      </p:cBhvr>
                                      <p:tavLst>
                                        <p:tav tm="0">
                                          <p:val>
                                            <p:strVal val="ppt_y"/>
                                          </p:val>
                                        </p:tav>
                                        <p:tav tm="100000">
                                          <p:val>
                                            <p:strVal val="0-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1+ppt_w/2"/>
                                          </p:val>
                                        </p:tav>
                                      </p:tavLst>
                                    </p:anim>
                                    <p:anim calcmode="lin" valueType="num">
                                      <p:cBhvr additive="base">
                                        <p:cTn id="202" dur="2000"/>
                                        <p:tgtEl>
                                          <p:spTgt spid="22"/>
                                        </p:tgtEl>
                                        <p:attrNameLst>
                                          <p:attrName>ppt_y</p:attrName>
                                        </p:attrNameLst>
                                      </p:cBhvr>
                                      <p:tavLst>
                                        <p:tav tm="0">
                                          <p:val>
                                            <p:strVal val="ppt_y"/>
                                          </p:val>
                                        </p:tav>
                                        <p:tav tm="100000">
                                          <p:val>
                                            <p:strVal val="0-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24"/>
                                        </p:tgtEl>
                                        <p:attrNameLst>
                                          <p:attrName>ppt_x</p:attrName>
                                        </p:attrNameLst>
                                      </p:cBhvr>
                                      <p:tavLst>
                                        <p:tav tm="0">
                                          <p:val>
                                            <p:strVal val="ppt_x"/>
                                          </p:val>
                                        </p:tav>
                                        <p:tav tm="100000">
                                          <p:val>
                                            <p:strVal val="1+ppt_w/2"/>
                                          </p:val>
                                        </p:tav>
                                      </p:tavLst>
                                    </p:anim>
                                    <p:anim calcmode="lin" valueType="num">
                                      <p:cBhvr additive="base">
                                        <p:cTn id="206" dur="2000"/>
                                        <p:tgtEl>
                                          <p:spTgt spid="24"/>
                                        </p:tgtEl>
                                        <p:attrNameLst>
                                          <p:attrName>ppt_y</p:attrName>
                                        </p:attrNameLst>
                                      </p:cBhvr>
                                      <p:tavLst>
                                        <p:tav tm="0">
                                          <p:val>
                                            <p:strVal val="ppt_y"/>
                                          </p:val>
                                        </p:tav>
                                        <p:tav tm="100000">
                                          <p:val>
                                            <p:strVal val="0-ppt_h/2"/>
                                          </p:val>
                                        </p:tav>
                                      </p:tavLst>
                                    </p:anim>
                                    <p:set>
                                      <p:cBhvr>
                                        <p:cTn id="207" dur="1" fill="hold">
                                          <p:stCondLst>
                                            <p:cond delay="1999"/>
                                          </p:stCondLst>
                                        </p:cTn>
                                        <p:tgtEl>
                                          <p:spTgt spid="24"/>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26"/>
                                        </p:tgtEl>
                                        <p:attrNameLst>
                                          <p:attrName>ppt_x</p:attrName>
                                        </p:attrNameLst>
                                      </p:cBhvr>
                                      <p:tavLst>
                                        <p:tav tm="0">
                                          <p:val>
                                            <p:strVal val="ppt_x"/>
                                          </p:val>
                                        </p:tav>
                                        <p:tav tm="100000">
                                          <p:val>
                                            <p:strVal val="1+ppt_w/2"/>
                                          </p:val>
                                        </p:tav>
                                      </p:tavLst>
                                    </p:anim>
                                    <p:anim calcmode="lin" valueType="num">
                                      <p:cBhvr additive="base">
                                        <p:cTn id="210" dur="2000"/>
                                        <p:tgtEl>
                                          <p:spTgt spid="26"/>
                                        </p:tgtEl>
                                        <p:attrNameLst>
                                          <p:attrName>ppt_y</p:attrName>
                                        </p:attrNameLst>
                                      </p:cBhvr>
                                      <p:tavLst>
                                        <p:tav tm="0">
                                          <p:val>
                                            <p:strVal val="ppt_y"/>
                                          </p:val>
                                        </p:tav>
                                        <p:tav tm="100000">
                                          <p:val>
                                            <p:strVal val="0-ppt_h/2"/>
                                          </p:val>
                                        </p:tav>
                                      </p:tavLst>
                                    </p:anim>
                                    <p:set>
                                      <p:cBhvr>
                                        <p:cTn id="211" dur="1" fill="hold">
                                          <p:stCondLst>
                                            <p:cond delay="1999"/>
                                          </p:stCondLst>
                                        </p:cTn>
                                        <p:tgtEl>
                                          <p:spTgt spid="26"/>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28"/>
                                        </p:tgtEl>
                                        <p:attrNameLst>
                                          <p:attrName>ppt_x</p:attrName>
                                        </p:attrNameLst>
                                      </p:cBhvr>
                                      <p:tavLst>
                                        <p:tav tm="0">
                                          <p:val>
                                            <p:strVal val="ppt_x"/>
                                          </p:val>
                                        </p:tav>
                                        <p:tav tm="100000">
                                          <p:val>
                                            <p:strVal val="1+ppt_w/2"/>
                                          </p:val>
                                        </p:tav>
                                      </p:tavLst>
                                    </p:anim>
                                    <p:anim calcmode="lin" valueType="num">
                                      <p:cBhvr additive="base">
                                        <p:cTn id="214" dur="2000"/>
                                        <p:tgtEl>
                                          <p:spTgt spid="28"/>
                                        </p:tgtEl>
                                        <p:attrNameLst>
                                          <p:attrName>ppt_y</p:attrName>
                                        </p:attrNameLst>
                                      </p:cBhvr>
                                      <p:tavLst>
                                        <p:tav tm="0">
                                          <p:val>
                                            <p:strVal val="ppt_y"/>
                                          </p:val>
                                        </p:tav>
                                        <p:tav tm="100000">
                                          <p:val>
                                            <p:strVal val="0-ppt_h/2"/>
                                          </p:val>
                                        </p:tav>
                                      </p:tavLst>
                                    </p:anim>
                                    <p:set>
                                      <p:cBhvr>
                                        <p:cTn id="215" dur="1" fill="hold">
                                          <p:stCondLst>
                                            <p:cond delay="1999"/>
                                          </p:stCondLst>
                                        </p:cTn>
                                        <p:tgtEl>
                                          <p:spTgt spid="28"/>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5"/>
                                        </p:tgtEl>
                                        <p:attrNameLst>
                                          <p:attrName>ppt_x</p:attrName>
                                        </p:attrNameLst>
                                      </p:cBhvr>
                                      <p:tavLst>
                                        <p:tav tm="0">
                                          <p:val>
                                            <p:strVal val="ppt_x"/>
                                          </p:val>
                                        </p:tav>
                                        <p:tav tm="100000">
                                          <p:val>
                                            <p:strVal val="1+ppt_w/2"/>
                                          </p:val>
                                        </p:tav>
                                      </p:tavLst>
                                    </p:anim>
                                    <p:anim calcmode="lin" valueType="num">
                                      <p:cBhvr additive="base">
                                        <p:cTn id="218" dur="2000"/>
                                        <p:tgtEl>
                                          <p:spTgt spid="5"/>
                                        </p:tgtEl>
                                        <p:attrNameLst>
                                          <p:attrName>ppt_y</p:attrName>
                                        </p:attrNameLst>
                                      </p:cBhvr>
                                      <p:tavLst>
                                        <p:tav tm="0">
                                          <p:val>
                                            <p:strVal val="ppt_y"/>
                                          </p:val>
                                        </p:tav>
                                        <p:tav tm="100000">
                                          <p:val>
                                            <p:strVal val="1+ppt_h/2"/>
                                          </p:val>
                                        </p:tav>
                                      </p:tavLst>
                                    </p:anim>
                                    <p:set>
                                      <p:cBhvr>
                                        <p:cTn id="219" dur="1" fill="hold">
                                          <p:stCondLst>
                                            <p:cond delay="1999"/>
                                          </p:stCondLst>
                                        </p:cTn>
                                        <p:tgtEl>
                                          <p:spTgt spid="5"/>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7"/>
                                        </p:tgtEl>
                                        <p:attrNameLst>
                                          <p:attrName>ppt_x</p:attrName>
                                        </p:attrNameLst>
                                      </p:cBhvr>
                                      <p:tavLst>
                                        <p:tav tm="0">
                                          <p:val>
                                            <p:strVal val="ppt_x"/>
                                          </p:val>
                                        </p:tav>
                                        <p:tav tm="100000">
                                          <p:val>
                                            <p:strVal val="1+ppt_w/2"/>
                                          </p:val>
                                        </p:tav>
                                      </p:tavLst>
                                    </p:anim>
                                    <p:anim calcmode="lin" valueType="num">
                                      <p:cBhvr additive="base">
                                        <p:cTn id="222" dur="2000"/>
                                        <p:tgtEl>
                                          <p:spTgt spid="7"/>
                                        </p:tgtEl>
                                        <p:attrNameLst>
                                          <p:attrName>ppt_y</p:attrName>
                                        </p:attrNameLst>
                                      </p:cBhvr>
                                      <p:tavLst>
                                        <p:tav tm="0">
                                          <p:val>
                                            <p:strVal val="ppt_y"/>
                                          </p:val>
                                        </p:tav>
                                        <p:tav tm="100000">
                                          <p:val>
                                            <p:strVal val="1+ppt_h/2"/>
                                          </p:val>
                                        </p:tav>
                                      </p:tavLst>
                                    </p:anim>
                                    <p:set>
                                      <p:cBhvr>
                                        <p:cTn id="223" dur="1" fill="hold">
                                          <p:stCondLst>
                                            <p:cond delay="1999"/>
                                          </p:stCondLst>
                                        </p:cTn>
                                        <p:tgtEl>
                                          <p:spTgt spid="7"/>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1+ppt_w/2"/>
                                          </p:val>
                                        </p:tav>
                                      </p:tavLst>
                                    </p:anim>
                                    <p:anim calcmode="lin" valueType="num">
                                      <p:cBhvr additive="base">
                                        <p:cTn id="226" dur="2000"/>
                                        <p:tgtEl>
                                          <p:spTgt spid="9"/>
                                        </p:tgtEl>
                                        <p:attrNameLst>
                                          <p:attrName>ppt_y</p:attrName>
                                        </p:attrNameLst>
                                      </p:cBhvr>
                                      <p:tavLst>
                                        <p:tav tm="0">
                                          <p:val>
                                            <p:strVal val="ppt_y"/>
                                          </p:val>
                                        </p:tav>
                                        <p:tav tm="100000">
                                          <p:val>
                                            <p:strVal val="1+ppt_h/2"/>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1+ppt_w/2"/>
                                          </p:val>
                                        </p:tav>
                                      </p:tavLst>
                                    </p:anim>
                                    <p:anim calcmode="lin" valueType="num">
                                      <p:cBhvr additive="base">
                                        <p:cTn id="230" dur="2000"/>
                                        <p:tgtEl>
                                          <p:spTgt spid="11"/>
                                        </p:tgtEl>
                                        <p:attrNameLst>
                                          <p:attrName>ppt_y</p:attrName>
                                        </p:attrNameLst>
                                      </p:cBhvr>
                                      <p:tavLst>
                                        <p:tav tm="0">
                                          <p:val>
                                            <p:strVal val="ppt_y"/>
                                          </p:val>
                                        </p:tav>
                                        <p:tav tm="100000">
                                          <p:val>
                                            <p:strVal val="1+ppt_h/2"/>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13"/>
                                        </p:tgtEl>
                                        <p:attrNameLst>
                                          <p:attrName>ppt_x</p:attrName>
                                        </p:attrNameLst>
                                      </p:cBhvr>
                                      <p:tavLst>
                                        <p:tav tm="0">
                                          <p:val>
                                            <p:strVal val="ppt_x"/>
                                          </p:val>
                                        </p:tav>
                                        <p:tav tm="100000">
                                          <p:val>
                                            <p:strVal val="1+ppt_w/2"/>
                                          </p:val>
                                        </p:tav>
                                      </p:tavLst>
                                    </p:anim>
                                    <p:anim calcmode="lin" valueType="num">
                                      <p:cBhvr additive="base">
                                        <p:cTn id="234" dur="2000"/>
                                        <p:tgtEl>
                                          <p:spTgt spid="13"/>
                                        </p:tgtEl>
                                        <p:attrNameLst>
                                          <p:attrName>ppt_y</p:attrName>
                                        </p:attrNameLst>
                                      </p:cBhvr>
                                      <p:tavLst>
                                        <p:tav tm="0">
                                          <p:val>
                                            <p:strVal val="ppt_y"/>
                                          </p:val>
                                        </p:tav>
                                        <p:tav tm="100000">
                                          <p:val>
                                            <p:strVal val="1+ppt_h/2"/>
                                          </p:val>
                                        </p:tav>
                                      </p:tavLst>
                                    </p:anim>
                                    <p:set>
                                      <p:cBhvr>
                                        <p:cTn id="235" dur="1" fill="hold">
                                          <p:stCondLst>
                                            <p:cond delay="1999"/>
                                          </p:stCondLst>
                                        </p:cTn>
                                        <p:tgtEl>
                                          <p:spTgt spid="13"/>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15"/>
                                        </p:tgtEl>
                                        <p:attrNameLst>
                                          <p:attrName>ppt_x</p:attrName>
                                        </p:attrNameLst>
                                      </p:cBhvr>
                                      <p:tavLst>
                                        <p:tav tm="0">
                                          <p:val>
                                            <p:strVal val="ppt_x"/>
                                          </p:val>
                                        </p:tav>
                                        <p:tav tm="100000">
                                          <p:val>
                                            <p:strVal val="1+ppt_w/2"/>
                                          </p:val>
                                        </p:tav>
                                      </p:tavLst>
                                    </p:anim>
                                    <p:anim calcmode="lin" valueType="num">
                                      <p:cBhvr additive="base">
                                        <p:cTn id="238" dur="2000"/>
                                        <p:tgtEl>
                                          <p:spTgt spid="15"/>
                                        </p:tgtEl>
                                        <p:attrNameLst>
                                          <p:attrName>ppt_y</p:attrName>
                                        </p:attrNameLst>
                                      </p:cBhvr>
                                      <p:tavLst>
                                        <p:tav tm="0">
                                          <p:val>
                                            <p:strVal val="ppt_y"/>
                                          </p:val>
                                        </p:tav>
                                        <p:tav tm="100000">
                                          <p:val>
                                            <p:strVal val="1+ppt_h/2"/>
                                          </p:val>
                                        </p:tav>
                                      </p:tavLst>
                                    </p:anim>
                                    <p:set>
                                      <p:cBhvr>
                                        <p:cTn id="239" dur="1" fill="hold">
                                          <p:stCondLst>
                                            <p:cond delay="1999"/>
                                          </p:stCondLst>
                                        </p:cTn>
                                        <p:tgtEl>
                                          <p:spTgt spid="15"/>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1+ppt_w/2"/>
                                          </p:val>
                                        </p:tav>
                                      </p:tavLst>
                                    </p:anim>
                                    <p:anim calcmode="lin" valueType="num">
                                      <p:cBhvr additive="base">
                                        <p:cTn id="242" dur="2000"/>
                                        <p:tgtEl>
                                          <p:spTgt spid="17"/>
                                        </p:tgtEl>
                                        <p:attrNameLst>
                                          <p:attrName>ppt_y</p:attrName>
                                        </p:attrNameLst>
                                      </p:cBhvr>
                                      <p:tavLst>
                                        <p:tav tm="0">
                                          <p:val>
                                            <p:strVal val="ppt_y"/>
                                          </p:val>
                                        </p:tav>
                                        <p:tav tm="100000">
                                          <p:val>
                                            <p:strVal val="1+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19"/>
                                        </p:tgtEl>
                                        <p:attrNameLst>
                                          <p:attrName>ppt_x</p:attrName>
                                        </p:attrNameLst>
                                      </p:cBhvr>
                                      <p:tavLst>
                                        <p:tav tm="0">
                                          <p:val>
                                            <p:strVal val="ppt_x"/>
                                          </p:val>
                                        </p:tav>
                                        <p:tav tm="100000">
                                          <p:val>
                                            <p:strVal val="1+ppt_w/2"/>
                                          </p:val>
                                        </p:tav>
                                      </p:tavLst>
                                    </p:anim>
                                    <p:anim calcmode="lin" valueType="num">
                                      <p:cBhvr additive="base">
                                        <p:cTn id="246" dur="2000"/>
                                        <p:tgtEl>
                                          <p:spTgt spid="19"/>
                                        </p:tgtEl>
                                        <p:attrNameLst>
                                          <p:attrName>ppt_y</p:attrName>
                                        </p:attrNameLst>
                                      </p:cBhvr>
                                      <p:tavLst>
                                        <p:tav tm="0">
                                          <p:val>
                                            <p:strVal val="ppt_y"/>
                                          </p:val>
                                        </p:tav>
                                        <p:tav tm="100000">
                                          <p:val>
                                            <p:strVal val="1+ppt_h/2"/>
                                          </p:val>
                                        </p:tav>
                                      </p:tavLst>
                                    </p:anim>
                                    <p:set>
                                      <p:cBhvr>
                                        <p:cTn id="247" dur="1" fill="hold">
                                          <p:stCondLst>
                                            <p:cond delay="1999"/>
                                          </p:stCondLst>
                                        </p:cTn>
                                        <p:tgtEl>
                                          <p:spTgt spid="19"/>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21"/>
                                        </p:tgtEl>
                                        <p:attrNameLst>
                                          <p:attrName>ppt_x</p:attrName>
                                        </p:attrNameLst>
                                      </p:cBhvr>
                                      <p:tavLst>
                                        <p:tav tm="0">
                                          <p:val>
                                            <p:strVal val="ppt_x"/>
                                          </p:val>
                                        </p:tav>
                                        <p:tav tm="100000">
                                          <p:val>
                                            <p:strVal val="1+ppt_w/2"/>
                                          </p:val>
                                        </p:tav>
                                      </p:tavLst>
                                    </p:anim>
                                    <p:anim calcmode="lin" valueType="num">
                                      <p:cBhvr additive="base">
                                        <p:cTn id="250" dur="2000"/>
                                        <p:tgtEl>
                                          <p:spTgt spid="21"/>
                                        </p:tgtEl>
                                        <p:attrNameLst>
                                          <p:attrName>ppt_y</p:attrName>
                                        </p:attrNameLst>
                                      </p:cBhvr>
                                      <p:tavLst>
                                        <p:tav tm="0">
                                          <p:val>
                                            <p:strVal val="ppt_y"/>
                                          </p:val>
                                        </p:tav>
                                        <p:tav tm="100000">
                                          <p:val>
                                            <p:strVal val="1+ppt_h/2"/>
                                          </p:val>
                                        </p:tav>
                                      </p:tavLst>
                                    </p:anim>
                                    <p:set>
                                      <p:cBhvr>
                                        <p:cTn id="251" dur="1" fill="hold">
                                          <p:stCondLst>
                                            <p:cond delay="1999"/>
                                          </p:stCondLst>
                                        </p:cTn>
                                        <p:tgtEl>
                                          <p:spTgt spid="21"/>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1+ppt_w/2"/>
                                          </p:val>
                                        </p:tav>
                                      </p:tavLst>
                                    </p:anim>
                                    <p:anim calcmode="lin" valueType="num">
                                      <p:cBhvr additive="base">
                                        <p:cTn id="254" dur="2000"/>
                                        <p:tgtEl>
                                          <p:spTgt spid="23"/>
                                        </p:tgtEl>
                                        <p:attrNameLst>
                                          <p:attrName>ppt_y</p:attrName>
                                        </p:attrNameLst>
                                      </p:cBhvr>
                                      <p:tavLst>
                                        <p:tav tm="0">
                                          <p:val>
                                            <p:strVal val="ppt_y"/>
                                          </p:val>
                                        </p:tav>
                                        <p:tav tm="100000">
                                          <p:val>
                                            <p:strVal val="1+ppt_h/2"/>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25"/>
                                        </p:tgtEl>
                                        <p:attrNameLst>
                                          <p:attrName>ppt_x</p:attrName>
                                        </p:attrNameLst>
                                      </p:cBhvr>
                                      <p:tavLst>
                                        <p:tav tm="0">
                                          <p:val>
                                            <p:strVal val="ppt_x"/>
                                          </p:val>
                                        </p:tav>
                                        <p:tav tm="100000">
                                          <p:val>
                                            <p:strVal val="1+ppt_w/2"/>
                                          </p:val>
                                        </p:tav>
                                      </p:tavLst>
                                    </p:anim>
                                    <p:anim calcmode="lin" valueType="num">
                                      <p:cBhvr additive="base">
                                        <p:cTn id="258" dur="2000"/>
                                        <p:tgtEl>
                                          <p:spTgt spid="25"/>
                                        </p:tgtEl>
                                        <p:attrNameLst>
                                          <p:attrName>ppt_y</p:attrName>
                                        </p:attrNameLst>
                                      </p:cBhvr>
                                      <p:tavLst>
                                        <p:tav tm="0">
                                          <p:val>
                                            <p:strVal val="ppt_y"/>
                                          </p:val>
                                        </p:tav>
                                        <p:tav tm="100000">
                                          <p:val>
                                            <p:strVal val="1+ppt_h/2"/>
                                          </p:val>
                                        </p:tav>
                                      </p:tavLst>
                                    </p:anim>
                                    <p:set>
                                      <p:cBhvr>
                                        <p:cTn id="259" dur="1" fill="hold">
                                          <p:stCondLst>
                                            <p:cond delay="1999"/>
                                          </p:stCondLst>
                                        </p:cTn>
                                        <p:tgtEl>
                                          <p:spTgt spid="25"/>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7"/>
                                        </p:tgtEl>
                                        <p:attrNameLst>
                                          <p:attrName>ppt_x</p:attrName>
                                        </p:attrNameLst>
                                      </p:cBhvr>
                                      <p:tavLst>
                                        <p:tav tm="0">
                                          <p:val>
                                            <p:strVal val="ppt_x"/>
                                          </p:val>
                                        </p:tav>
                                        <p:tav tm="100000">
                                          <p:val>
                                            <p:strVal val="1+ppt_w/2"/>
                                          </p:val>
                                        </p:tav>
                                      </p:tavLst>
                                    </p:anim>
                                    <p:anim calcmode="lin" valueType="num">
                                      <p:cBhvr additive="base">
                                        <p:cTn id="262" dur="2000"/>
                                        <p:tgtEl>
                                          <p:spTgt spid="27"/>
                                        </p:tgtEl>
                                        <p:attrNameLst>
                                          <p:attrName>ppt_y</p:attrName>
                                        </p:attrNameLst>
                                      </p:cBhvr>
                                      <p:tavLst>
                                        <p:tav tm="0">
                                          <p:val>
                                            <p:strVal val="ppt_y"/>
                                          </p:val>
                                        </p:tav>
                                        <p:tav tm="100000">
                                          <p:val>
                                            <p:strVal val="1+ppt_h/2"/>
                                          </p:val>
                                        </p:tav>
                                      </p:tavLst>
                                    </p:anim>
                                    <p:set>
                                      <p:cBhvr>
                                        <p:cTn id="263" dur="1" fill="hold">
                                          <p:stCondLst>
                                            <p:cond delay="1999"/>
                                          </p:stCondLst>
                                        </p:cTn>
                                        <p:tgtEl>
                                          <p:spTgt spid="27"/>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29"/>
                                        </p:tgtEl>
                                        <p:attrNameLst>
                                          <p:attrName>ppt_x</p:attrName>
                                        </p:attrNameLst>
                                      </p:cBhvr>
                                      <p:tavLst>
                                        <p:tav tm="0">
                                          <p:val>
                                            <p:strVal val="ppt_x"/>
                                          </p:val>
                                        </p:tav>
                                        <p:tav tm="100000">
                                          <p:val>
                                            <p:strVal val="1+ppt_w/2"/>
                                          </p:val>
                                        </p:tav>
                                      </p:tavLst>
                                    </p:anim>
                                    <p:anim calcmode="lin" valueType="num">
                                      <p:cBhvr additive="base">
                                        <p:cTn id="266" dur="2000"/>
                                        <p:tgtEl>
                                          <p:spTgt spid="29"/>
                                        </p:tgtEl>
                                        <p:attrNameLst>
                                          <p:attrName>ppt_y</p:attrName>
                                        </p:attrNameLst>
                                      </p:cBhvr>
                                      <p:tavLst>
                                        <p:tav tm="0">
                                          <p:val>
                                            <p:strVal val="ppt_y"/>
                                          </p:val>
                                        </p:tav>
                                        <p:tav tm="100000">
                                          <p:val>
                                            <p:strVal val="1+ppt_h/2"/>
                                          </p:val>
                                        </p:tav>
                                      </p:tavLst>
                                    </p:anim>
                                    <p:set>
                                      <p:cBhvr>
                                        <p:cTn id="267" dur="1" fill="hold">
                                          <p:stCondLst>
                                            <p:cond delay="1999"/>
                                          </p:stCondLst>
                                        </p:cTn>
                                        <p:tgtEl>
                                          <p:spTgt spid="29"/>
                                        </p:tgtEl>
                                        <p:attrNameLst>
                                          <p:attrName>style.visibility</p:attrName>
                                        </p:attrNameLst>
                                      </p:cBhvr>
                                      <p:to>
                                        <p:strVal val="hidden"/>
                                      </p:to>
                                    </p:set>
                                  </p:childTnLst>
                                </p:cTn>
                              </p:par>
                              <p:par>
                                <p:cTn id="268" presetID="8" presetClass="emph" presetSubtype="0" autoRev="1" fill="hold" nodeType="withEffect">
                                  <p:stCondLst>
                                    <p:cond delay="0"/>
                                  </p:stCondLst>
                                  <p:childTnLst>
                                    <p:animRot by="-21600000">
                                      <p:cBhvr>
                                        <p:cTn id="269" dur="2000" fill="hold"/>
                                        <p:tgtEl>
                                          <p:spTgt spid="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8"/>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2"/>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4"/>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6"/>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8"/>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20"/>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2"/>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5"/>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7"/>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9"/>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1"/>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3"/>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5"/>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7"/>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9"/>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1"/>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3"/>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5"/>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7"/>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9"/>
                                        </p:tgtEl>
                                        <p:attrNameLst>
                                          <p:attrName>r</p:attrName>
                                        </p:attrNameLst>
                                      </p:cBhvr>
                                    </p:animRot>
                                  </p:childTnLst>
                                </p:cTn>
                              </p:par>
                              <p:par>
                                <p:cTn id="320" presetID="17" presetClass="entr" presetSubtype="8" fill="hold" nodeType="withEffect">
                                  <p:stCondLst>
                                    <p:cond delay="0"/>
                                  </p:stCondLst>
                                  <p:childTnLst>
                                    <p:set>
                                      <p:cBhvr>
                                        <p:cTn id="321" dur="1" fill="hold">
                                          <p:stCondLst>
                                            <p:cond delay="0"/>
                                          </p:stCondLst>
                                        </p:cTn>
                                        <p:tgtEl>
                                          <p:spTgt spid="2"/>
                                        </p:tgtEl>
                                        <p:attrNameLst>
                                          <p:attrName>style.visibility</p:attrName>
                                        </p:attrNameLst>
                                      </p:cBhvr>
                                      <p:to>
                                        <p:strVal val="visible"/>
                                      </p:to>
                                    </p:set>
                                    <p:anim calcmode="lin" valueType="num">
                                      <p:cBhvr>
                                        <p:cTn id="322" dur="2000" fill="hold"/>
                                        <p:tgtEl>
                                          <p:spTgt spid="2"/>
                                        </p:tgtEl>
                                        <p:attrNameLst>
                                          <p:attrName>ppt_x</p:attrName>
                                        </p:attrNameLst>
                                      </p:cBhvr>
                                      <p:tavLst>
                                        <p:tav tm="0">
                                          <p:val>
                                            <p:strVal val="#ppt_x-#ppt_w/2"/>
                                          </p:val>
                                        </p:tav>
                                        <p:tav tm="100000">
                                          <p:val>
                                            <p:strVal val="#ppt_x"/>
                                          </p:val>
                                        </p:tav>
                                      </p:tavLst>
                                    </p:anim>
                                    <p:anim calcmode="lin" valueType="num">
                                      <p:cBhvr>
                                        <p:cTn id="323" dur="2000" fill="hold"/>
                                        <p:tgtEl>
                                          <p:spTgt spid="2"/>
                                        </p:tgtEl>
                                        <p:attrNameLst>
                                          <p:attrName>ppt_y</p:attrName>
                                        </p:attrNameLst>
                                      </p:cBhvr>
                                      <p:tavLst>
                                        <p:tav tm="0">
                                          <p:val>
                                            <p:strVal val="#ppt_y"/>
                                          </p:val>
                                        </p:tav>
                                        <p:tav tm="100000">
                                          <p:val>
                                            <p:strVal val="#ppt_y"/>
                                          </p:val>
                                        </p:tav>
                                      </p:tavLst>
                                    </p:anim>
                                    <p:anim calcmode="lin" valueType="num">
                                      <p:cBhvr>
                                        <p:cTn id="324" dur="2000" fill="hold"/>
                                        <p:tgtEl>
                                          <p:spTgt spid="2"/>
                                        </p:tgtEl>
                                        <p:attrNameLst>
                                          <p:attrName>ppt_w</p:attrName>
                                        </p:attrNameLst>
                                      </p:cBhvr>
                                      <p:tavLst>
                                        <p:tav tm="0">
                                          <p:val>
                                            <p:fltVal val="0"/>
                                          </p:val>
                                        </p:tav>
                                        <p:tav tm="100000">
                                          <p:val>
                                            <p:strVal val="#ppt_w"/>
                                          </p:val>
                                        </p:tav>
                                      </p:tavLst>
                                    </p:anim>
                                    <p:anim calcmode="lin" valueType="num">
                                      <p:cBhvr>
                                        <p:cTn id="325" dur="2000" fill="hold"/>
                                        <p:tgtEl>
                                          <p:spTgt spid="2"/>
                                        </p:tgtEl>
                                        <p:attrNameLst>
                                          <p:attrName>ppt_h</p:attrName>
                                        </p:attrNameLst>
                                      </p:cBhvr>
                                      <p:tavLst>
                                        <p:tav tm="0">
                                          <p:val>
                                            <p:strVal val="#ppt_h"/>
                                          </p:val>
                                        </p:tav>
                                        <p:tav tm="100000">
                                          <p:val>
                                            <p:strVal val="#ppt_h"/>
                                          </p:val>
                                        </p:tav>
                                      </p:tavLst>
                                    </p:anim>
                                  </p:childTnLst>
                                </p:cTn>
                              </p:par>
                              <p:par>
                                <p:cTn id="326" presetID="16" presetClass="entr" presetSubtype="42" fill="hold" nodeType="withEffect">
                                  <p:stCondLst>
                                    <p:cond delay="0"/>
                                  </p:stCondLst>
                                  <p:childTnLst>
                                    <p:set>
                                      <p:cBhvr>
                                        <p:cTn id="327" dur="1" fill="hold">
                                          <p:stCondLst>
                                            <p:cond delay="0"/>
                                          </p:stCondLst>
                                        </p:cTn>
                                        <p:tgtEl>
                                          <p:spTgt spid="2"/>
                                        </p:tgtEl>
                                        <p:attrNameLst>
                                          <p:attrName>style.visibility</p:attrName>
                                        </p:attrNameLst>
                                      </p:cBhvr>
                                      <p:to>
                                        <p:strVal val="visible"/>
                                      </p:to>
                                    </p:set>
                                    <p:animEffect transition="in" filter="barn(outHorizontal)">
                                      <p:cBhvr>
                                        <p:cTn id="32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602B"/>
        </a:solidFill>
        <a:effectLst/>
      </p:bgPr>
    </p:bg>
    <p:spTree>
      <p:nvGrpSpPr>
        <p:cNvPr id="1" name=""/>
        <p:cNvGrpSpPr/>
        <p:nvPr/>
      </p:nvGrpSpPr>
      <p:grpSpPr>
        <a:xfrm>
          <a:off x="0" y="0"/>
          <a:ext cx="0" cy="0"/>
          <a:chOff x="0" y="0"/>
          <a:chExt cx="0" cy="0"/>
        </a:xfrm>
      </p:grpSpPr>
      <p:pic>
        <p:nvPicPr>
          <p:cNvPr id="2" name="1 Imagen" descr="stock-photo-154401405.jpg"/>
          <p:cNvPicPr>
            <a:picLocks noChangeAspect="1"/>
          </p:cNvPicPr>
          <p:nvPr/>
        </p:nvPicPr>
        <p:blipFill>
          <a:blip r:embed="rId2"/>
          <a:stretch>
            <a:fillRect/>
          </a:stretch>
        </p:blipFill>
        <p:spPr>
          <a:xfrm>
            <a:off x="642910" y="33582"/>
            <a:ext cx="7858180" cy="5109918"/>
          </a:xfrm>
          <a:prstGeom prst="rect">
            <a:avLst/>
          </a:prstGeom>
        </p:spPr>
      </p:pic>
      <p:sp>
        <p:nvSpPr>
          <p:cNvPr id="3" name="2 Rectángulo"/>
          <p:cNvSpPr/>
          <p:nvPr/>
        </p:nvSpPr>
        <p:spPr>
          <a:xfrm>
            <a:off x="0" y="0"/>
            <a:ext cx="642910"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flipH="1">
            <a:off x="8429652" y="0"/>
            <a:ext cx="71434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manzana.png"/>
          <p:cNvPicPr>
            <a:picLocks noChangeAspect="1"/>
          </p:cNvPicPr>
          <p:nvPr/>
        </p:nvPicPr>
        <p:blipFill>
          <a:blip r:embed="rId4">
            <a:lum contrast="20000"/>
          </a:blip>
          <a:srcRect l="23134" t="24286" r="25373" b="22143"/>
          <a:stretch>
            <a:fillRect/>
          </a:stretch>
        </p:blipFill>
        <p:spPr>
          <a:xfrm rot="20680105">
            <a:off x="116923" y="4029275"/>
            <a:ext cx="928662" cy="1009415"/>
          </a:xfrm>
          <a:prstGeom prst="rect">
            <a:avLst/>
          </a:prstGeom>
        </p:spPr>
      </p:pic>
      <p:pic>
        <p:nvPicPr>
          <p:cNvPr id="7" name="6 Imagen" descr="full_cebolla-morada.png"/>
          <p:cNvPicPr>
            <a:picLocks noChangeAspect="1"/>
          </p:cNvPicPr>
          <p:nvPr/>
        </p:nvPicPr>
        <p:blipFill>
          <a:blip r:embed="rId5">
            <a:lum contrast="20000"/>
          </a:blip>
          <a:srcRect t="15000" r="2500" b="20000"/>
          <a:stretch>
            <a:fillRect/>
          </a:stretch>
        </p:blipFill>
        <p:spPr>
          <a:xfrm rot="20932805" flipH="1">
            <a:off x="7786673" y="142858"/>
            <a:ext cx="1357327" cy="904885"/>
          </a:xfrm>
          <a:prstGeom prst="rect">
            <a:avLst/>
          </a:prstGeom>
        </p:spPr>
      </p:pic>
      <p:pic>
        <p:nvPicPr>
          <p:cNvPr id="8" name="7 Imagen" descr="Broccoli-PNG-Image.png"/>
          <p:cNvPicPr>
            <a:picLocks noChangeAspect="1"/>
          </p:cNvPicPr>
          <p:nvPr/>
        </p:nvPicPr>
        <p:blipFill>
          <a:blip r:embed="rId6" cstate="print">
            <a:lum contrast="20000"/>
          </a:blip>
          <a:srcRect l="5774" t="5555" r="8376" b="5555"/>
          <a:stretch>
            <a:fillRect/>
          </a:stretch>
        </p:blipFill>
        <p:spPr>
          <a:xfrm>
            <a:off x="7670591" y="3714740"/>
            <a:ext cx="1473409" cy="1428760"/>
          </a:xfrm>
          <a:prstGeom prst="rect">
            <a:avLst/>
          </a:prstGeom>
        </p:spPr>
      </p:pic>
      <p:pic>
        <p:nvPicPr>
          <p:cNvPr id="9" name="8 Imagen" descr="cucumber-banner-1.png"/>
          <p:cNvPicPr>
            <a:picLocks noChangeAspect="1"/>
          </p:cNvPicPr>
          <p:nvPr/>
        </p:nvPicPr>
        <p:blipFill>
          <a:blip r:embed="rId7">
            <a:lum contrast="10000"/>
          </a:blip>
          <a:srcRect t="14098"/>
          <a:stretch>
            <a:fillRect/>
          </a:stretch>
        </p:blipFill>
        <p:spPr>
          <a:xfrm>
            <a:off x="0" y="142858"/>
            <a:ext cx="1746403" cy="1357322"/>
          </a:xfrm>
          <a:prstGeom prst="rect">
            <a:avLst/>
          </a:prstGeom>
        </p:spPr>
      </p:pic>
      <p:sp>
        <p:nvSpPr>
          <p:cNvPr id="10" name="9 CuadroTexto"/>
          <p:cNvSpPr txBox="1"/>
          <p:nvPr/>
        </p:nvSpPr>
        <p:spPr>
          <a:xfrm>
            <a:off x="4857752" y="928676"/>
            <a:ext cx="2928958" cy="3785652"/>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¿Conoces el licopeno? Es la sustancia que aporta el color rojo a los vegetales y las frutas, además de ser el culpable de hacerlas tan llamativas, el licopeno es una gran fuente de antioxidantes, así que ya sabes: tomates, fresas, pimientos...</a:t>
            </a:r>
            <a:r>
              <a:rPr lang="es-PE" sz="1600" b="1" dirty="0" smtClean="0"/>
              <a:t> </a:t>
            </a:r>
            <a:r>
              <a:rPr lang="es-PE" sz="1600" b="1" dirty="0" smtClean="0">
                <a:solidFill>
                  <a:schemeClr val="bg1"/>
                </a:solidFill>
                <a:effectLst>
                  <a:outerShdw blurRad="38100" dist="38100" dir="2700000" algn="tl">
                    <a:srgbClr val="000000">
                      <a:alpha val="43137"/>
                    </a:srgbClr>
                  </a:outerShdw>
                </a:effectLst>
              </a:rPr>
              <a:t>Los antioxidantes son muy beneficiosos para el sistema inmunológico, pero no solo se encuentran en las frutas y verduras, los frutos secos, semillas y legumbres también contienen.</a:t>
            </a:r>
          </a:p>
          <a:p>
            <a:pPr algn="ctr"/>
            <a:endParaRPr lang="es-PE" sz="1600" b="1" dirty="0" smtClean="0">
              <a:solidFill>
                <a:schemeClr val="bg1"/>
              </a:solidFill>
              <a:effectLst>
                <a:outerShdw blurRad="38100" dist="38100" dir="2700000" algn="tl">
                  <a:srgbClr val="000000">
                    <a:alpha val="43137"/>
                  </a:srgbClr>
                </a:outerShdw>
              </a:effectLst>
            </a:endParaRPr>
          </a:p>
          <a:p>
            <a:pPr algn="ctr"/>
            <a:r>
              <a:rPr lang="es-PE" sz="1600" b="1" dirty="0" smtClean="0">
                <a:solidFill>
                  <a:schemeClr val="bg1"/>
                </a:solidFill>
                <a:effectLst>
                  <a:outerShdw blurRad="38100" dist="38100" dir="2700000" algn="tl">
                    <a:srgbClr val="000000">
                      <a:alpha val="43137"/>
                    </a:srgbClr>
                  </a:outerShdw>
                </a:effectLst>
              </a:rPr>
              <a:t/>
            </a:r>
            <a:br>
              <a:rPr lang="es-PE" sz="1600" b="1" dirty="0" smtClean="0">
                <a:solidFill>
                  <a:schemeClr val="bg1"/>
                </a:solidFill>
                <a:effectLst>
                  <a:outerShdw blurRad="38100" dist="38100" dir="2700000" algn="tl">
                    <a:srgbClr val="000000">
                      <a:alpha val="43137"/>
                    </a:srgbClr>
                  </a:outerShdw>
                </a:effectLst>
              </a:rPr>
            </a:br>
            <a:endParaRPr lang="es-PE" sz="1600" b="1" dirty="0">
              <a:solidFill>
                <a:schemeClr val="bg1"/>
              </a:solidFill>
              <a:effectLst>
                <a:outerShdw blurRad="38100" dist="38100" dir="2700000" algn="tl">
                  <a:srgbClr val="000000">
                    <a:alpha val="43137"/>
                  </a:srgbClr>
                </a:outerShdw>
              </a:effectLst>
            </a:endParaRPr>
          </a:p>
        </p:txBody>
      </p:sp>
      <p:sp>
        <p:nvSpPr>
          <p:cNvPr id="11" name="10 Rectángulo"/>
          <p:cNvSpPr/>
          <p:nvPr/>
        </p:nvSpPr>
        <p:spPr>
          <a:xfrm>
            <a:off x="-285784" y="-214332"/>
            <a:ext cx="9715568" cy="5643602"/>
          </a:xfrm>
          <a:prstGeom prst="rect">
            <a:avLst/>
          </a:pr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14000">
              <a:srgbClr val="FFC000"/>
            </a:gs>
            <a:gs pos="45000">
              <a:srgbClr val="FF7A00"/>
            </a:gs>
            <a:gs pos="70000">
              <a:srgbClr val="FF0300"/>
            </a:gs>
            <a:gs pos="100000">
              <a:srgbClr val="4D0808"/>
            </a:gs>
          </a:gsLst>
          <a:lin ang="0" scaled="1"/>
        </a:gradFill>
        <a:effectLst/>
      </p:bgPr>
    </p:bg>
    <p:spTree>
      <p:nvGrpSpPr>
        <p:cNvPr id="1" name=""/>
        <p:cNvGrpSpPr/>
        <p:nvPr/>
      </p:nvGrpSpPr>
      <p:grpSpPr>
        <a:xfrm>
          <a:off x="0" y="0"/>
          <a:ext cx="0" cy="0"/>
          <a:chOff x="0" y="0"/>
          <a:chExt cx="0" cy="0"/>
        </a:xfrm>
      </p:grpSpPr>
      <p:pic>
        <p:nvPicPr>
          <p:cNvPr id="2" name="1 Imagen" descr="stock-photo-1460798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roccoli-PNG-Image.png"/>
          <p:cNvPicPr>
            <a:picLocks noChangeAspect="1"/>
          </p:cNvPicPr>
          <p:nvPr/>
        </p:nvPicPr>
        <p:blipFill>
          <a:blip r:embed="rId3" cstate="print"/>
          <a:stretch>
            <a:fillRect/>
          </a:stretch>
        </p:blipFill>
        <p:spPr>
          <a:xfrm>
            <a:off x="3428993" y="0"/>
            <a:ext cx="804880" cy="753798"/>
          </a:xfrm>
          <a:prstGeom prst="rect">
            <a:avLst/>
          </a:prstGeom>
        </p:spPr>
      </p:pic>
      <p:pic>
        <p:nvPicPr>
          <p:cNvPr id="4" name="3 Imagen" descr="2090121211-1537825356.png"/>
          <p:cNvPicPr>
            <a:picLocks noChangeAspect="1"/>
          </p:cNvPicPr>
          <p:nvPr/>
        </p:nvPicPr>
        <p:blipFill>
          <a:blip r:embed="rId4" cstate="print"/>
          <a:stretch>
            <a:fillRect/>
          </a:stretch>
        </p:blipFill>
        <p:spPr>
          <a:xfrm>
            <a:off x="3500430" y="0"/>
            <a:ext cx="1082425" cy="1000114"/>
          </a:xfrm>
          <a:prstGeom prst="rect">
            <a:avLst/>
          </a:prstGeom>
        </p:spPr>
      </p:pic>
      <p:pic>
        <p:nvPicPr>
          <p:cNvPr id="5" name="4 Imagen" descr="2090121211-1537825356.png"/>
          <p:cNvPicPr>
            <a:picLocks noChangeAspect="1"/>
          </p:cNvPicPr>
          <p:nvPr/>
        </p:nvPicPr>
        <p:blipFill>
          <a:blip r:embed="rId5" cstate="print"/>
          <a:stretch>
            <a:fillRect/>
          </a:stretch>
        </p:blipFill>
        <p:spPr>
          <a:xfrm flipH="1">
            <a:off x="4643438" y="0"/>
            <a:ext cx="1214446" cy="968095"/>
          </a:xfrm>
          <a:prstGeom prst="rect">
            <a:avLst/>
          </a:prstGeom>
        </p:spPr>
      </p:pic>
      <p:pic>
        <p:nvPicPr>
          <p:cNvPr id="6" name="5 Imagen" descr="Broccoli-PNG-Image.png"/>
          <p:cNvPicPr>
            <a:picLocks noChangeAspect="1"/>
          </p:cNvPicPr>
          <p:nvPr/>
        </p:nvPicPr>
        <p:blipFill>
          <a:blip r:embed="rId3" cstate="print"/>
          <a:stretch>
            <a:fillRect/>
          </a:stretch>
        </p:blipFill>
        <p:spPr>
          <a:xfrm>
            <a:off x="3357555" y="4143386"/>
            <a:ext cx="804880" cy="753798"/>
          </a:xfrm>
          <a:prstGeom prst="rect">
            <a:avLst/>
          </a:prstGeom>
        </p:spPr>
      </p:pic>
      <p:pic>
        <p:nvPicPr>
          <p:cNvPr id="7" name="6 Imagen" descr="2090121211-1537825356.png"/>
          <p:cNvPicPr>
            <a:picLocks noChangeAspect="1"/>
          </p:cNvPicPr>
          <p:nvPr/>
        </p:nvPicPr>
        <p:blipFill>
          <a:blip r:embed="rId4" cstate="print"/>
          <a:stretch>
            <a:fillRect/>
          </a:stretch>
        </p:blipFill>
        <p:spPr>
          <a:xfrm>
            <a:off x="3428992" y="4143386"/>
            <a:ext cx="1082425" cy="1000114"/>
          </a:xfrm>
          <a:prstGeom prst="rect">
            <a:avLst/>
          </a:prstGeom>
        </p:spPr>
      </p:pic>
      <p:pic>
        <p:nvPicPr>
          <p:cNvPr id="8" name="7 Imagen" descr="2090121211-1537825356.png"/>
          <p:cNvPicPr>
            <a:picLocks noChangeAspect="1"/>
          </p:cNvPicPr>
          <p:nvPr/>
        </p:nvPicPr>
        <p:blipFill>
          <a:blip r:embed="rId5" cstate="print"/>
          <a:stretch>
            <a:fillRect/>
          </a:stretch>
        </p:blipFill>
        <p:spPr>
          <a:xfrm flipH="1">
            <a:off x="4500562" y="4175405"/>
            <a:ext cx="1214446" cy="968095"/>
          </a:xfrm>
          <a:prstGeom prst="rect">
            <a:avLst/>
          </a:prstGeom>
        </p:spPr>
      </p:pic>
      <p:pic>
        <p:nvPicPr>
          <p:cNvPr id="9" name="8 Imagen" descr="Broccoli-PNG-Image.png"/>
          <p:cNvPicPr>
            <a:picLocks noChangeAspect="1"/>
          </p:cNvPicPr>
          <p:nvPr/>
        </p:nvPicPr>
        <p:blipFill>
          <a:blip r:embed="rId3" cstate="print"/>
          <a:stretch>
            <a:fillRect/>
          </a:stretch>
        </p:blipFill>
        <p:spPr>
          <a:xfrm>
            <a:off x="3428993" y="928676"/>
            <a:ext cx="804880" cy="753798"/>
          </a:xfrm>
          <a:prstGeom prst="rect">
            <a:avLst/>
          </a:prstGeom>
        </p:spPr>
      </p:pic>
      <p:pic>
        <p:nvPicPr>
          <p:cNvPr id="10" name="9 Imagen" descr="2090121211-1537825356.png"/>
          <p:cNvPicPr>
            <a:picLocks noChangeAspect="1"/>
          </p:cNvPicPr>
          <p:nvPr/>
        </p:nvPicPr>
        <p:blipFill>
          <a:blip r:embed="rId6" cstate="print"/>
          <a:stretch>
            <a:fillRect/>
          </a:stretch>
        </p:blipFill>
        <p:spPr>
          <a:xfrm>
            <a:off x="3428992" y="857238"/>
            <a:ext cx="1153863" cy="1000114"/>
          </a:xfrm>
          <a:prstGeom prst="rect">
            <a:avLst/>
          </a:prstGeom>
        </p:spPr>
      </p:pic>
      <p:pic>
        <p:nvPicPr>
          <p:cNvPr id="11" name="10 Imagen" descr="2090121211-1537825356.png"/>
          <p:cNvPicPr>
            <a:picLocks noChangeAspect="1"/>
          </p:cNvPicPr>
          <p:nvPr/>
        </p:nvPicPr>
        <p:blipFill>
          <a:blip r:embed="rId5" cstate="print"/>
          <a:stretch>
            <a:fillRect/>
          </a:stretch>
        </p:blipFill>
        <p:spPr>
          <a:xfrm flipH="1">
            <a:off x="4643438" y="857238"/>
            <a:ext cx="1214446" cy="968095"/>
          </a:xfrm>
          <a:prstGeom prst="rect">
            <a:avLst/>
          </a:prstGeom>
        </p:spPr>
      </p:pic>
      <p:pic>
        <p:nvPicPr>
          <p:cNvPr id="12" name="11 Imagen" descr="Broccoli-PNG-Image.png"/>
          <p:cNvPicPr>
            <a:picLocks noChangeAspect="1"/>
          </p:cNvPicPr>
          <p:nvPr/>
        </p:nvPicPr>
        <p:blipFill>
          <a:blip r:embed="rId3" cstate="print"/>
          <a:stretch>
            <a:fillRect/>
          </a:stretch>
        </p:blipFill>
        <p:spPr>
          <a:xfrm>
            <a:off x="3357555" y="1643074"/>
            <a:ext cx="804880" cy="753798"/>
          </a:xfrm>
          <a:prstGeom prst="rect">
            <a:avLst/>
          </a:prstGeom>
        </p:spPr>
      </p:pic>
      <p:pic>
        <p:nvPicPr>
          <p:cNvPr id="13" name="12 Imagen" descr="2090121211-1537825356.png"/>
          <p:cNvPicPr>
            <a:picLocks noChangeAspect="1"/>
          </p:cNvPicPr>
          <p:nvPr/>
        </p:nvPicPr>
        <p:blipFill>
          <a:blip r:embed="rId4" cstate="print"/>
          <a:stretch>
            <a:fillRect/>
          </a:stretch>
        </p:blipFill>
        <p:spPr>
          <a:xfrm>
            <a:off x="3428992" y="1643074"/>
            <a:ext cx="1082425" cy="1000114"/>
          </a:xfrm>
          <a:prstGeom prst="rect">
            <a:avLst/>
          </a:prstGeom>
        </p:spPr>
      </p:pic>
      <p:pic>
        <p:nvPicPr>
          <p:cNvPr id="14" name="13 Imagen" descr="2090121211-1537825356.png"/>
          <p:cNvPicPr>
            <a:picLocks noChangeAspect="1"/>
          </p:cNvPicPr>
          <p:nvPr/>
        </p:nvPicPr>
        <p:blipFill>
          <a:blip r:embed="rId5" cstate="print"/>
          <a:stretch>
            <a:fillRect/>
          </a:stretch>
        </p:blipFill>
        <p:spPr>
          <a:xfrm flipH="1">
            <a:off x="4572000" y="1643074"/>
            <a:ext cx="1214446" cy="968095"/>
          </a:xfrm>
          <a:prstGeom prst="rect">
            <a:avLst/>
          </a:prstGeom>
        </p:spPr>
      </p:pic>
      <p:pic>
        <p:nvPicPr>
          <p:cNvPr id="15" name="14 Imagen" descr="Broccoli-PNG-Image.png"/>
          <p:cNvPicPr>
            <a:picLocks noChangeAspect="1"/>
          </p:cNvPicPr>
          <p:nvPr/>
        </p:nvPicPr>
        <p:blipFill>
          <a:blip r:embed="rId3" cstate="print"/>
          <a:stretch>
            <a:fillRect/>
          </a:stretch>
        </p:blipFill>
        <p:spPr>
          <a:xfrm>
            <a:off x="3357555" y="2571750"/>
            <a:ext cx="804880" cy="753798"/>
          </a:xfrm>
          <a:prstGeom prst="rect">
            <a:avLst/>
          </a:prstGeom>
        </p:spPr>
      </p:pic>
      <p:pic>
        <p:nvPicPr>
          <p:cNvPr id="16" name="15 Imagen" descr="2090121211-1537825356.png"/>
          <p:cNvPicPr>
            <a:picLocks noChangeAspect="1"/>
          </p:cNvPicPr>
          <p:nvPr/>
        </p:nvPicPr>
        <p:blipFill>
          <a:blip r:embed="rId6" cstate="print"/>
          <a:stretch>
            <a:fillRect/>
          </a:stretch>
        </p:blipFill>
        <p:spPr>
          <a:xfrm>
            <a:off x="3357554" y="2571750"/>
            <a:ext cx="1153863" cy="1000114"/>
          </a:xfrm>
          <a:prstGeom prst="rect">
            <a:avLst/>
          </a:prstGeom>
        </p:spPr>
      </p:pic>
      <p:pic>
        <p:nvPicPr>
          <p:cNvPr id="17" name="16 Imagen" descr="2090121211-1537825356.png"/>
          <p:cNvPicPr>
            <a:picLocks noChangeAspect="1"/>
          </p:cNvPicPr>
          <p:nvPr/>
        </p:nvPicPr>
        <p:blipFill>
          <a:blip r:embed="rId5" cstate="print"/>
          <a:stretch>
            <a:fillRect/>
          </a:stretch>
        </p:blipFill>
        <p:spPr>
          <a:xfrm flipH="1">
            <a:off x="4500562" y="2603769"/>
            <a:ext cx="1214446" cy="968095"/>
          </a:xfrm>
          <a:prstGeom prst="rect">
            <a:avLst/>
          </a:prstGeom>
        </p:spPr>
      </p:pic>
      <p:pic>
        <p:nvPicPr>
          <p:cNvPr id="18" name="17 Imagen" descr="Broccoli-PNG-Image.png"/>
          <p:cNvPicPr>
            <a:picLocks noChangeAspect="1"/>
          </p:cNvPicPr>
          <p:nvPr/>
        </p:nvPicPr>
        <p:blipFill>
          <a:blip r:embed="rId3" cstate="print"/>
          <a:stretch>
            <a:fillRect/>
          </a:stretch>
        </p:blipFill>
        <p:spPr>
          <a:xfrm>
            <a:off x="3357555" y="3357568"/>
            <a:ext cx="804880" cy="753798"/>
          </a:xfrm>
          <a:prstGeom prst="rect">
            <a:avLst/>
          </a:prstGeom>
        </p:spPr>
      </p:pic>
      <p:pic>
        <p:nvPicPr>
          <p:cNvPr id="19" name="18 Imagen" descr="2090121211-1537825356.png"/>
          <p:cNvPicPr>
            <a:picLocks noChangeAspect="1"/>
          </p:cNvPicPr>
          <p:nvPr/>
        </p:nvPicPr>
        <p:blipFill>
          <a:blip r:embed="rId4" cstate="print"/>
          <a:stretch>
            <a:fillRect/>
          </a:stretch>
        </p:blipFill>
        <p:spPr>
          <a:xfrm>
            <a:off x="3428992" y="3357568"/>
            <a:ext cx="1082425" cy="1000114"/>
          </a:xfrm>
          <a:prstGeom prst="rect">
            <a:avLst/>
          </a:prstGeom>
        </p:spPr>
      </p:pic>
      <p:pic>
        <p:nvPicPr>
          <p:cNvPr id="20" name="19 Imagen" descr="2090121211-1537825356.png"/>
          <p:cNvPicPr>
            <a:picLocks noChangeAspect="1"/>
          </p:cNvPicPr>
          <p:nvPr/>
        </p:nvPicPr>
        <p:blipFill>
          <a:blip r:embed="rId5" cstate="print"/>
          <a:stretch>
            <a:fillRect/>
          </a:stretch>
        </p:blipFill>
        <p:spPr>
          <a:xfrm flipH="1">
            <a:off x="4500562" y="3389587"/>
            <a:ext cx="1214446" cy="968095"/>
          </a:xfrm>
          <a:prstGeom prst="rect">
            <a:avLst/>
          </a:prstGeom>
        </p:spPr>
      </p:pic>
      <p:sp>
        <p:nvSpPr>
          <p:cNvPr id="21" name="20 Rectángulo"/>
          <p:cNvSpPr/>
          <p:nvPr/>
        </p:nvSpPr>
        <p:spPr>
          <a:xfrm>
            <a:off x="-285784" y="-214332"/>
            <a:ext cx="9715568" cy="5643602"/>
          </a:xfrm>
          <a:prstGeom prst="rect">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0-#ppt_w/2"/>
                                          </p:val>
                                        </p:tav>
                                        <p:tav tm="100000">
                                          <p:val>
                                            <p:strVal val="#ppt_x"/>
                                          </p:val>
                                        </p:tav>
                                      </p:tavLst>
                                    </p:anim>
                                    <p:anim calcmode="lin" valueType="num">
                                      <p:cBhvr additive="base">
                                        <p:cTn id="42" dur="20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2000" fill="hold"/>
                                        <p:tgtEl>
                                          <p:spTgt spid="16"/>
                                        </p:tgtEl>
                                        <p:attrNameLst>
                                          <p:attrName>ppt_x</p:attrName>
                                        </p:attrNameLst>
                                      </p:cBhvr>
                                      <p:tavLst>
                                        <p:tav tm="0">
                                          <p:val>
                                            <p:strVal val="0-#ppt_w/2"/>
                                          </p:val>
                                        </p:tav>
                                        <p:tav tm="100000">
                                          <p:val>
                                            <p:strVal val="#ppt_x"/>
                                          </p:val>
                                        </p:tav>
                                      </p:tavLst>
                                    </p:anim>
                                    <p:anim calcmode="lin" valueType="num">
                                      <p:cBhvr additive="base">
                                        <p:cTn id="46" dur="2000" fill="hold"/>
                                        <p:tgtEl>
                                          <p:spTgt spid="16"/>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0-#ppt_w/2"/>
                                          </p:val>
                                        </p:tav>
                                        <p:tav tm="100000">
                                          <p:val>
                                            <p:strVal val="#ppt_x"/>
                                          </p:val>
                                        </p:tav>
                                      </p:tavLst>
                                    </p:anim>
                                    <p:anim calcmode="lin" valueType="num">
                                      <p:cBhvr additive="base">
                                        <p:cTn id="50" dur="2000" fill="hold"/>
                                        <p:tgtEl>
                                          <p:spTgt spid="1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2000" fill="hold"/>
                                        <p:tgtEl>
                                          <p:spTgt spid="19"/>
                                        </p:tgtEl>
                                        <p:attrNameLst>
                                          <p:attrName>ppt_x</p:attrName>
                                        </p:attrNameLst>
                                      </p:cBhvr>
                                      <p:tavLst>
                                        <p:tav tm="0">
                                          <p:val>
                                            <p:strVal val="0-#ppt_w/2"/>
                                          </p:val>
                                        </p:tav>
                                        <p:tav tm="100000">
                                          <p:val>
                                            <p:strVal val="#ppt_x"/>
                                          </p:val>
                                        </p:tav>
                                      </p:tavLst>
                                    </p:anim>
                                    <p:anim calcmode="lin" valueType="num">
                                      <p:cBhvr additive="base">
                                        <p:cTn id="54" dur="2000" fill="hold"/>
                                        <p:tgtEl>
                                          <p:spTgt spid="19"/>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1+#ppt_w/2"/>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000" fill="hold"/>
                                        <p:tgtEl>
                                          <p:spTgt spid="11"/>
                                        </p:tgtEl>
                                        <p:attrNameLst>
                                          <p:attrName>ppt_x</p:attrName>
                                        </p:attrNameLst>
                                      </p:cBhvr>
                                      <p:tavLst>
                                        <p:tav tm="0">
                                          <p:val>
                                            <p:strVal val="1+#ppt_w/2"/>
                                          </p:val>
                                        </p:tav>
                                        <p:tav tm="100000">
                                          <p:val>
                                            <p:strVal val="#ppt_x"/>
                                          </p:val>
                                        </p:tav>
                                      </p:tavLst>
                                    </p:anim>
                                    <p:anim calcmode="lin" valueType="num">
                                      <p:cBhvr additive="base">
                                        <p:cTn id="66" dur="2000" fill="hold"/>
                                        <p:tgtEl>
                                          <p:spTgt spid="11"/>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1+#ppt_w/2"/>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1+#ppt_w/2"/>
                                          </p:val>
                                        </p:tav>
                                        <p:tav tm="100000">
                                          <p:val>
                                            <p:strVal val="#ppt_x"/>
                                          </p:val>
                                        </p:tav>
                                      </p:tavLst>
                                    </p:anim>
                                    <p:anim calcmode="lin" valueType="num">
                                      <p:cBhvr additive="base">
                                        <p:cTn id="74" dur="2000" fill="hold"/>
                                        <p:tgtEl>
                                          <p:spTgt spid="17"/>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9"/>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0"/>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2"/>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3"/>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8"/>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1"/>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4"/>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1+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1+ppt_w/2"/>
                                          </p:val>
                                        </p:tav>
                                      </p:tavLst>
                                    </p:anim>
                                    <p:anim calcmode="lin" valueType="num">
                                      <p:cBhvr additive="base">
                                        <p:cTn id="122" dur="2000"/>
                                        <p:tgtEl>
                                          <p:spTgt spid="4"/>
                                        </p:tgtEl>
                                        <p:attrNameLst>
                                          <p:attrName>ppt_y</p:attrName>
                                        </p:attrNameLst>
                                      </p:cBhvr>
                                      <p:tavLst>
                                        <p:tav tm="0">
                                          <p:val>
                                            <p:strVal val="ppt_y"/>
                                          </p:val>
                                        </p:tav>
                                        <p:tav tm="100000">
                                          <p:val>
                                            <p:strVal val="1+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1+ppt_w/2"/>
                                          </p:val>
                                        </p:tav>
                                      </p:tavLst>
                                    </p:anim>
                                    <p:anim calcmode="lin" valueType="num">
                                      <p:cBhvr additive="base">
                                        <p:cTn id="126" dur="2000"/>
                                        <p:tgtEl>
                                          <p:spTgt spid="6"/>
                                        </p:tgtEl>
                                        <p:attrNameLst>
                                          <p:attrName>ppt_y</p:attrName>
                                        </p:attrNameLst>
                                      </p:cBhvr>
                                      <p:tavLst>
                                        <p:tav tm="0">
                                          <p:val>
                                            <p:strVal val="ppt_y"/>
                                          </p:val>
                                        </p:tav>
                                        <p:tav tm="100000">
                                          <p:val>
                                            <p:strVal val="1+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1+ppt_w/2"/>
                                          </p:val>
                                        </p:tav>
                                      </p:tavLst>
                                    </p:anim>
                                    <p:anim calcmode="lin" valueType="num">
                                      <p:cBhvr additive="base">
                                        <p:cTn id="130" dur="2000"/>
                                        <p:tgtEl>
                                          <p:spTgt spid="7"/>
                                        </p:tgtEl>
                                        <p:attrNameLst>
                                          <p:attrName>ppt_y</p:attrName>
                                        </p:attrNameLst>
                                      </p:cBhvr>
                                      <p:tavLst>
                                        <p:tav tm="0">
                                          <p:val>
                                            <p:strVal val="ppt_y"/>
                                          </p:val>
                                        </p:tav>
                                        <p:tav tm="100000">
                                          <p:val>
                                            <p:strVal val="1+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1+ppt_w/2"/>
                                          </p:val>
                                        </p:tav>
                                      </p:tavLst>
                                    </p:anim>
                                    <p:anim calcmode="lin" valueType="num">
                                      <p:cBhvr additive="base">
                                        <p:cTn id="134" dur="2000"/>
                                        <p:tgtEl>
                                          <p:spTgt spid="9"/>
                                        </p:tgtEl>
                                        <p:attrNameLst>
                                          <p:attrName>ppt_y</p:attrName>
                                        </p:attrNameLst>
                                      </p:cBhvr>
                                      <p:tavLst>
                                        <p:tav tm="0">
                                          <p:val>
                                            <p:strVal val="ppt_y"/>
                                          </p:val>
                                        </p:tav>
                                        <p:tav tm="100000">
                                          <p:val>
                                            <p:strVal val="1+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0"/>
                                        </p:tgtEl>
                                        <p:attrNameLst>
                                          <p:attrName>ppt_x</p:attrName>
                                        </p:attrNameLst>
                                      </p:cBhvr>
                                      <p:tavLst>
                                        <p:tav tm="0">
                                          <p:val>
                                            <p:strVal val="ppt_x"/>
                                          </p:val>
                                        </p:tav>
                                        <p:tav tm="100000">
                                          <p:val>
                                            <p:strVal val="1+ppt_w/2"/>
                                          </p:val>
                                        </p:tav>
                                      </p:tavLst>
                                    </p:anim>
                                    <p:anim calcmode="lin" valueType="num">
                                      <p:cBhvr additive="base">
                                        <p:cTn id="138" dur="2000"/>
                                        <p:tgtEl>
                                          <p:spTgt spid="10"/>
                                        </p:tgtEl>
                                        <p:attrNameLst>
                                          <p:attrName>ppt_y</p:attrName>
                                        </p:attrNameLst>
                                      </p:cBhvr>
                                      <p:tavLst>
                                        <p:tav tm="0">
                                          <p:val>
                                            <p:strVal val="ppt_y"/>
                                          </p:val>
                                        </p:tav>
                                        <p:tav tm="100000">
                                          <p:val>
                                            <p:strVal val="1+ppt_h/2"/>
                                          </p:val>
                                        </p:tav>
                                      </p:tavLst>
                                    </p:anim>
                                    <p:set>
                                      <p:cBhvr>
                                        <p:cTn id="139" dur="1" fill="hold">
                                          <p:stCondLst>
                                            <p:cond delay="1999"/>
                                          </p:stCondLst>
                                        </p:cTn>
                                        <p:tgtEl>
                                          <p:spTgt spid="10"/>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1+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1+ppt_w/2"/>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1+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5"/>
                                        </p:tgtEl>
                                        <p:attrNameLst>
                                          <p:attrName>ppt_x</p:attrName>
                                        </p:attrNameLst>
                                      </p:cBhvr>
                                      <p:tavLst>
                                        <p:tav tm="0">
                                          <p:val>
                                            <p:strVal val="ppt_x"/>
                                          </p:val>
                                        </p:tav>
                                        <p:tav tm="100000">
                                          <p:val>
                                            <p:strVal val="0-ppt_w/2"/>
                                          </p:val>
                                        </p:tav>
                                      </p:tavLst>
                                    </p:anim>
                                    <p:anim calcmode="lin" valueType="num">
                                      <p:cBhvr additive="base">
                                        <p:cTn id="166" dur="2000"/>
                                        <p:tgtEl>
                                          <p:spTgt spid="5"/>
                                        </p:tgtEl>
                                        <p:attrNameLst>
                                          <p:attrName>ppt_y</p:attrName>
                                        </p:attrNameLst>
                                      </p:cBhvr>
                                      <p:tavLst>
                                        <p:tav tm="0">
                                          <p:val>
                                            <p:strVal val="ppt_y"/>
                                          </p:val>
                                        </p:tav>
                                        <p:tav tm="100000">
                                          <p:val>
                                            <p:strVal val="1+ppt_h/2"/>
                                          </p:val>
                                        </p:tav>
                                      </p:tavLst>
                                    </p:anim>
                                    <p:set>
                                      <p:cBhvr>
                                        <p:cTn id="167" dur="1" fill="hold">
                                          <p:stCondLst>
                                            <p:cond delay="1999"/>
                                          </p:stCondLst>
                                        </p:cTn>
                                        <p:tgtEl>
                                          <p:spTgt spid="5"/>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0-ppt_w/2"/>
                                          </p:val>
                                        </p:tav>
                                      </p:tavLst>
                                    </p:anim>
                                    <p:anim calcmode="lin" valueType="num">
                                      <p:cBhvr additive="base">
                                        <p:cTn id="170" dur="2000"/>
                                        <p:tgtEl>
                                          <p:spTgt spid="8"/>
                                        </p:tgtEl>
                                        <p:attrNameLst>
                                          <p:attrName>ppt_y</p:attrName>
                                        </p:attrNameLst>
                                      </p:cBhvr>
                                      <p:tavLst>
                                        <p:tav tm="0">
                                          <p:val>
                                            <p:strVal val="ppt_y"/>
                                          </p:val>
                                        </p:tav>
                                        <p:tav tm="100000">
                                          <p:val>
                                            <p:strVal val="1+ppt_h/2"/>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0-ppt_w/2"/>
                                          </p:val>
                                        </p:tav>
                                      </p:tavLst>
                                    </p:anim>
                                    <p:anim calcmode="lin" valueType="num">
                                      <p:cBhvr additive="base">
                                        <p:cTn id="174" dur="2000"/>
                                        <p:tgtEl>
                                          <p:spTgt spid="11"/>
                                        </p:tgtEl>
                                        <p:attrNameLst>
                                          <p:attrName>ppt_y</p:attrName>
                                        </p:attrNameLst>
                                      </p:cBhvr>
                                      <p:tavLst>
                                        <p:tav tm="0">
                                          <p:val>
                                            <p:strVal val="ppt_y"/>
                                          </p:val>
                                        </p:tav>
                                        <p:tav tm="100000">
                                          <p:val>
                                            <p:strVal val="1+ppt_h/2"/>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4"/>
                                        </p:tgtEl>
                                        <p:attrNameLst>
                                          <p:attrName>ppt_x</p:attrName>
                                        </p:attrNameLst>
                                      </p:cBhvr>
                                      <p:tavLst>
                                        <p:tav tm="0">
                                          <p:val>
                                            <p:strVal val="ppt_x"/>
                                          </p:val>
                                        </p:tav>
                                        <p:tav tm="100000">
                                          <p:val>
                                            <p:strVal val="0-ppt_w/2"/>
                                          </p:val>
                                        </p:tav>
                                      </p:tavLst>
                                    </p:anim>
                                    <p:anim calcmode="lin" valueType="num">
                                      <p:cBhvr additive="base">
                                        <p:cTn id="178" dur="2000"/>
                                        <p:tgtEl>
                                          <p:spTgt spid="14"/>
                                        </p:tgtEl>
                                        <p:attrNameLst>
                                          <p:attrName>ppt_y</p:attrName>
                                        </p:attrNameLst>
                                      </p:cBhvr>
                                      <p:tavLst>
                                        <p:tav tm="0">
                                          <p:val>
                                            <p:strVal val="ppt_y"/>
                                          </p:val>
                                        </p:tav>
                                        <p:tav tm="100000">
                                          <p:val>
                                            <p:strVal val="1+ppt_h/2"/>
                                          </p:val>
                                        </p:tav>
                                      </p:tavLst>
                                    </p:anim>
                                    <p:set>
                                      <p:cBhvr>
                                        <p:cTn id="179" dur="1" fill="hold">
                                          <p:stCondLst>
                                            <p:cond delay="1999"/>
                                          </p:stCondLst>
                                        </p:cTn>
                                        <p:tgtEl>
                                          <p:spTgt spid="14"/>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0-ppt_w/2"/>
                                          </p:val>
                                        </p:tav>
                                      </p:tavLst>
                                    </p:anim>
                                    <p:anim calcmode="lin" valueType="num">
                                      <p:cBhvr additive="base">
                                        <p:cTn id="182" dur="2000"/>
                                        <p:tgtEl>
                                          <p:spTgt spid="17"/>
                                        </p:tgtEl>
                                        <p:attrNameLst>
                                          <p:attrName>ppt_y</p:attrName>
                                        </p:attrNameLst>
                                      </p:cBhvr>
                                      <p:tavLst>
                                        <p:tav tm="0">
                                          <p:val>
                                            <p:strVal val="ppt_y"/>
                                          </p:val>
                                        </p:tav>
                                        <p:tav tm="100000">
                                          <p:val>
                                            <p:strVal val="1+ppt_h/2"/>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4"/>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20"/>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3"/>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4"/>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6"/>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7"/>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9"/>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0"/>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2"/>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9"/>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16" presetClass="entr" presetSubtype="37"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stock-photo-148665165.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naranja_png_914923.png"/>
          <p:cNvPicPr>
            <a:picLocks noChangeAspect="1"/>
          </p:cNvPicPr>
          <p:nvPr/>
        </p:nvPicPr>
        <p:blipFill>
          <a:blip r:embed="rId4" cstate="print">
            <a:lum contrast="20000"/>
          </a:blip>
          <a:stretch>
            <a:fillRect/>
          </a:stretch>
        </p:blipFill>
        <p:spPr>
          <a:xfrm>
            <a:off x="-142907" y="4357700"/>
            <a:ext cx="785800" cy="785800"/>
          </a:xfrm>
          <a:prstGeom prst="rect">
            <a:avLst/>
          </a:prstGeom>
        </p:spPr>
      </p:pic>
      <p:pic>
        <p:nvPicPr>
          <p:cNvPr id="4" name="3 Imagen" descr="naranja_png_914923.png"/>
          <p:cNvPicPr>
            <a:picLocks noChangeAspect="1"/>
          </p:cNvPicPr>
          <p:nvPr/>
        </p:nvPicPr>
        <p:blipFill>
          <a:blip r:embed="rId4" cstate="print">
            <a:lum contrast="20000"/>
          </a:blip>
          <a:stretch>
            <a:fillRect/>
          </a:stretch>
        </p:blipFill>
        <p:spPr>
          <a:xfrm flipH="1">
            <a:off x="8358214" y="4357700"/>
            <a:ext cx="785786" cy="785800"/>
          </a:xfrm>
          <a:prstGeom prst="rect">
            <a:avLst/>
          </a:prstGeom>
        </p:spPr>
      </p:pic>
      <p:pic>
        <p:nvPicPr>
          <p:cNvPr id="5" name="4 Imagen" descr="naranja_png_914923.png"/>
          <p:cNvPicPr>
            <a:picLocks noChangeAspect="1"/>
          </p:cNvPicPr>
          <p:nvPr/>
        </p:nvPicPr>
        <p:blipFill>
          <a:blip r:embed="rId4" cstate="print">
            <a:lum contrast="20000"/>
          </a:blip>
          <a:stretch>
            <a:fillRect/>
          </a:stretch>
        </p:blipFill>
        <p:spPr>
          <a:xfrm>
            <a:off x="3786182" y="0"/>
            <a:ext cx="785800" cy="785800"/>
          </a:xfrm>
          <a:prstGeom prst="rect">
            <a:avLst/>
          </a:prstGeom>
        </p:spPr>
      </p:pic>
      <p:pic>
        <p:nvPicPr>
          <p:cNvPr id="6" name="5 Imagen" descr="naranja_png_914923.png"/>
          <p:cNvPicPr>
            <a:picLocks noChangeAspect="1"/>
          </p:cNvPicPr>
          <p:nvPr/>
        </p:nvPicPr>
        <p:blipFill>
          <a:blip r:embed="rId4" cstate="print">
            <a:lum contrast="20000"/>
          </a:blip>
          <a:stretch>
            <a:fillRect/>
          </a:stretch>
        </p:blipFill>
        <p:spPr>
          <a:xfrm flipH="1">
            <a:off x="4572000" y="0"/>
            <a:ext cx="785818" cy="785800"/>
          </a:xfrm>
          <a:prstGeom prst="rect">
            <a:avLst/>
          </a:prstGeom>
        </p:spPr>
      </p:pic>
      <p:pic>
        <p:nvPicPr>
          <p:cNvPr id="7" name="6 Imagen" descr="naranja_png_914923.png"/>
          <p:cNvPicPr>
            <a:picLocks noChangeAspect="1"/>
          </p:cNvPicPr>
          <p:nvPr/>
        </p:nvPicPr>
        <p:blipFill>
          <a:blip r:embed="rId4" cstate="print">
            <a:lum contrast="20000"/>
          </a:blip>
          <a:stretch>
            <a:fillRect/>
          </a:stretch>
        </p:blipFill>
        <p:spPr>
          <a:xfrm>
            <a:off x="3500430" y="714362"/>
            <a:ext cx="785800" cy="785800"/>
          </a:xfrm>
          <a:prstGeom prst="rect">
            <a:avLst/>
          </a:prstGeom>
        </p:spPr>
      </p:pic>
      <p:pic>
        <p:nvPicPr>
          <p:cNvPr id="8" name="7 Imagen" descr="naranja_png_914923.png"/>
          <p:cNvPicPr>
            <a:picLocks noChangeAspect="1"/>
          </p:cNvPicPr>
          <p:nvPr/>
        </p:nvPicPr>
        <p:blipFill>
          <a:blip r:embed="rId4" cstate="print">
            <a:lum contrast="20000"/>
          </a:blip>
          <a:stretch>
            <a:fillRect/>
          </a:stretch>
        </p:blipFill>
        <p:spPr>
          <a:xfrm>
            <a:off x="3143240" y="1428742"/>
            <a:ext cx="785800" cy="785800"/>
          </a:xfrm>
          <a:prstGeom prst="rect">
            <a:avLst/>
          </a:prstGeom>
        </p:spPr>
      </p:pic>
      <p:pic>
        <p:nvPicPr>
          <p:cNvPr id="9" name="8 Imagen" descr="naranja_png_914923.png"/>
          <p:cNvPicPr>
            <a:picLocks noChangeAspect="1"/>
          </p:cNvPicPr>
          <p:nvPr/>
        </p:nvPicPr>
        <p:blipFill>
          <a:blip r:embed="rId4" cstate="print">
            <a:lum contrast="20000"/>
          </a:blip>
          <a:stretch>
            <a:fillRect/>
          </a:stretch>
        </p:blipFill>
        <p:spPr>
          <a:xfrm>
            <a:off x="2643174" y="2000246"/>
            <a:ext cx="785800" cy="785800"/>
          </a:xfrm>
          <a:prstGeom prst="rect">
            <a:avLst/>
          </a:prstGeom>
        </p:spPr>
      </p:pic>
      <p:pic>
        <p:nvPicPr>
          <p:cNvPr id="10" name="9 Imagen" descr="naranja_png_914923.png"/>
          <p:cNvPicPr>
            <a:picLocks noChangeAspect="1"/>
          </p:cNvPicPr>
          <p:nvPr/>
        </p:nvPicPr>
        <p:blipFill>
          <a:blip r:embed="rId4" cstate="print">
            <a:lum contrast="20000"/>
          </a:blip>
          <a:stretch>
            <a:fillRect/>
          </a:stretch>
        </p:blipFill>
        <p:spPr>
          <a:xfrm>
            <a:off x="2214546" y="2571750"/>
            <a:ext cx="785800" cy="785800"/>
          </a:xfrm>
          <a:prstGeom prst="rect">
            <a:avLst/>
          </a:prstGeom>
        </p:spPr>
      </p:pic>
      <p:pic>
        <p:nvPicPr>
          <p:cNvPr id="11" name="10 Imagen" descr="naranja_png_914923.png"/>
          <p:cNvPicPr>
            <a:picLocks noChangeAspect="1"/>
          </p:cNvPicPr>
          <p:nvPr/>
        </p:nvPicPr>
        <p:blipFill>
          <a:blip r:embed="rId4" cstate="print">
            <a:lum contrast="20000"/>
          </a:blip>
          <a:stretch>
            <a:fillRect/>
          </a:stretch>
        </p:blipFill>
        <p:spPr>
          <a:xfrm>
            <a:off x="1714480" y="3143254"/>
            <a:ext cx="785800" cy="785800"/>
          </a:xfrm>
          <a:prstGeom prst="rect">
            <a:avLst/>
          </a:prstGeom>
        </p:spPr>
      </p:pic>
      <p:pic>
        <p:nvPicPr>
          <p:cNvPr id="12" name="11 Imagen" descr="naranja_png_914923.png"/>
          <p:cNvPicPr>
            <a:picLocks noChangeAspect="1"/>
          </p:cNvPicPr>
          <p:nvPr/>
        </p:nvPicPr>
        <p:blipFill>
          <a:blip r:embed="rId4" cstate="print">
            <a:lum contrast="20000"/>
          </a:blip>
          <a:stretch>
            <a:fillRect/>
          </a:stretch>
        </p:blipFill>
        <p:spPr>
          <a:xfrm>
            <a:off x="1071538" y="3571882"/>
            <a:ext cx="785800" cy="785800"/>
          </a:xfrm>
          <a:prstGeom prst="rect">
            <a:avLst/>
          </a:prstGeom>
        </p:spPr>
      </p:pic>
      <p:pic>
        <p:nvPicPr>
          <p:cNvPr id="13" name="12 Imagen" descr="naranja_png_914923.png"/>
          <p:cNvPicPr>
            <a:picLocks noChangeAspect="1"/>
          </p:cNvPicPr>
          <p:nvPr/>
        </p:nvPicPr>
        <p:blipFill>
          <a:blip r:embed="rId4" cstate="print">
            <a:lum contrast="20000"/>
          </a:blip>
          <a:stretch>
            <a:fillRect/>
          </a:stretch>
        </p:blipFill>
        <p:spPr>
          <a:xfrm>
            <a:off x="428596" y="4000510"/>
            <a:ext cx="785800" cy="785800"/>
          </a:xfrm>
          <a:prstGeom prst="rect">
            <a:avLst/>
          </a:prstGeom>
        </p:spPr>
      </p:pic>
      <p:pic>
        <p:nvPicPr>
          <p:cNvPr id="14" name="13 Imagen" descr="naranja_png_914923.png"/>
          <p:cNvPicPr>
            <a:picLocks noChangeAspect="1"/>
          </p:cNvPicPr>
          <p:nvPr/>
        </p:nvPicPr>
        <p:blipFill>
          <a:blip r:embed="rId4" cstate="print">
            <a:lum contrast="20000"/>
          </a:blip>
          <a:stretch>
            <a:fillRect/>
          </a:stretch>
        </p:blipFill>
        <p:spPr>
          <a:xfrm flipH="1">
            <a:off x="4929190" y="642924"/>
            <a:ext cx="785818" cy="785800"/>
          </a:xfrm>
          <a:prstGeom prst="rect">
            <a:avLst/>
          </a:prstGeom>
        </p:spPr>
      </p:pic>
      <p:pic>
        <p:nvPicPr>
          <p:cNvPr id="15" name="14 Imagen" descr="naranja_png_914923.png"/>
          <p:cNvPicPr>
            <a:picLocks noChangeAspect="1"/>
          </p:cNvPicPr>
          <p:nvPr/>
        </p:nvPicPr>
        <p:blipFill>
          <a:blip r:embed="rId4" cstate="print">
            <a:lum contrast="20000"/>
          </a:blip>
          <a:stretch>
            <a:fillRect/>
          </a:stretch>
        </p:blipFill>
        <p:spPr>
          <a:xfrm flipH="1">
            <a:off x="5357818" y="1214428"/>
            <a:ext cx="785818" cy="785800"/>
          </a:xfrm>
          <a:prstGeom prst="rect">
            <a:avLst/>
          </a:prstGeom>
        </p:spPr>
      </p:pic>
      <p:pic>
        <p:nvPicPr>
          <p:cNvPr id="16" name="15 Imagen" descr="naranja_png_914923.png"/>
          <p:cNvPicPr>
            <a:picLocks noChangeAspect="1"/>
          </p:cNvPicPr>
          <p:nvPr/>
        </p:nvPicPr>
        <p:blipFill>
          <a:blip r:embed="rId4" cstate="print">
            <a:lum contrast="20000"/>
          </a:blip>
          <a:stretch>
            <a:fillRect/>
          </a:stretch>
        </p:blipFill>
        <p:spPr>
          <a:xfrm flipH="1">
            <a:off x="5786446" y="1857370"/>
            <a:ext cx="785818" cy="785800"/>
          </a:xfrm>
          <a:prstGeom prst="rect">
            <a:avLst/>
          </a:prstGeom>
        </p:spPr>
      </p:pic>
      <p:pic>
        <p:nvPicPr>
          <p:cNvPr id="17" name="16 Imagen" descr="naranja_png_914923.png"/>
          <p:cNvPicPr>
            <a:picLocks noChangeAspect="1"/>
          </p:cNvPicPr>
          <p:nvPr/>
        </p:nvPicPr>
        <p:blipFill>
          <a:blip r:embed="rId4" cstate="print">
            <a:lum contrast="20000"/>
          </a:blip>
          <a:stretch>
            <a:fillRect/>
          </a:stretch>
        </p:blipFill>
        <p:spPr>
          <a:xfrm flipH="1">
            <a:off x="6215074" y="2428874"/>
            <a:ext cx="785818" cy="785800"/>
          </a:xfrm>
          <a:prstGeom prst="rect">
            <a:avLst/>
          </a:prstGeom>
        </p:spPr>
      </p:pic>
      <p:pic>
        <p:nvPicPr>
          <p:cNvPr id="18" name="17 Imagen" descr="naranja_png_914923.png"/>
          <p:cNvPicPr>
            <a:picLocks noChangeAspect="1"/>
          </p:cNvPicPr>
          <p:nvPr/>
        </p:nvPicPr>
        <p:blipFill>
          <a:blip r:embed="rId4" cstate="print">
            <a:lum contrast="20000"/>
          </a:blip>
          <a:stretch>
            <a:fillRect/>
          </a:stretch>
        </p:blipFill>
        <p:spPr>
          <a:xfrm flipH="1">
            <a:off x="6643702" y="3000378"/>
            <a:ext cx="785818" cy="785800"/>
          </a:xfrm>
          <a:prstGeom prst="rect">
            <a:avLst/>
          </a:prstGeom>
        </p:spPr>
      </p:pic>
      <p:pic>
        <p:nvPicPr>
          <p:cNvPr id="19" name="18 Imagen" descr="naranja_png_914923.png"/>
          <p:cNvPicPr>
            <a:picLocks noChangeAspect="1"/>
          </p:cNvPicPr>
          <p:nvPr/>
        </p:nvPicPr>
        <p:blipFill>
          <a:blip r:embed="rId4" cstate="print">
            <a:lum contrast="20000"/>
          </a:blip>
          <a:stretch>
            <a:fillRect/>
          </a:stretch>
        </p:blipFill>
        <p:spPr>
          <a:xfrm flipH="1">
            <a:off x="7143768" y="3500444"/>
            <a:ext cx="785818" cy="785800"/>
          </a:xfrm>
          <a:prstGeom prst="rect">
            <a:avLst/>
          </a:prstGeom>
        </p:spPr>
      </p:pic>
      <p:pic>
        <p:nvPicPr>
          <p:cNvPr id="20" name="19 Imagen" descr="naranja_png_914923.png"/>
          <p:cNvPicPr>
            <a:picLocks noChangeAspect="1"/>
          </p:cNvPicPr>
          <p:nvPr/>
        </p:nvPicPr>
        <p:blipFill>
          <a:blip r:embed="rId5" cstate="print">
            <a:lum contrast="20000"/>
          </a:blip>
          <a:stretch>
            <a:fillRect/>
          </a:stretch>
        </p:blipFill>
        <p:spPr>
          <a:xfrm flipH="1">
            <a:off x="7715272" y="4000510"/>
            <a:ext cx="714396" cy="714380"/>
          </a:xfrm>
          <a:prstGeom prst="rect">
            <a:avLst/>
          </a:prstGeom>
        </p:spPr>
      </p:pic>
      <p:sp>
        <p:nvSpPr>
          <p:cNvPr id="21" name="20 Rectángulo"/>
          <p:cNvSpPr/>
          <p:nvPr/>
        </p:nvSpPr>
        <p:spPr>
          <a:xfrm>
            <a:off x="-285784" y="-214332"/>
            <a:ext cx="9715568" cy="5643602"/>
          </a:xfrm>
          <a:prstGeom prst="rect">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0-#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1+#ppt_w/2"/>
                                          </p:val>
                                        </p:tav>
                                        <p:tav tm="100000">
                                          <p:val>
                                            <p:strVal val="#ppt_x"/>
                                          </p:val>
                                        </p:tav>
                                      </p:tavLst>
                                    </p:anim>
                                    <p:anim calcmode="lin" valueType="num">
                                      <p:cBhvr additive="base">
                                        <p:cTn id="50" dur="2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4"/>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8"/>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9"/>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0"/>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3"/>
                                        </p:tgtEl>
                                        <p:attrNameLst>
                                          <p:attrName>r</p:attrName>
                                        </p:attrNameLst>
                                      </p:cBhvr>
                                    </p:animRot>
                                  </p:childTnLst>
                                </p:cTn>
                              </p:par>
                            </p:childTnLst>
                          </p:cTn>
                        </p:par>
                        <p:par>
                          <p:cTn id="115" fill="hold">
                            <p:stCondLst>
                              <p:cond delay="4000"/>
                            </p:stCondLst>
                            <p:childTnLst>
                              <p:par>
                                <p:cTn id="116" presetID="2" presetClass="exit" presetSubtype="3"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0-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3"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0-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3"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0-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2000"/>
                                        <p:tgtEl>
                                          <p:spTgt spid="8"/>
                                        </p:tgtEl>
                                        <p:attrNameLst>
                                          <p:attrName>ppt_x</p:attrName>
                                        </p:attrNameLst>
                                      </p:cBhvr>
                                      <p:tavLst>
                                        <p:tav tm="0">
                                          <p:val>
                                            <p:strVal val="ppt_x"/>
                                          </p:val>
                                        </p:tav>
                                        <p:tav tm="100000">
                                          <p:val>
                                            <p:strVal val="1+ppt_w/2"/>
                                          </p:val>
                                        </p:tav>
                                      </p:tavLst>
                                    </p:anim>
                                    <p:anim calcmode="lin" valueType="num">
                                      <p:cBhvr additive="base">
                                        <p:cTn id="130" dur="2000"/>
                                        <p:tgtEl>
                                          <p:spTgt spid="8"/>
                                        </p:tgtEl>
                                        <p:attrNameLst>
                                          <p:attrName>ppt_y</p:attrName>
                                        </p:attrNameLst>
                                      </p:cBhvr>
                                      <p:tavLst>
                                        <p:tav tm="0">
                                          <p:val>
                                            <p:strVal val="ppt_y"/>
                                          </p:val>
                                        </p:tav>
                                        <p:tav tm="100000">
                                          <p:val>
                                            <p:strVal val="0-ppt_h/2"/>
                                          </p:val>
                                        </p:tav>
                                      </p:tavLst>
                                    </p:anim>
                                    <p:set>
                                      <p:cBhvr>
                                        <p:cTn id="131" dur="1" fill="hold">
                                          <p:stCondLst>
                                            <p:cond delay="1999"/>
                                          </p:stCondLst>
                                        </p:cTn>
                                        <p:tgtEl>
                                          <p:spTgt spid="8"/>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1+ppt_w/2"/>
                                          </p:val>
                                        </p:tav>
                                      </p:tavLst>
                                    </p:anim>
                                    <p:anim calcmode="lin" valueType="num">
                                      <p:cBhvr additive="base">
                                        <p:cTn id="134" dur="2000"/>
                                        <p:tgtEl>
                                          <p:spTgt spid="9"/>
                                        </p:tgtEl>
                                        <p:attrNameLst>
                                          <p:attrName>ppt_y</p:attrName>
                                        </p:attrNameLst>
                                      </p:cBhvr>
                                      <p:tavLst>
                                        <p:tav tm="0">
                                          <p:val>
                                            <p:strVal val="ppt_y"/>
                                          </p:val>
                                        </p:tav>
                                        <p:tav tm="100000">
                                          <p:val>
                                            <p:strVal val="0-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10"/>
                                        </p:tgtEl>
                                        <p:attrNameLst>
                                          <p:attrName>ppt_x</p:attrName>
                                        </p:attrNameLst>
                                      </p:cBhvr>
                                      <p:tavLst>
                                        <p:tav tm="0">
                                          <p:val>
                                            <p:strVal val="ppt_x"/>
                                          </p:val>
                                        </p:tav>
                                        <p:tav tm="100000">
                                          <p:val>
                                            <p:strVal val="1+ppt_w/2"/>
                                          </p:val>
                                        </p:tav>
                                      </p:tavLst>
                                    </p:anim>
                                    <p:anim calcmode="lin" valueType="num">
                                      <p:cBhvr additive="base">
                                        <p:cTn id="138" dur="2000"/>
                                        <p:tgtEl>
                                          <p:spTgt spid="10"/>
                                        </p:tgtEl>
                                        <p:attrNameLst>
                                          <p:attrName>ppt_y</p:attrName>
                                        </p:attrNameLst>
                                      </p:cBhvr>
                                      <p:tavLst>
                                        <p:tav tm="0">
                                          <p:val>
                                            <p:strVal val="ppt_y"/>
                                          </p:val>
                                        </p:tav>
                                        <p:tav tm="100000">
                                          <p:val>
                                            <p:strVal val="0-ppt_h/2"/>
                                          </p:val>
                                        </p:tav>
                                      </p:tavLst>
                                    </p:anim>
                                    <p:set>
                                      <p:cBhvr>
                                        <p:cTn id="139" dur="1" fill="hold">
                                          <p:stCondLst>
                                            <p:cond delay="1999"/>
                                          </p:stCondLst>
                                        </p:cTn>
                                        <p:tgtEl>
                                          <p:spTgt spid="10"/>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1+ppt_w/2"/>
                                          </p:val>
                                        </p:tav>
                                      </p:tavLst>
                                    </p:anim>
                                    <p:anim calcmode="lin" valueType="num">
                                      <p:cBhvr additive="base">
                                        <p:cTn id="142" dur="2000"/>
                                        <p:tgtEl>
                                          <p:spTgt spid="11"/>
                                        </p:tgtEl>
                                        <p:attrNameLst>
                                          <p:attrName>ppt_y</p:attrName>
                                        </p:attrNameLst>
                                      </p:cBhvr>
                                      <p:tavLst>
                                        <p:tav tm="0">
                                          <p:val>
                                            <p:strVal val="ppt_y"/>
                                          </p:val>
                                        </p:tav>
                                        <p:tav tm="100000">
                                          <p:val>
                                            <p:strVal val="0-ppt_h/2"/>
                                          </p:val>
                                        </p:tav>
                                      </p:tavLst>
                                    </p:anim>
                                    <p:set>
                                      <p:cBhvr>
                                        <p:cTn id="143" dur="1" fill="hold">
                                          <p:stCondLst>
                                            <p:cond delay="1999"/>
                                          </p:stCondLst>
                                        </p:cTn>
                                        <p:tgtEl>
                                          <p:spTgt spid="11"/>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1+ppt_w/2"/>
                                          </p:val>
                                        </p:tav>
                                      </p:tavLst>
                                    </p:anim>
                                    <p:anim calcmode="lin" valueType="num">
                                      <p:cBhvr additive="base">
                                        <p:cTn id="146" dur="2000"/>
                                        <p:tgtEl>
                                          <p:spTgt spid="12"/>
                                        </p:tgtEl>
                                        <p:attrNameLst>
                                          <p:attrName>ppt_y</p:attrName>
                                        </p:attrNameLst>
                                      </p:cBhvr>
                                      <p:tavLst>
                                        <p:tav tm="0">
                                          <p:val>
                                            <p:strVal val="ppt_y"/>
                                          </p:val>
                                        </p:tav>
                                        <p:tav tm="100000">
                                          <p:val>
                                            <p:strVal val="0-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1+ppt_w/2"/>
                                          </p:val>
                                        </p:tav>
                                      </p:tavLst>
                                    </p:anim>
                                    <p:anim calcmode="lin" valueType="num">
                                      <p:cBhvr additive="base">
                                        <p:cTn id="150" dur="2000"/>
                                        <p:tgtEl>
                                          <p:spTgt spid="13"/>
                                        </p:tgtEl>
                                        <p:attrNameLst>
                                          <p:attrName>ppt_y</p:attrName>
                                        </p:attrNameLst>
                                      </p:cBhvr>
                                      <p:tavLst>
                                        <p:tav tm="0">
                                          <p:val>
                                            <p:strVal val="ppt_y"/>
                                          </p:val>
                                        </p:tav>
                                        <p:tav tm="100000">
                                          <p:val>
                                            <p:strVal val="0-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0-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0-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0-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0-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0-ppt_w/2"/>
                                          </p:val>
                                        </p:tav>
                                      </p:tavLst>
                                    </p:anim>
                                    <p:anim calcmode="lin" valueType="num">
                                      <p:cBhvr additive="base">
                                        <p:cTn id="170" dur="2000"/>
                                        <p:tgtEl>
                                          <p:spTgt spid="16"/>
                                        </p:tgtEl>
                                        <p:attrNameLst>
                                          <p:attrName>ppt_y</p:attrName>
                                        </p:attrNameLst>
                                      </p:cBhvr>
                                      <p:tavLst>
                                        <p:tav tm="0">
                                          <p:val>
                                            <p:strVal val="ppt_y"/>
                                          </p:val>
                                        </p:tav>
                                        <p:tav tm="100000">
                                          <p:val>
                                            <p:strVal val="0-ppt_h/2"/>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0-ppt_w/2"/>
                                          </p:val>
                                        </p:tav>
                                      </p:tavLst>
                                    </p:anim>
                                    <p:anim calcmode="lin" valueType="num">
                                      <p:cBhvr additive="base">
                                        <p:cTn id="174" dur="2000"/>
                                        <p:tgtEl>
                                          <p:spTgt spid="17"/>
                                        </p:tgtEl>
                                        <p:attrNameLst>
                                          <p:attrName>ppt_y</p:attrName>
                                        </p:attrNameLst>
                                      </p:cBhvr>
                                      <p:tavLst>
                                        <p:tav tm="0">
                                          <p:val>
                                            <p:strVal val="ppt_y"/>
                                          </p:val>
                                        </p:tav>
                                        <p:tav tm="100000">
                                          <p:val>
                                            <p:strVal val="0-ppt_h/2"/>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0-ppt_w/2"/>
                                          </p:val>
                                        </p:tav>
                                      </p:tavLst>
                                    </p:anim>
                                    <p:anim calcmode="lin" valueType="num">
                                      <p:cBhvr additive="base">
                                        <p:cTn id="178" dur="2000"/>
                                        <p:tgtEl>
                                          <p:spTgt spid="18"/>
                                        </p:tgtEl>
                                        <p:attrNameLst>
                                          <p:attrName>ppt_y</p:attrName>
                                        </p:attrNameLst>
                                      </p:cBhvr>
                                      <p:tavLst>
                                        <p:tav tm="0">
                                          <p:val>
                                            <p:strVal val="ppt_y"/>
                                          </p:val>
                                        </p:tav>
                                        <p:tav tm="100000">
                                          <p:val>
                                            <p:strVal val="0-ppt_h/2"/>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0-ppt_w/2"/>
                                          </p:val>
                                        </p:tav>
                                      </p:tavLst>
                                    </p:anim>
                                    <p:anim calcmode="lin" valueType="num">
                                      <p:cBhvr additive="base">
                                        <p:cTn id="182" dur="2000"/>
                                        <p:tgtEl>
                                          <p:spTgt spid="19"/>
                                        </p:tgtEl>
                                        <p:attrNameLst>
                                          <p:attrName>ppt_y</p:attrName>
                                        </p:attrNameLst>
                                      </p:cBhvr>
                                      <p:tavLst>
                                        <p:tav tm="0">
                                          <p:val>
                                            <p:strVal val="ppt_y"/>
                                          </p:val>
                                        </p:tav>
                                        <p:tav tm="100000">
                                          <p:val>
                                            <p:strVal val="0-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0-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4"/>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5"/>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6"/>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7"/>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8"/>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9"/>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3"/>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8"/>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9"/>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0"/>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1"/>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2"/>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3"/>
                                        </p:tgtEl>
                                        <p:attrNameLst>
                                          <p:attrName>r</p:attrName>
                                        </p:attrNameLst>
                                      </p:cBhvr>
                                    </p:animRot>
                                  </p:childTnLst>
                                </p:cTn>
                              </p:par>
                              <p:par>
                                <p:cTn id="224" presetID="17" presetClass="entr" presetSubtype="4"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1000">
              <a:srgbClr val="FF6600"/>
            </a:gs>
            <a:gs pos="17999">
              <a:srgbClr val="FEE7F2"/>
            </a:gs>
            <a:gs pos="36000">
              <a:srgbClr val="FAC77D"/>
            </a:gs>
            <a:gs pos="61000">
              <a:srgbClr val="FBA97D"/>
            </a:gs>
            <a:gs pos="82001">
              <a:srgbClr val="FBD49C"/>
            </a:gs>
            <a:gs pos="100000">
              <a:srgbClr val="FEE7F2"/>
            </a:gs>
          </a:gsLst>
          <a:lin ang="16200000" scaled="1"/>
          <a:tileRect/>
        </a:gradFill>
        <a:effectLst/>
      </p:bgPr>
    </p:bg>
    <p:spTree>
      <p:nvGrpSpPr>
        <p:cNvPr id="1" name=""/>
        <p:cNvGrpSpPr/>
        <p:nvPr/>
      </p:nvGrpSpPr>
      <p:grpSpPr>
        <a:xfrm>
          <a:off x="0" y="0"/>
          <a:ext cx="0" cy="0"/>
          <a:chOff x="0" y="0"/>
          <a:chExt cx="0" cy="0"/>
        </a:xfrm>
      </p:grpSpPr>
      <p:pic>
        <p:nvPicPr>
          <p:cNvPr id="2" name="1 Imagen" descr="stock-photo-1486591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580b57fcd9996e24bc43c131.png"/>
          <p:cNvPicPr>
            <a:picLocks noChangeAspect="1"/>
          </p:cNvPicPr>
          <p:nvPr/>
        </p:nvPicPr>
        <p:blipFill>
          <a:blip r:embed="rId3">
            <a:lum contrast="20000"/>
          </a:blip>
          <a:srcRect l="9500" t="16418" r="12500" b="7462"/>
          <a:stretch>
            <a:fillRect/>
          </a:stretch>
        </p:blipFill>
        <p:spPr>
          <a:xfrm>
            <a:off x="3071802" y="0"/>
            <a:ext cx="1529614" cy="1000132"/>
          </a:xfrm>
          <a:prstGeom prst="rect">
            <a:avLst/>
          </a:prstGeom>
        </p:spPr>
      </p:pic>
      <p:pic>
        <p:nvPicPr>
          <p:cNvPr id="4" name="3 Imagen" descr="580b57fcd9996e24bc43c131.png"/>
          <p:cNvPicPr>
            <a:picLocks noChangeAspect="1"/>
          </p:cNvPicPr>
          <p:nvPr/>
        </p:nvPicPr>
        <p:blipFill>
          <a:blip r:embed="rId3">
            <a:lum contrast="20000"/>
          </a:blip>
          <a:srcRect l="9500" t="16418" r="12500" b="7462"/>
          <a:stretch>
            <a:fillRect/>
          </a:stretch>
        </p:blipFill>
        <p:spPr>
          <a:xfrm flipH="1">
            <a:off x="4500562" y="0"/>
            <a:ext cx="1571636" cy="1000132"/>
          </a:xfrm>
          <a:prstGeom prst="rect">
            <a:avLst/>
          </a:prstGeom>
        </p:spPr>
      </p:pic>
      <p:pic>
        <p:nvPicPr>
          <p:cNvPr id="5" name="4 Imagen" descr="580b57fcd9996e24bc43c131.png"/>
          <p:cNvPicPr>
            <a:picLocks noChangeAspect="1"/>
          </p:cNvPicPr>
          <p:nvPr/>
        </p:nvPicPr>
        <p:blipFill>
          <a:blip r:embed="rId3">
            <a:lum contrast="20000"/>
          </a:blip>
          <a:srcRect l="9500" t="16418" r="12500" b="7462"/>
          <a:stretch>
            <a:fillRect/>
          </a:stretch>
        </p:blipFill>
        <p:spPr>
          <a:xfrm>
            <a:off x="3071802" y="642924"/>
            <a:ext cx="1529614" cy="1000132"/>
          </a:xfrm>
          <a:prstGeom prst="rect">
            <a:avLst/>
          </a:prstGeom>
        </p:spPr>
      </p:pic>
      <p:pic>
        <p:nvPicPr>
          <p:cNvPr id="6" name="5 Imagen" descr="580b57fcd9996e24bc43c131.png"/>
          <p:cNvPicPr>
            <a:picLocks noChangeAspect="1"/>
          </p:cNvPicPr>
          <p:nvPr/>
        </p:nvPicPr>
        <p:blipFill>
          <a:blip r:embed="rId3">
            <a:lum contrast="20000"/>
          </a:blip>
          <a:srcRect l="9500" t="16418" r="12500" b="7462"/>
          <a:stretch>
            <a:fillRect/>
          </a:stretch>
        </p:blipFill>
        <p:spPr>
          <a:xfrm flipH="1">
            <a:off x="4500562" y="642924"/>
            <a:ext cx="1571636" cy="1000132"/>
          </a:xfrm>
          <a:prstGeom prst="rect">
            <a:avLst/>
          </a:prstGeom>
        </p:spPr>
      </p:pic>
      <p:pic>
        <p:nvPicPr>
          <p:cNvPr id="7" name="6 Imagen" descr="580b57fcd9996e24bc43c131.png"/>
          <p:cNvPicPr>
            <a:picLocks noChangeAspect="1"/>
          </p:cNvPicPr>
          <p:nvPr/>
        </p:nvPicPr>
        <p:blipFill>
          <a:blip r:embed="rId3">
            <a:lum contrast="20000"/>
          </a:blip>
          <a:srcRect l="9500" t="16418" r="12500" b="7462"/>
          <a:stretch>
            <a:fillRect/>
          </a:stretch>
        </p:blipFill>
        <p:spPr>
          <a:xfrm>
            <a:off x="3071802" y="1214446"/>
            <a:ext cx="1529614" cy="1000132"/>
          </a:xfrm>
          <a:prstGeom prst="rect">
            <a:avLst/>
          </a:prstGeom>
        </p:spPr>
      </p:pic>
      <p:pic>
        <p:nvPicPr>
          <p:cNvPr id="8" name="7 Imagen" descr="580b57fcd9996e24bc43c131.png"/>
          <p:cNvPicPr>
            <a:picLocks noChangeAspect="1"/>
          </p:cNvPicPr>
          <p:nvPr/>
        </p:nvPicPr>
        <p:blipFill>
          <a:blip r:embed="rId3">
            <a:lum contrast="20000"/>
          </a:blip>
          <a:srcRect l="9500" t="16418" r="12500" b="7462"/>
          <a:stretch>
            <a:fillRect/>
          </a:stretch>
        </p:blipFill>
        <p:spPr>
          <a:xfrm flipH="1">
            <a:off x="4500562" y="1214446"/>
            <a:ext cx="1571636" cy="1000132"/>
          </a:xfrm>
          <a:prstGeom prst="rect">
            <a:avLst/>
          </a:prstGeom>
        </p:spPr>
      </p:pic>
      <p:pic>
        <p:nvPicPr>
          <p:cNvPr id="9" name="8 Imagen" descr="580b57fcd9996e24bc43c131.png"/>
          <p:cNvPicPr>
            <a:picLocks noChangeAspect="1"/>
          </p:cNvPicPr>
          <p:nvPr/>
        </p:nvPicPr>
        <p:blipFill>
          <a:blip r:embed="rId3">
            <a:lum contrast="20000"/>
          </a:blip>
          <a:srcRect l="9500" t="16418" r="12500" b="7462"/>
          <a:stretch>
            <a:fillRect/>
          </a:stretch>
        </p:blipFill>
        <p:spPr>
          <a:xfrm>
            <a:off x="3071802" y="1857370"/>
            <a:ext cx="1529614" cy="1000132"/>
          </a:xfrm>
          <a:prstGeom prst="rect">
            <a:avLst/>
          </a:prstGeom>
        </p:spPr>
      </p:pic>
      <p:pic>
        <p:nvPicPr>
          <p:cNvPr id="10" name="9 Imagen" descr="580b57fcd9996e24bc43c131.png"/>
          <p:cNvPicPr>
            <a:picLocks noChangeAspect="1"/>
          </p:cNvPicPr>
          <p:nvPr/>
        </p:nvPicPr>
        <p:blipFill>
          <a:blip r:embed="rId3">
            <a:lum contrast="20000"/>
          </a:blip>
          <a:srcRect l="9500" t="16418" r="12500" b="7462"/>
          <a:stretch>
            <a:fillRect/>
          </a:stretch>
        </p:blipFill>
        <p:spPr>
          <a:xfrm flipH="1">
            <a:off x="4500562" y="1857370"/>
            <a:ext cx="1571636" cy="1000132"/>
          </a:xfrm>
          <a:prstGeom prst="rect">
            <a:avLst/>
          </a:prstGeom>
        </p:spPr>
      </p:pic>
      <p:pic>
        <p:nvPicPr>
          <p:cNvPr id="11" name="10 Imagen" descr="580b57fcd9996e24bc43c131.png"/>
          <p:cNvPicPr>
            <a:picLocks noChangeAspect="1"/>
          </p:cNvPicPr>
          <p:nvPr/>
        </p:nvPicPr>
        <p:blipFill>
          <a:blip r:embed="rId3">
            <a:lum contrast="20000"/>
          </a:blip>
          <a:srcRect l="9500" t="16418" r="12500" b="7462"/>
          <a:stretch>
            <a:fillRect/>
          </a:stretch>
        </p:blipFill>
        <p:spPr>
          <a:xfrm>
            <a:off x="3071802" y="2500330"/>
            <a:ext cx="1529614" cy="1000132"/>
          </a:xfrm>
          <a:prstGeom prst="rect">
            <a:avLst/>
          </a:prstGeom>
        </p:spPr>
      </p:pic>
      <p:pic>
        <p:nvPicPr>
          <p:cNvPr id="12" name="11 Imagen" descr="580b57fcd9996e24bc43c131.png"/>
          <p:cNvPicPr>
            <a:picLocks noChangeAspect="1"/>
          </p:cNvPicPr>
          <p:nvPr/>
        </p:nvPicPr>
        <p:blipFill>
          <a:blip r:embed="rId3">
            <a:lum contrast="20000"/>
          </a:blip>
          <a:srcRect l="9500" t="16418" r="12500" b="7462"/>
          <a:stretch>
            <a:fillRect/>
          </a:stretch>
        </p:blipFill>
        <p:spPr>
          <a:xfrm flipH="1">
            <a:off x="4500562" y="2500330"/>
            <a:ext cx="1571636" cy="1000132"/>
          </a:xfrm>
          <a:prstGeom prst="rect">
            <a:avLst/>
          </a:prstGeom>
        </p:spPr>
      </p:pic>
      <p:pic>
        <p:nvPicPr>
          <p:cNvPr id="13" name="12 Imagen" descr="580b57fcd9996e24bc43c131.png"/>
          <p:cNvPicPr>
            <a:picLocks noChangeAspect="1"/>
          </p:cNvPicPr>
          <p:nvPr/>
        </p:nvPicPr>
        <p:blipFill>
          <a:blip r:embed="rId3">
            <a:lum contrast="20000"/>
          </a:blip>
          <a:srcRect l="9500" t="16418" r="12500" b="7462"/>
          <a:stretch>
            <a:fillRect/>
          </a:stretch>
        </p:blipFill>
        <p:spPr>
          <a:xfrm>
            <a:off x="3071802" y="3143254"/>
            <a:ext cx="1529614" cy="1000132"/>
          </a:xfrm>
          <a:prstGeom prst="rect">
            <a:avLst/>
          </a:prstGeom>
        </p:spPr>
      </p:pic>
      <p:pic>
        <p:nvPicPr>
          <p:cNvPr id="14" name="13 Imagen" descr="580b57fcd9996e24bc43c131.png"/>
          <p:cNvPicPr>
            <a:picLocks noChangeAspect="1"/>
          </p:cNvPicPr>
          <p:nvPr/>
        </p:nvPicPr>
        <p:blipFill>
          <a:blip r:embed="rId3">
            <a:lum contrast="20000"/>
          </a:blip>
          <a:srcRect l="9500" t="16418" r="12500" b="7462"/>
          <a:stretch>
            <a:fillRect/>
          </a:stretch>
        </p:blipFill>
        <p:spPr>
          <a:xfrm flipH="1">
            <a:off x="4500562" y="3143254"/>
            <a:ext cx="1571636" cy="1000132"/>
          </a:xfrm>
          <a:prstGeom prst="rect">
            <a:avLst/>
          </a:prstGeom>
        </p:spPr>
      </p:pic>
      <p:pic>
        <p:nvPicPr>
          <p:cNvPr id="15" name="14 Imagen" descr="580b57fcd9996e24bc43c131.png"/>
          <p:cNvPicPr>
            <a:picLocks noChangeAspect="1"/>
          </p:cNvPicPr>
          <p:nvPr/>
        </p:nvPicPr>
        <p:blipFill>
          <a:blip r:embed="rId3">
            <a:lum contrast="20000"/>
          </a:blip>
          <a:srcRect l="9500" t="16418" r="12500" b="7462"/>
          <a:stretch>
            <a:fillRect/>
          </a:stretch>
        </p:blipFill>
        <p:spPr>
          <a:xfrm>
            <a:off x="3071802" y="3714776"/>
            <a:ext cx="1529614" cy="1000132"/>
          </a:xfrm>
          <a:prstGeom prst="rect">
            <a:avLst/>
          </a:prstGeom>
        </p:spPr>
      </p:pic>
      <p:pic>
        <p:nvPicPr>
          <p:cNvPr id="16" name="15 Imagen" descr="580b57fcd9996e24bc43c131.png"/>
          <p:cNvPicPr>
            <a:picLocks noChangeAspect="1"/>
          </p:cNvPicPr>
          <p:nvPr/>
        </p:nvPicPr>
        <p:blipFill>
          <a:blip r:embed="rId3">
            <a:lum contrast="20000"/>
          </a:blip>
          <a:srcRect l="9500" t="16418" r="12500" b="7462"/>
          <a:stretch>
            <a:fillRect/>
          </a:stretch>
        </p:blipFill>
        <p:spPr>
          <a:xfrm flipH="1">
            <a:off x="4500562" y="3714776"/>
            <a:ext cx="1571636" cy="1000132"/>
          </a:xfrm>
          <a:prstGeom prst="rect">
            <a:avLst/>
          </a:prstGeom>
        </p:spPr>
      </p:pic>
      <p:pic>
        <p:nvPicPr>
          <p:cNvPr id="17" name="16 Imagen" descr="580b57fcd9996e24bc43c131.png"/>
          <p:cNvPicPr>
            <a:picLocks noChangeAspect="1"/>
          </p:cNvPicPr>
          <p:nvPr/>
        </p:nvPicPr>
        <p:blipFill>
          <a:blip r:embed="rId3">
            <a:lum contrast="20000"/>
          </a:blip>
          <a:srcRect l="9500" t="16418" r="12500" b="7462"/>
          <a:stretch>
            <a:fillRect/>
          </a:stretch>
        </p:blipFill>
        <p:spPr>
          <a:xfrm>
            <a:off x="3071802" y="4357700"/>
            <a:ext cx="1529614" cy="1000132"/>
          </a:xfrm>
          <a:prstGeom prst="rect">
            <a:avLst/>
          </a:prstGeom>
        </p:spPr>
      </p:pic>
      <p:pic>
        <p:nvPicPr>
          <p:cNvPr id="18" name="17 Imagen" descr="580b57fcd9996e24bc43c131.png"/>
          <p:cNvPicPr>
            <a:picLocks noChangeAspect="1"/>
          </p:cNvPicPr>
          <p:nvPr/>
        </p:nvPicPr>
        <p:blipFill>
          <a:blip r:embed="rId3">
            <a:lum contrast="20000"/>
          </a:blip>
          <a:srcRect l="9500" t="16418" r="12500" b="7462"/>
          <a:stretch>
            <a:fillRect/>
          </a:stretch>
        </p:blipFill>
        <p:spPr>
          <a:xfrm flipH="1">
            <a:off x="4500562" y="4357700"/>
            <a:ext cx="1571636" cy="1000132"/>
          </a:xfrm>
          <a:prstGeom prst="rect">
            <a:avLst/>
          </a:prstGeom>
        </p:spPr>
      </p:pic>
      <p:sp>
        <p:nvSpPr>
          <p:cNvPr id="19" name="18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1+#ppt_w/2"/>
                                          </p:val>
                                        </p:tav>
                                        <p:tav tm="100000">
                                          <p:val>
                                            <p:strVal val="#ppt_x"/>
                                          </p:val>
                                        </p:tav>
                                      </p:tavLst>
                                    </p:anim>
                                    <p:anim calcmode="lin" valueType="num">
                                      <p:cBhvr additive="base">
                                        <p:cTn id="42" dur="2000" fill="hold"/>
                                        <p:tgtEl>
                                          <p:spTgt spid="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1+#ppt_w/2"/>
                                          </p:val>
                                        </p:tav>
                                        <p:tav tm="100000">
                                          <p:val>
                                            <p:strVal val="#ppt_x"/>
                                          </p:val>
                                        </p:tav>
                                      </p:tavLst>
                                    </p:anim>
                                    <p:anim calcmode="lin" valueType="num">
                                      <p:cBhvr additive="base">
                                        <p:cTn id="46" dur="20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1+#ppt_w/2"/>
                                          </p:val>
                                        </p:tav>
                                        <p:tav tm="100000">
                                          <p:val>
                                            <p:strVal val="#ppt_x"/>
                                          </p:val>
                                        </p:tav>
                                      </p:tavLst>
                                    </p:anim>
                                    <p:anim calcmode="lin" valueType="num">
                                      <p:cBhvr additive="base">
                                        <p:cTn id="54" dur="2000" fill="hold"/>
                                        <p:tgtEl>
                                          <p:spTgt spid="10"/>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1+#ppt_w/2"/>
                                          </p:val>
                                        </p:tav>
                                        <p:tav tm="100000">
                                          <p:val>
                                            <p:strVal val="#ppt_x"/>
                                          </p:val>
                                        </p:tav>
                                      </p:tavLst>
                                    </p:anim>
                                    <p:anim calcmode="lin" valueType="num">
                                      <p:cBhvr additive="base">
                                        <p:cTn id="58" dur="2000" fill="hold"/>
                                        <p:tgtEl>
                                          <p:spTgt spid="12"/>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1+#ppt_w/2"/>
                                          </p:val>
                                        </p:tav>
                                        <p:tav tm="100000">
                                          <p:val>
                                            <p:strVal val="#ppt_x"/>
                                          </p:val>
                                        </p:tav>
                                      </p:tavLst>
                                    </p:anim>
                                    <p:anim calcmode="lin" valueType="num">
                                      <p:cBhvr additive="base">
                                        <p:cTn id="62" dur="2000" fill="hold"/>
                                        <p:tgtEl>
                                          <p:spTgt spid="14"/>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1+#ppt_w/2"/>
                                          </p:val>
                                        </p:tav>
                                        <p:tav tm="100000">
                                          <p:val>
                                            <p:strVal val="#ppt_x"/>
                                          </p:val>
                                        </p:tav>
                                      </p:tavLst>
                                    </p:anim>
                                    <p:anim calcmode="lin" valueType="num">
                                      <p:cBhvr additive="base">
                                        <p:cTn id="66" dur="2000" fill="hold"/>
                                        <p:tgtEl>
                                          <p:spTgt spid="16"/>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1+ppt_w/2"/>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1+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1+ppt_w/2"/>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1+ppt_w/2"/>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1+ppt_w/2"/>
                                          </p:val>
                                        </p:tav>
                                      </p:tavLst>
                                    </p:anim>
                                    <p:anim calcmode="lin" valueType="num">
                                      <p:cBhvr additive="base">
                                        <p:cTn id="134" dur="2000"/>
                                        <p:tgtEl>
                                          <p:spTgt spid="17"/>
                                        </p:tgtEl>
                                        <p:attrNameLst>
                                          <p:attrName>ppt_y</p:attrName>
                                        </p:attrNameLst>
                                      </p:cBhvr>
                                      <p:tavLst>
                                        <p:tav tm="0">
                                          <p:val>
                                            <p:strVal val="ppt_y"/>
                                          </p:val>
                                        </p:tav>
                                        <p:tav tm="100000">
                                          <p:val>
                                            <p:strVal val="1+ppt_h/2"/>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0-ppt_w/2"/>
                                          </p:val>
                                        </p:tav>
                                      </p:tavLst>
                                    </p:anim>
                                    <p:anim calcmode="lin" valueType="num">
                                      <p:cBhvr additive="base">
                                        <p:cTn id="138" dur="2000"/>
                                        <p:tgtEl>
                                          <p:spTgt spid="4"/>
                                        </p:tgtEl>
                                        <p:attrNameLst>
                                          <p:attrName>ppt_y</p:attrName>
                                        </p:attrNameLst>
                                      </p:cBhvr>
                                      <p:tavLst>
                                        <p:tav tm="0">
                                          <p:val>
                                            <p:strVal val="ppt_y"/>
                                          </p:val>
                                        </p:tav>
                                        <p:tav tm="100000">
                                          <p:val>
                                            <p:strVal val="1+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1+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1+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0-ppt_w/2"/>
                                          </p:val>
                                        </p:tav>
                                      </p:tavLst>
                                    </p:anim>
                                    <p:anim calcmode="lin" valueType="num">
                                      <p:cBhvr additive="base">
                                        <p:cTn id="150" dur="2000"/>
                                        <p:tgtEl>
                                          <p:spTgt spid="10"/>
                                        </p:tgtEl>
                                        <p:attrNameLst>
                                          <p:attrName>ppt_y</p:attrName>
                                        </p:attrNameLst>
                                      </p:cBhvr>
                                      <p:tavLst>
                                        <p:tav tm="0">
                                          <p:val>
                                            <p:strVal val="ppt_y"/>
                                          </p:val>
                                        </p:tav>
                                        <p:tav tm="100000">
                                          <p:val>
                                            <p:strVal val="1+ppt_h/2"/>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1+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0-ppt_w/2"/>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0-ppt_w/2"/>
                                          </p:val>
                                        </p:tav>
                                      </p:tavLst>
                                    </p:anim>
                                    <p:anim calcmode="lin" valueType="num">
                                      <p:cBhvr additive="base">
                                        <p:cTn id="162" dur="2000"/>
                                        <p:tgtEl>
                                          <p:spTgt spid="16"/>
                                        </p:tgtEl>
                                        <p:attrNameLst>
                                          <p:attrName>ppt_y</p:attrName>
                                        </p:attrNameLst>
                                      </p:cBhvr>
                                      <p:tavLst>
                                        <p:tav tm="0">
                                          <p:val>
                                            <p:strVal val="ppt_y"/>
                                          </p:val>
                                        </p:tav>
                                        <p:tav tm="100000">
                                          <p:val>
                                            <p:strVal val="1+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3"/>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5"/>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7"/>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3"/>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5"/>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7"/>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16" presetClass="entr" presetSubtype="37"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602B"/>
        </a:solidFill>
        <a:effectLst/>
      </p:bgPr>
    </p:bg>
    <p:spTree>
      <p:nvGrpSpPr>
        <p:cNvPr id="1" name=""/>
        <p:cNvGrpSpPr/>
        <p:nvPr/>
      </p:nvGrpSpPr>
      <p:grpSpPr>
        <a:xfrm>
          <a:off x="0" y="0"/>
          <a:ext cx="0" cy="0"/>
          <a:chOff x="0" y="0"/>
          <a:chExt cx="0" cy="0"/>
        </a:xfrm>
      </p:grpSpPr>
      <p:pic>
        <p:nvPicPr>
          <p:cNvPr id="2" name="1 Imagen" descr="stock-photo-154401405.jpg"/>
          <p:cNvPicPr>
            <a:picLocks noChangeAspect="1"/>
          </p:cNvPicPr>
          <p:nvPr/>
        </p:nvPicPr>
        <p:blipFill>
          <a:blip r:embed="rId2"/>
          <a:stretch>
            <a:fillRect/>
          </a:stretch>
        </p:blipFill>
        <p:spPr>
          <a:xfrm>
            <a:off x="642910" y="33582"/>
            <a:ext cx="7858180" cy="5109918"/>
          </a:xfrm>
          <a:prstGeom prst="rect">
            <a:avLst/>
          </a:prstGeom>
        </p:spPr>
      </p:pic>
      <p:sp>
        <p:nvSpPr>
          <p:cNvPr id="3" name="2 Rectángulo"/>
          <p:cNvSpPr/>
          <p:nvPr/>
        </p:nvSpPr>
        <p:spPr>
          <a:xfrm>
            <a:off x="0" y="0"/>
            <a:ext cx="642910"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flipH="1">
            <a:off x="8429652" y="0"/>
            <a:ext cx="71434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manzana.png"/>
          <p:cNvPicPr>
            <a:picLocks noChangeAspect="1"/>
          </p:cNvPicPr>
          <p:nvPr/>
        </p:nvPicPr>
        <p:blipFill>
          <a:blip r:embed="rId4">
            <a:lum contrast="20000"/>
          </a:blip>
          <a:srcRect l="23134" t="24286" r="25373" b="22143"/>
          <a:stretch>
            <a:fillRect/>
          </a:stretch>
        </p:blipFill>
        <p:spPr>
          <a:xfrm rot="20680105">
            <a:off x="116923" y="4029275"/>
            <a:ext cx="928662" cy="1009415"/>
          </a:xfrm>
          <a:prstGeom prst="rect">
            <a:avLst/>
          </a:prstGeom>
        </p:spPr>
      </p:pic>
      <p:pic>
        <p:nvPicPr>
          <p:cNvPr id="7" name="6 Imagen" descr="full_cebolla-morada.png"/>
          <p:cNvPicPr>
            <a:picLocks noChangeAspect="1"/>
          </p:cNvPicPr>
          <p:nvPr/>
        </p:nvPicPr>
        <p:blipFill>
          <a:blip r:embed="rId5">
            <a:lum contrast="20000"/>
          </a:blip>
          <a:srcRect t="15000" r="2500" b="20000"/>
          <a:stretch>
            <a:fillRect/>
          </a:stretch>
        </p:blipFill>
        <p:spPr>
          <a:xfrm rot="20932805" flipH="1">
            <a:off x="7786673" y="142858"/>
            <a:ext cx="1357327" cy="904885"/>
          </a:xfrm>
          <a:prstGeom prst="rect">
            <a:avLst/>
          </a:prstGeom>
        </p:spPr>
      </p:pic>
      <p:pic>
        <p:nvPicPr>
          <p:cNvPr id="8" name="7 Imagen" descr="Broccoli-PNG-Image.png"/>
          <p:cNvPicPr>
            <a:picLocks noChangeAspect="1"/>
          </p:cNvPicPr>
          <p:nvPr/>
        </p:nvPicPr>
        <p:blipFill>
          <a:blip r:embed="rId6" cstate="print">
            <a:lum contrast="20000"/>
          </a:blip>
          <a:srcRect l="5774" t="5555" r="8376" b="5555"/>
          <a:stretch>
            <a:fillRect/>
          </a:stretch>
        </p:blipFill>
        <p:spPr>
          <a:xfrm>
            <a:off x="7670591" y="3714740"/>
            <a:ext cx="1473409" cy="1428760"/>
          </a:xfrm>
          <a:prstGeom prst="rect">
            <a:avLst/>
          </a:prstGeom>
        </p:spPr>
      </p:pic>
      <p:pic>
        <p:nvPicPr>
          <p:cNvPr id="9" name="8 Imagen" descr="cucumber-banner-1.png"/>
          <p:cNvPicPr>
            <a:picLocks noChangeAspect="1"/>
          </p:cNvPicPr>
          <p:nvPr/>
        </p:nvPicPr>
        <p:blipFill>
          <a:blip r:embed="rId7">
            <a:lum contrast="10000"/>
          </a:blip>
          <a:srcRect t="14098"/>
          <a:stretch>
            <a:fillRect/>
          </a:stretch>
        </p:blipFill>
        <p:spPr>
          <a:xfrm>
            <a:off x="0" y="142858"/>
            <a:ext cx="1746403" cy="1357322"/>
          </a:xfrm>
          <a:prstGeom prst="rect">
            <a:avLst/>
          </a:prstGeom>
        </p:spPr>
      </p:pic>
      <p:sp>
        <p:nvSpPr>
          <p:cNvPr id="10" name="9 CuadroTexto"/>
          <p:cNvSpPr txBox="1"/>
          <p:nvPr/>
        </p:nvSpPr>
        <p:spPr>
          <a:xfrm>
            <a:off x="5000628" y="1000114"/>
            <a:ext cx="2714644" cy="3539430"/>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4. Un estilo de vida más saludable</a:t>
            </a:r>
          </a:p>
          <a:p>
            <a:pPr algn="ctr"/>
            <a:r>
              <a:rPr lang="es-PE" sz="1600" b="1" dirty="0" smtClean="0">
                <a:solidFill>
                  <a:schemeClr val="bg1"/>
                </a:solidFill>
                <a:effectLst>
                  <a:outerShdw blurRad="38100" dist="38100" dir="2700000" algn="tl">
                    <a:srgbClr val="000000">
                      <a:alpha val="43137"/>
                    </a:srgbClr>
                  </a:outerShdw>
                </a:effectLst>
              </a:rPr>
              <a:t>Toda persona que ha decidido seguir este tipo de dieta seguramente sea porque quiere llevar una vida más saludable. En este cambio de mentalidad seguir una dieta vegetariana puede ser de gran ayuda, además de cambiar la alimentación no puedes olvidarte de hacer ejercicio. Las personas que han decidido cambiar sus hábitos se sienten más ligeras, saludables y jóvenes que nunca.</a:t>
            </a:r>
          </a:p>
          <a:p>
            <a:pPr algn="ctr"/>
            <a:endParaRPr lang="es-PE" sz="1600" b="1" dirty="0">
              <a:solidFill>
                <a:schemeClr val="bg1"/>
              </a:solidFill>
              <a:effectLst>
                <a:outerShdw blurRad="38100" dist="38100" dir="2700000" algn="tl">
                  <a:srgbClr val="000000">
                    <a:alpha val="43137"/>
                  </a:srgbClr>
                </a:outerShdw>
              </a:effectLst>
            </a:endParaRPr>
          </a:p>
        </p:txBody>
      </p:sp>
      <p:sp>
        <p:nvSpPr>
          <p:cNvPr id="11" name="10 Rectángulo"/>
          <p:cNvSpPr/>
          <p:nvPr/>
        </p:nvSpPr>
        <p:spPr>
          <a:xfrm>
            <a:off x="-285784" y="-214332"/>
            <a:ext cx="9715568" cy="5643602"/>
          </a:xfrm>
          <a:prstGeom prst="rect">
            <a:avLst/>
          </a:pr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136313"/>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1486592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a:off x="0" y="1857370"/>
            <a:ext cx="754068" cy="714380"/>
          </a:xfrm>
          <a:prstGeom prst="flowChartConnector">
            <a:avLst/>
          </a:prstGeom>
        </p:spPr>
      </p:pic>
      <p:pic>
        <p:nvPicPr>
          <p:cNvPr id="4" name="3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flipV="1">
            <a:off x="0" y="2643188"/>
            <a:ext cx="754068" cy="714380"/>
          </a:xfrm>
          <a:prstGeom prst="flowChartConnector">
            <a:avLst/>
          </a:prstGeom>
        </p:spPr>
      </p:pic>
      <p:pic>
        <p:nvPicPr>
          <p:cNvPr id="5" name="4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flipV="1">
            <a:off x="8389932" y="4429120"/>
            <a:ext cx="754068" cy="714380"/>
          </a:xfrm>
          <a:prstGeom prst="flowChartConnector">
            <a:avLst/>
          </a:prstGeom>
        </p:spPr>
      </p:pic>
      <p:pic>
        <p:nvPicPr>
          <p:cNvPr id="6" name="5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a:off x="8389932" y="0"/>
            <a:ext cx="754068" cy="714380"/>
          </a:xfrm>
          <a:prstGeom prst="flowChartConnector">
            <a:avLst/>
          </a:prstGeom>
        </p:spPr>
      </p:pic>
      <p:pic>
        <p:nvPicPr>
          <p:cNvPr id="7" name="6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a:off x="857224" y="1928808"/>
            <a:ext cx="754068" cy="714380"/>
          </a:xfrm>
          <a:prstGeom prst="flowChartConnector">
            <a:avLst/>
          </a:prstGeom>
        </p:spPr>
      </p:pic>
      <p:pic>
        <p:nvPicPr>
          <p:cNvPr id="8" name="7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a:off x="1714480" y="1857370"/>
            <a:ext cx="754068" cy="714380"/>
          </a:xfrm>
          <a:prstGeom prst="flowChartConnector">
            <a:avLst/>
          </a:prstGeom>
        </p:spPr>
      </p:pic>
      <p:pic>
        <p:nvPicPr>
          <p:cNvPr id="9" name="8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a:off x="2500298" y="1714494"/>
            <a:ext cx="754068" cy="714380"/>
          </a:xfrm>
          <a:prstGeom prst="flowChartConnector">
            <a:avLst/>
          </a:prstGeom>
        </p:spPr>
      </p:pic>
      <p:pic>
        <p:nvPicPr>
          <p:cNvPr id="10" name="9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a:off x="3286116" y="1643056"/>
            <a:ext cx="754068" cy="714380"/>
          </a:xfrm>
          <a:prstGeom prst="flowChartConnector">
            <a:avLst/>
          </a:prstGeom>
        </p:spPr>
      </p:pic>
      <p:pic>
        <p:nvPicPr>
          <p:cNvPr id="11" name="10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a:off x="4071934" y="1500180"/>
            <a:ext cx="754068" cy="714380"/>
          </a:xfrm>
          <a:prstGeom prst="flowChartConnector">
            <a:avLst/>
          </a:prstGeom>
        </p:spPr>
      </p:pic>
      <p:pic>
        <p:nvPicPr>
          <p:cNvPr id="12" name="11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a:off x="4786314" y="1285866"/>
            <a:ext cx="754068" cy="714380"/>
          </a:xfrm>
          <a:prstGeom prst="flowChartConnector">
            <a:avLst/>
          </a:prstGeom>
        </p:spPr>
      </p:pic>
      <p:pic>
        <p:nvPicPr>
          <p:cNvPr id="13" name="12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a:off x="5500694" y="1000114"/>
            <a:ext cx="754068" cy="714380"/>
          </a:xfrm>
          <a:prstGeom prst="flowChartConnector">
            <a:avLst/>
          </a:prstGeom>
        </p:spPr>
      </p:pic>
      <p:pic>
        <p:nvPicPr>
          <p:cNvPr id="14" name="13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a:off x="6215074" y="714362"/>
            <a:ext cx="754068" cy="714380"/>
          </a:xfrm>
          <a:prstGeom prst="flowChartConnector">
            <a:avLst/>
          </a:prstGeom>
        </p:spPr>
      </p:pic>
      <p:pic>
        <p:nvPicPr>
          <p:cNvPr id="15" name="14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a:off x="6858016" y="500048"/>
            <a:ext cx="754068" cy="714380"/>
          </a:xfrm>
          <a:prstGeom prst="flowChartConnector">
            <a:avLst/>
          </a:prstGeom>
        </p:spPr>
      </p:pic>
      <p:pic>
        <p:nvPicPr>
          <p:cNvPr id="16" name="15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a:off x="7643834" y="214296"/>
            <a:ext cx="754068" cy="714380"/>
          </a:xfrm>
          <a:prstGeom prst="flowChartConnector">
            <a:avLst/>
          </a:prstGeom>
        </p:spPr>
      </p:pic>
      <p:pic>
        <p:nvPicPr>
          <p:cNvPr id="17" name="16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flipV="1">
            <a:off x="785786" y="2786064"/>
            <a:ext cx="754068" cy="714380"/>
          </a:xfrm>
          <a:prstGeom prst="flowChartConnector">
            <a:avLst/>
          </a:prstGeom>
        </p:spPr>
      </p:pic>
      <p:pic>
        <p:nvPicPr>
          <p:cNvPr id="18" name="17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flipV="1">
            <a:off x="1643042" y="2857502"/>
            <a:ext cx="754068" cy="714380"/>
          </a:xfrm>
          <a:prstGeom prst="flowChartConnector">
            <a:avLst/>
          </a:prstGeom>
        </p:spPr>
      </p:pic>
      <p:pic>
        <p:nvPicPr>
          <p:cNvPr id="19" name="18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flipV="1">
            <a:off x="2428860" y="3000378"/>
            <a:ext cx="754068" cy="714380"/>
          </a:xfrm>
          <a:prstGeom prst="flowChartConnector">
            <a:avLst/>
          </a:prstGeom>
        </p:spPr>
      </p:pic>
      <p:pic>
        <p:nvPicPr>
          <p:cNvPr id="20" name="19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flipV="1">
            <a:off x="3214678" y="3071816"/>
            <a:ext cx="754068" cy="714380"/>
          </a:xfrm>
          <a:prstGeom prst="flowChartConnector">
            <a:avLst/>
          </a:prstGeom>
        </p:spPr>
      </p:pic>
      <p:pic>
        <p:nvPicPr>
          <p:cNvPr id="21" name="20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flipV="1">
            <a:off x="4000496" y="3214692"/>
            <a:ext cx="754068" cy="714380"/>
          </a:xfrm>
          <a:prstGeom prst="flowChartConnector">
            <a:avLst/>
          </a:prstGeom>
        </p:spPr>
      </p:pic>
      <p:pic>
        <p:nvPicPr>
          <p:cNvPr id="22" name="21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flipV="1">
            <a:off x="4714876" y="3357568"/>
            <a:ext cx="754068" cy="714380"/>
          </a:xfrm>
          <a:prstGeom prst="flowChartConnector">
            <a:avLst/>
          </a:prstGeom>
        </p:spPr>
      </p:pic>
      <p:pic>
        <p:nvPicPr>
          <p:cNvPr id="23" name="22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flipV="1">
            <a:off x="5429256" y="3500444"/>
            <a:ext cx="754068" cy="714380"/>
          </a:xfrm>
          <a:prstGeom prst="flowChartConnector">
            <a:avLst/>
          </a:prstGeom>
        </p:spPr>
      </p:pic>
      <p:pic>
        <p:nvPicPr>
          <p:cNvPr id="24" name="23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flipV="1">
            <a:off x="6143636" y="3714758"/>
            <a:ext cx="754068" cy="714380"/>
          </a:xfrm>
          <a:prstGeom prst="flowChartConnector">
            <a:avLst/>
          </a:prstGeom>
        </p:spPr>
      </p:pic>
      <p:pic>
        <p:nvPicPr>
          <p:cNvPr id="25" name="24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flipV="1">
            <a:off x="6858016" y="3857634"/>
            <a:ext cx="754068" cy="714380"/>
          </a:xfrm>
          <a:prstGeom prst="flowChartConnector">
            <a:avLst/>
          </a:prstGeom>
        </p:spPr>
      </p:pic>
      <p:pic>
        <p:nvPicPr>
          <p:cNvPr id="26" name="25 Imagen" descr="kisspng-romaine-lettuce-iceberg-lettuce-vegetable-salad-ri-5be77eb5caa654.1970901215418979098301.jpg"/>
          <p:cNvPicPr>
            <a:picLocks noChangeAspect="1"/>
          </p:cNvPicPr>
          <p:nvPr/>
        </p:nvPicPr>
        <p:blipFill>
          <a:blip r:embed="rId3" cstate="print">
            <a:lum contrast="40000"/>
          </a:blip>
          <a:srcRect l="23611" t="22222" r="23611" b="27778"/>
          <a:stretch>
            <a:fillRect/>
          </a:stretch>
        </p:blipFill>
        <p:spPr>
          <a:xfrm flipV="1">
            <a:off x="7643834" y="4071948"/>
            <a:ext cx="754068" cy="714380"/>
          </a:xfrm>
          <a:prstGeom prst="flowChartConnector">
            <a:avLst/>
          </a:prstGeom>
        </p:spPr>
      </p:pic>
      <p:sp>
        <p:nvSpPr>
          <p:cNvPr id="27" name="26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0-#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0-#ppt_w/2"/>
                                          </p:val>
                                        </p:tav>
                                        <p:tav tm="100000">
                                          <p:val>
                                            <p:strVal val="#ppt_x"/>
                                          </p:val>
                                        </p:tav>
                                      </p:tavLst>
                                    </p:anim>
                                    <p:anim calcmode="lin" valueType="num">
                                      <p:cBhvr additive="base">
                                        <p:cTn id="58" dur="2000" fill="hold"/>
                                        <p:tgtEl>
                                          <p:spTgt spid="4"/>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0-#ppt_w/2"/>
                                          </p:val>
                                        </p:tav>
                                        <p:tav tm="100000">
                                          <p:val>
                                            <p:strVal val="#ppt_x"/>
                                          </p:val>
                                        </p:tav>
                                      </p:tavLst>
                                    </p:anim>
                                    <p:anim calcmode="lin" valueType="num">
                                      <p:cBhvr additive="base">
                                        <p:cTn id="62" dur="2000" fill="hold"/>
                                        <p:tgtEl>
                                          <p:spTgt spid="5"/>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1"/>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2"/>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3"/>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4"/>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5"/>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6"/>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9"/>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0"/>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1"/>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2"/>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3"/>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4"/>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childTnLst>
                          </p:cTn>
                        </p:par>
                        <p:par>
                          <p:cTn id="151" fill="hold">
                            <p:stCondLst>
                              <p:cond delay="4000"/>
                            </p:stCondLst>
                            <p:childTnLst>
                              <p:par>
                                <p:cTn id="152" presetID="2" presetClass="exit" presetSubtype="12" fill="hold"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0-ppt_w/2"/>
                                          </p:val>
                                        </p:tav>
                                      </p:tavLst>
                                    </p:anim>
                                    <p:anim calcmode="lin" valueType="num">
                                      <p:cBhvr additive="base">
                                        <p:cTn id="154" dur="2000"/>
                                        <p:tgtEl>
                                          <p:spTgt spid="3"/>
                                        </p:tgtEl>
                                        <p:attrNameLst>
                                          <p:attrName>ppt_y</p:attrName>
                                        </p:attrNameLst>
                                      </p:cBhvr>
                                      <p:tavLst>
                                        <p:tav tm="0">
                                          <p:val>
                                            <p:strVal val="ppt_y"/>
                                          </p:val>
                                        </p:tav>
                                        <p:tav tm="100000">
                                          <p:val>
                                            <p:strVal val="1+ppt_h/2"/>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0-ppt_w/2"/>
                                          </p:val>
                                        </p:tav>
                                      </p:tavLst>
                                    </p:anim>
                                    <p:anim calcmode="lin" valueType="num">
                                      <p:cBhvr additive="base">
                                        <p:cTn id="162" dur="2000"/>
                                        <p:tgtEl>
                                          <p:spTgt spid="7"/>
                                        </p:tgtEl>
                                        <p:attrNameLst>
                                          <p:attrName>ppt_y</p:attrName>
                                        </p:attrNameLst>
                                      </p:cBhvr>
                                      <p:tavLst>
                                        <p:tav tm="0">
                                          <p:val>
                                            <p:strVal val="ppt_y"/>
                                          </p:val>
                                        </p:tav>
                                        <p:tav tm="100000">
                                          <p:val>
                                            <p:strVal val="1+ppt_h/2"/>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8"/>
                                        </p:tgtEl>
                                        <p:attrNameLst>
                                          <p:attrName>ppt_x</p:attrName>
                                        </p:attrNameLst>
                                      </p:cBhvr>
                                      <p:tavLst>
                                        <p:tav tm="0">
                                          <p:val>
                                            <p:strVal val="ppt_x"/>
                                          </p:val>
                                        </p:tav>
                                        <p:tav tm="100000">
                                          <p:val>
                                            <p:strVal val="0-ppt_w/2"/>
                                          </p:val>
                                        </p:tav>
                                      </p:tavLst>
                                    </p:anim>
                                    <p:anim calcmode="lin" valueType="num">
                                      <p:cBhvr additive="base">
                                        <p:cTn id="166" dur="2000"/>
                                        <p:tgtEl>
                                          <p:spTgt spid="8"/>
                                        </p:tgtEl>
                                        <p:attrNameLst>
                                          <p:attrName>ppt_y</p:attrName>
                                        </p:attrNameLst>
                                      </p:cBhvr>
                                      <p:tavLst>
                                        <p:tav tm="0">
                                          <p:val>
                                            <p:strVal val="ppt_y"/>
                                          </p:val>
                                        </p:tav>
                                        <p:tav tm="100000">
                                          <p:val>
                                            <p:strVal val="1+ppt_h/2"/>
                                          </p:val>
                                        </p:tav>
                                      </p:tavLst>
                                    </p:anim>
                                    <p:set>
                                      <p:cBhvr>
                                        <p:cTn id="167" dur="1" fill="hold">
                                          <p:stCondLst>
                                            <p:cond delay="1999"/>
                                          </p:stCondLst>
                                        </p:cTn>
                                        <p:tgtEl>
                                          <p:spTgt spid="8"/>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0-ppt_w/2"/>
                                          </p:val>
                                        </p:tav>
                                      </p:tavLst>
                                    </p:anim>
                                    <p:anim calcmode="lin" valueType="num">
                                      <p:cBhvr additive="base">
                                        <p:cTn id="170" dur="2000"/>
                                        <p:tgtEl>
                                          <p:spTgt spid="9"/>
                                        </p:tgtEl>
                                        <p:attrNameLst>
                                          <p:attrName>ppt_y</p:attrName>
                                        </p:attrNameLst>
                                      </p:cBhvr>
                                      <p:tavLst>
                                        <p:tav tm="0">
                                          <p:val>
                                            <p:strVal val="ppt_y"/>
                                          </p:val>
                                        </p:tav>
                                        <p:tav tm="100000">
                                          <p:val>
                                            <p:strVal val="1+ppt_h/2"/>
                                          </p:val>
                                        </p:tav>
                                      </p:tavLst>
                                    </p:anim>
                                    <p:set>
                                      <p:cBhvr>
                                        <p:cTn id="171" dur="1" fill="hold">
                                          <p:stCondLst>
                                            <p:cond delay="1999"/>
                                          </p:stCondLst>
                                        </p:cTn>
                                        <p:tgtEl>
                                          <p:spTgt spid="9"/>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0-ppt_w/2"/>
                                          </p:val>
                                        </p:tav>
                                      </p:tavLst>
                                    </p:anim>
                                    <p:anim calcmode="lin" valueType="num">
                                      <p:cBhvr additive="base">
                                        <p:cTn id="174" dur="2000"/>
                                        <p:tgtEl>
                                          <p:spTgt spid="10"/>
                                        </p:tgtEl>
                                        <p:attrNameLst>
                                          <p:attrName>ppt_y</p:attrName>
                                        </p:attrNameLst>
                                      </p:cBhvr>
                                      <p:tavLst>
                                        <p:tav tm="0">
                                          <p:val>
                                            <p:strVal val="ppt_y"/>
                                          </p:val>
                                        </p:tav>
                                        <p:tav tm="100000">
                                          <p:val>
                                            <p:strVal val="1+ppt_h/2"/>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0-ppt_w/2"/>
                                          </p:val>
                                        </p:tav>
                                      </p:tavLst>
                                    </p:anim>
                                    <p:anim calcmode="lin" valueType="num">
                                      <p:cBhvr additive="base">
                                        <p:cTn id="178" dur="2000"/>
                                        <p:tgtEl>
                                          <p:spTgt spid="11"/>
                                        </p:tgtEl>
                                        <p:attrNameLst>
                                          <p:attrName>ppt_y</p:attrName>
                                        </p:attrNameLst>
                                      </p:cBhvr>
                                      <p:tavLst>
                                        <p:tav tm="0">
                                          <p:val>
                                            <p:strVal val="ppt_y"/>
                                          </p:val>
                                        </p:tav>
                                        <p:tav tm="100000">
                                          <p:val>
                                            <p:strVal val="1+ppt_h/2"/>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0-ppt_w/2"/>
                                          </p:val>
                                        </p:tav>
                                      </p:tavLst>
                                    </p:anim>
                                    <p:anim calcmode="lin" valueType="num">
                                      <p:cBhvr additive="base">
                                        <p:cTn id="182" dur="2000"/>
                                        <p:tgtEl>
                                          <p:spTgt spid="12"/>
                                        </p:tgtEl>
                                        <p:attrNameLst>
                                          <p:attrName>ppt_y</p:attrName>
                                        </p:attrNameLst>
                                      </p:cBhvr>
                                      <p:tavLst>
                                        <p:tav tm="0">
                                          <p:val>
                                            <p:strVal val="ppt_y"/>
                                          </p:val>
                                        </p:tav>
                                        <p:tav tm="100000">
                                          <p:val>
                                            <p:strVal val="1+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1+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0-ppt_w/2"/>
                                          </p:val>
                                        </p:tav>
                                      </p:tavLst>
                                    </p:anim>
                                    <p:anim calcmode="lin" valueType="num">
                                      <p:cBhvr additive="base">
                                        <p:cTn id="190" dur="2000"/>
                                        <p:tgtEl>
                                          <p:spTgt spid="14"/>
                                        </p:tgtEl>
                                        <p:attrNameLst>
                                          <p:attrName>ppt_y</p:attrName>
                                        </p:attrNameLst>
                                      </p:cBhvr>
                                      <p:tavLst>
                                        <p:tav tm="0">
                                          <p:val>
                                            <p:strVal val="ppt_y"/>
                                          </p:val>
                                        </p:tav>
                                        <p:tav tm="100000">
                                          <p:val>
                                            <p:strVal val="1+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5"/>
                                        </p:tgtEl>
                                        <p:attrNameLst>
                                          <p:attrName>ppt_x</p:attrName>
                                        </p:attrNameLst>
                                      </p:cBhvr>
                                      <p:tavLst>
                                        <p:tav tm="0">
                                          <p:val>
                                            <p:strVal val="ppt_x"/>
                                          </p:val>
                                        </p:tav>
                                        <p:tav tm="100000">
                                          <p:val>
                                            <p:strVal val="0-ppt_w/2"/>
                                          </p:val>
                                        </p:tav>
                                      </p:tavLst>
                                    </p:anim>
                                    <p:anim calcmode="lin" valueType="num">
                                      <p:cBhvr additive="base">
                                        <p:cTn id="194" dur="2000"/>
                                        <p:tgtEl>
                                          <p:spTgt spid="15"/>
                                        </p:tgtEl>
                                        <p:attrNameLst>
                                          <p:attrName>ppt_y</p:attrName>
                                        </p:attrNameLst>
                                      </p:cBhvr>
                                      <p:tavLst>
                                        <p:tav tm="0">
                                          <p:val>
                                            <p:strVal val="ppt_y"/>
                                          </p:val>
                                        </p:tav>
                                        <p:tav tm="100000">
                                          <p:val>
                                            <p:strVal val="1+ppt_h/2"/>
                                          </p:val>
                                        </p:tav>
                                      </p:tavLst>
                                    </p:anim>
                                    <p:set>
                                      <p:cBhvr>
                                        <p:cTn id="195" dur="1" fill="hold">
                                          <p:stCondLst>
                                            <p:cond delay="1999"/>
                                          </p:stCondLst>
                                        </p:cTn>
                                        <p:tgtEl>
                                          <p:spTgt spid="15"/>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6"/>
                                        </p:tgtEl>
                                        <p:attrNameLst>
                                          <p:attrName>ppt_x</p:attrName>
                                        </p:attrNameLst>
                                      </p:cBhvr>
                                      <p:tavLst>
                                        <p:tav tm="0">
                                          <p:val>
                                            <p:strVal val="ppt_x"/>
                                          </p:val>
                                        </p:tav>
                                        <p:tav tm="100000">
                                          <p:val>
                                            <p:strVal val="0-ppt_w/2"/>
                                          </p:val>
                                        </p:tav>
                                      </p:tavLst>
                                    </p:anim>
                                    <p:anim calcmode="lin" valueType="num">
                                      <p:cBhvr additive="base">
                                        <p:cTn id="198" dur="2000"/>
                                        <p:tgtEl>
                                          <p:spTgt spid="16"/>
                                        </p:tgtEl>
                                        <p:attrNameLst>
                                          <p:attrName>ppt_y</p:attrName>
                                        </p:attrNameLst>
                                      </p:cBhvr>
                                      <p:tavLst>
                                        <p:tav tm="0">
                                          <p:val>
                                            <p:strVal val="ppt_y"/>
                                          </p:val>
                                        </p:tav>
                                        <p:tav tm="100000">
                                          <p:val>
                                            <p:strVal val="1+ppt_h/2"/>
                                          </p:val>
                                        </p:tav>
                                      </p:tavLst>
                                    </p:anim>
                                    <p:set>
                                      <p:cBhvr>
                                        <p:cTn id="199" dur="1" fill="hold">
                                          <p:stCondLst>
                                            <p:cond delay="1999"/>
                                          </p:stCondLst>
                                        </p:cTn>
                                        <p:tgtEl>
                                          <p:spTgt spid="16"/>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0-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0-ppt_w/2"/>
                                          </p:val>
                                        </p:tav>
                                      </p:tavLst>
                                    </p:anim>
                                    <p:anim calcmode="lin" valueType="num">
                                      <p:cBhvr additive="base">
                                        <p:cTn id="206" dur="2000"/>
                                        <p:tgtEl>
                                          <p:spTgt spid="5"/>
                                        </p:tgtEl>
                                        <p:attrNameLst>
                                          <p:attrName>ppt_y</p:attrName>
                                        </p:attrNameLst>
                                      </p:cBhvr>
                                      <p:tavLst>
                                        <p:tav tm="0">
                                          <p:val>
                                            <p:strVal val="ppt_y"/>
                                          </p:val>
                                        </p:tav>
                                        <p:tav tm="100000">
                                          <p:val>
                                            <p:strVal val="0-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0-ppt_w/2"/>
                                          </p:val>
                                        </p:tav>
                                      </p:tavLst>
                                    </p:anim>
                                    <p:anim calcmode="lin" valueType="num">
                                      <p:cBhvr additive="base">
                                        <p:cTn id="210" dur="2000"/>
                                        <p:tgtEl>
                                          <p:spTgt spid="17"/>
                                        </p:tgtEl>
                                        <p:attrNameLst>
                                          <p:attrName>ppt_y</p:attrName>
                                        </p:attrNameLst>
                                      </p:cBhvr>
                                      <p:tavLst>
                                        <p:tav tm="0">
                                          <p:val>
                                            <p:strVal val="ppt_y"/>
                                          </p:val>
                                        </p:tav>
                                        <p:tav tm="100000">
                                          <p:val>
                                            <p:strVal val="0-ppt_h/2"/>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0-ppt_h/2"/>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19"/>
                                        </p:tgtEl>
                                        <p:attrNameLst>
                                          <p:attrName>ppt_x</p:attrName>
                                        </p:attrNameLst>
                                      </p:cBhvr>
                                      <p:tavLst>
                                        <p:tav tm="0">
                                          <p:val>
                                            <p:strVal val="ppt_x"/>
                                          </p:val>
                                        </p:tav>
                                        <p:tav tm="100000">
                                          <p:val>
                                            <p:strVal val="0-ppt_w/2"/>
                                          </p:val>
                                        </p:tav>
                                      </p:tavLst>
                                    </p:anim>
                                    <p:anim calcmode="lin" valueType="num">
                                      <p:cBhvr additive="base">
                                        <p:cTn id="218" dur="2000"/>
                                        <p:tgtEl>
                                          <p:spTgt spid="19"/>
                                        </p:tgtEl>
                                        <p:attrNameLst>
                                          <p:attrName>ppt_y</p:attrName>
                                        </p:attrNameLst>
                                      </p:cBhvr>
                                      <p:tavLst>
                                        <p:tav tm="0">
                                          <p:val>
                                            <p:strVal val="ppt_y"/>
                                          </p:val>
                                        </p:tav>
                                        <p:tav tm="100000">
                                          <p:val>
                                            <p:strVal val="0-ppt_h/2"/>
                                          </p:val>
                                        </p:tav>
                                      </p:tavLst>
                                    </p:anim>
                                    <p:set>
                                      <p:cBhvr>
                                        <p:cTn id="219" dur="1" fill="hold">
                                          <p:stCondLst>
                                            <p:cond delay="1999"/>
                                          </p:stCondLst>
                                        </p:cTn>
                                        <p:tgtEl>
                                          <p:spTgt spid="19"/>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20"/>
                                        </p:tgtEl>
                                        <p:attrNameLst>
                                          <p:attrName>ppt_x</p:attrName>
                                        </p:attrNameLst>
                                      </p:cBhvr>
                                      <p:tavLst>
                                        <p:tav tm="0">
                                          <p:val>
                                            <p:strVal val="ppt_x"/>
                                          </p:val>
                                        </p:tav>
                                        <p:tav tm="100000">
                                          <p:val>
                                            <p:strVal val="0-ppt_w/2"/>
                                          </p:val>
                                        </p:tav>
                                      </p:tavLst>
                                    </p:anim>
                                    <p:anim calcmode="lin" valueType="num">
                                      <p:cBhvr additive="base">
                                        <p:cTn id="222" dur="2000"/>
                                        <p:tgtEl>
                                          <p:spTgt spid="20"/>
                                        </p:tgtEl>
                                        <p:attrNameLst>
                                          <p:attrName>ppt_y</p:attrName>
                                        </p:attrNameLst>
                                      </p:cBhvr>
                                      <p:tavLst>
                                        <p:tav tm="0">
                                          <p:val>
                                            <p:strVal val="ppt_y"/>
                                          </p:val>
                                        </p:tav>
                                        <p:tav tm="100000">
                                          <p:val>
                                            <p:strVal val="0-ppt_h/2"/>
                                          </p:val>
                                        </p:tav>
                                      </p:tavLst>
                                    </p:anim>
                                    <p:set>
                                      <p:cBhvr>
                                        <p:cTn id="223" dur="1" fill="hold">
                                          <p:stCondLst>
                                            <p:cond delay="1999"/>
                                          </p:stCondLst>
                                        </p:cTn>
                                        <p:tgtEl>
                                          <p:spTgt spid="20"/>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21"/>
                                        </p:tgtEl>
                                        <p:attrNameLst>
                                          <p:attrName>ppt_x</p:attrName>
                                        </p:attrNameLst>
                                      </p:cBhvr>
                                      <p:tavLst>
                                        <p:tav tm="0">
                                          <p:val>
                                            <p:strVal val="ppt_x"/>
                                          </p:val>
                                        </p:tav>
                                        <p:tav tm="100000">
                                          <p:val>
                                            <p:strVal val="0-ppt_w/2"/>
                                          </p:val>
                                        </p:tav>
                                      </p:tavLst>
                                    </p:anim>
                                    <p:anim calcmode="lin" valueType="num">
                                      <p:cBhvr additive="base">
                                        <p:cTn id="226" dur="2000"/>
                                        <p:tgtEl>
                                          <p:spTgt spid="21"/>
                                        </p:tgtEl>
                                        <p:attrNameLst>
                                          <p:attrName>ppt_y</p:attrName>
                                        </p:attrNameLst>
                                      </p:cBhvr>
                                      <p:tavLst>
                                        <p:tav tm="0">
                                          <p:val>
                                            <p:strVal val="ppt_y"/>
                                          </p:val>
                                        </p:tav>
                                        <p:tav tm="100000">
                                          <p:val>
                                            <p:strVal val="0-ppt_h/2"/>
                                          </p:val>
                                        </p:tav>
                                      </p:tavLst>
                                    </p:anim>
                                    <p:set>
                                      <p:cBhvr>
                                        <p:cTn id="227" dur="1" fill="hold">
                                          <p:stCondLst>
                                            <p:cond delay="1999"/>
                                          </p:stCondLst>
                                        </p:cTn>
                                        <p:tgtEl>
                                          <p:spTgt spid="21"/>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22"/>
                                        </p:tgtEl>
                                        <p:attrNameLst>
                                          <p:attrName>ppt_x</p:attrName>
                                        </p:attrNameLst>
                                      </p:cBhvr>
                                      <p:tavLst>
                                        <p:tav tm="0">
                                          <p:val>
                                            <p:strVal val="ppt_x"/>
                                          </p:val>
                                        </p:tav>
                                        <p:tav tm="100000">
                                          <p:val>
                                            <p:strVal val="0-ppt_w/2"/>
                                          </p:val>
                                        </p:tav>
                                      </p:tavLst>
                                    </p:anim>
                                    <p:anim calcmode="lin" valueType="num">
                                      <p:cBhvr additive="base">
                                        <p:cTn id="230" dur="2000"/>
                                        <p:tgtEl>
                                          <p:spTgt spid="22"/>
                                        </p:tgtEl>
                                        <p:attrNameLst>
                                          <p:attrName>ppt_y</p:attrName>
                                        </p:attrNameLst>
                                      </p:cBhvr>
                                      <p:tavLst>
                                        <p:tav tm="0">
                                          <p:val>
                                            <p:strVal val="ppt_y"/>
                                          </p:val>
                                        </p:tav>
                                        <p:tav tm="100000">
                                          <p:val>
                                            <p:strVal val="0-ppt_h/2"/>
                                          </p:val>
                                        </p:tav>
                                      </p:tavLst>
                                    </p:anim>
                                    <p:set>
                                      <p:cBhvr>
                                        <p:cTn id="231" dur="1" fill="hold">
                                          <p:stCondLst>
                                            <p:cond delay="1999"/>
                                          </p:stCondLst>
                                        </p:cTn>
                                        <p:tgtEl>
                                          <p:spTgt spid="22"/>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23"/>
                                        </p:tgtEl>
                                        <p:attrNameLst>
                                          <p:attrName>ppt_x</p:attrName>
                                        </p:attrNameLst>
                                      </p:cBhvr>
                                      <p:tavLst>
                                        <p:tav tm="0">
                                          <p:val>
                                            <p:strVal val="ppt_x"/>
                                          </p:val>
                                        </p:tav>
                                        <p:tav tm="100000">
                                          <p:val>
                                            <p:strVal val="0-ppt_w/2"/>
                                          </p:val>
                                        </p:tav>
                                      </p:tavLst>
                                    </p:anim>
                                    <p:anim calcmode="lin" valueType="num">
                                      <p:cBhvr additive="base">
                                        <p:cTn id="234" dur="2000"/>
                                        <p:tgtEl>
                                          <p:spTgt spid="23"/>
                                        </p:tgtEl>
                                        <p:attrNameLst>
                                          <p:attrName>ppt_y</p:attrName>
                                        </p:attrNameLst>
                                      </p:cBhvr>
                                      <p:tavLst>
                                        <p:tav tm="0">
                                          <p:val>
                                            <p:strVal val="ppt_y"/>
                                          </p:val>
                                        </p:tav>
                                        <p:tav tm="100000">
                                          <p:val>
                                            <p:strVal val="0-ppt_h/2"/>
                                          </p:val>
                                        </p:tav>
                                      </p:tavLst>
                                    </p:anim>
                                    <p:set>
                                      <p:cBhvr>
                                        <p:cTn id="235" dur="1" fill="hold">
                                          <p:stCondLst>
                                            <p:cond delay="1999"/>
                                          </p:stCondLst>
                                        </p:cTn>
                                        <p:tgtEl>
                                          <p:spTgt spid="23"/>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24"/>
                                        </p:tgtEl>
                                        <p:attrNameLst>
                                          <p:attrName>ppt_x</p:attrName>
                                        </p:attrNameLst>
                                      </p:cBhvr>
                                      <p:tavLst>
                                        <p:tav tm="0">
                                          <p:val>
                                            <p:strVal val="ppt_x"/>
                                          </p:val>
                                        </p:tav>
                                        <p:tav tm="100000">
                                          <p:val>
                                            <p:strVal val="0-ppt_w/2"/>
                                          </p:val>
                                        </p:tav>
                                      </p:tavLst>
                                    </p:anim>
                                    <p:anim calcmode="lin" valueType="num">
                                      <p:cBhvr additive="base">
                                        <p:cTn id="238" dur="2000"/>
                                        <p:tgtEl>
                                          <p:spTgt spid="24"/>
                                        </p:tgtEl>
                                        <p:attrNameLst>
                                          <p:attrName>ppt_y</p:attrName>
                                        </p:attrNameLst>
                                      </p:cBhvr>
                                      <p:tavLst>
                                        <p:tav tm="0">
                                          <p:val>
                                            <p:strVal val="ppt_y"/>
                                          </p:val>
                                        </p:tav>
                                        <p:tav tm="100000">
                                          <p:val>
                                            <p:strVal val="0-ppt_h/2"/>
                                          </p:val>
                                        </p:tav>
                                      </p:tavLst>
                                    </p:anim>
                                    <p:set>
                                      <p:cBhvr>
                                        <p:cTn id="239" dur="1" fill="hold">
                                          <p:stCondLst>
                                            <p:cond delay="1999"/>
                                          </p:stCondLst>
                                        </p:cTn>
                                        <p:tgtEl>
                                          <p:spTgt spid="24"/>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0-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0-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5"/>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7"/>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8"/>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9"/>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0"/>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1"/>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2"/>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3"/>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4"/>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5"/>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3"/>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7"/>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8"/>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9"/>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0"/>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1"/>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2"/>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3"/>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4"/>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5"/>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6"/>
                                        </p:tgtEl>
                                        <p:attrNameLst>
                                          <p:attrName>r</p:attrName>
                                        </p:attrNameLst>
                                      </p:cBhvr>
                                    </p:animRot>
                                  </p:childTnLst>
                                </p:cTn>
                              </p:par>
                              <p:par>
                                <p:cTn id="296" presetID="17" presetClass="entr" presetSubtype="2"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ppt_w/2"/>
                                          </p:val>
                                        </p:tav>
                                        <p:tav tm="100000">
                                          <p:val>
                                            <p:strVal val="#ppt_x"/>
                                          </p:val>
                                        </p:tav>
                                      </p:tavLst>
                                    </p:anim>
                                    <p:anim calcmode="lin" valueType="num">
                                      <p:cBhvr>
                                        <p:cTn id="299" dur="2000" fill="hold"/>
                                        <p:tgtEl>
                                          <p:spTgt spid="2"/>
                                        </p:tgtEl>
                                        <p:attrNameLst>
                                          <p:attrName>ppt_y</p:attrName>
                                        </p:attrNameLst>
                                      </p:cBhvr>
                                      <p:tavLst>
                                        <p:tav tm="0">
                                          <p:val>
                                            <p:strVal val="#ppt_y"/>
                                          </p:val>
                                        </p:tav>
                                        <p:tav tm="100000">
                                          <p:val>
                                            <p:strVal val="#ppt_y"/>
                                          </p:val>
                                        </p:tav>
                                      </p:tavLst>
                                    </p:anim>
                                    <p:anim calcmode="lin" valueType="num">
                                      <p:cBhvr>
                                        <p:cTn id="300" dur="2000" fill="hold"/>
                                        <p:tgtEl>
                                          <p:spTgt spid="2"/>
                                        </p:tgtEl>
                                        <p:attrNameLst>
                                          <p:attrName>ppt_w</p:attrName>
                                        </p:attrNameLst>
                                      </p:cBhvr>
                                      <p:tavLst>
                                        <p:tav tm="0">
                                          <p:val>
                                            <p:fltVal val="0"/>
                                          </p:val>
                                        </p:tav>
                                        <p:tav tm="100000">
                                          <p:val>
                                            <p:strVal val="#ppt_w"/>
                                          </p:val>
                                        </p:tav>
                                      </p:tavLst>
                                    </p:anim>
                                    <p:anim calcmode="lin" valueType="num">
                                      <p:cBhvr>
                                        <p:cTn id="301" dur="2000" fill="hold"/>
                                        <p:tgtEl>
                                          <p:spTgt spid="2"/>
                                        </p:tgtEl>
                                        <p:attrNameLst>
                                          <p:attrName>ppt_h</p:attrName>
                                        </p:attrNameLst>
                                      </p:cBhvr>
                                      <p:tavLst>
                                        <p:tav tm="0">
                                          <p:val>
                                            <p:strVal val="#ppt_h"/>
                                          </p:val>
                                        </p:tav>
                                        <p:tav tm="100000">
                                          <p:val>
                                            <p:strVal val="#ppt_h"/>
                                          </p:val>
                                        </p:tav>
                                      </p:tavLst>
                                    </p:anim>
                                  </p:childTnLst>
                                </p:cTn>
                              </p:par>
                              <p:par>
                                <p:cTn id="302" presetID="16" presetClass="entr" presetSubtype="42"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Horizontal)">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1486652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81-large_default.jpg.png"/>
          <p:cNvPicPr>
            <a:picLocks noChangeAspect="1"/>
          </p:cNvPicPr>
          <p:nvPr/>
        </p:nvPicPr>
        <p:blipFill>
          <a:blip r:embed="rId3" cstate="print">
            <a:lum contrast="20000"/>
          </a:blip>
          <a:srcRect l="22222" t="33333" r="26389" b="34722"/>
          <a:stretch>
            <a:fillRect/>
          </a:stretch>
        </p:blipFill>
        <p:spPr>
          <a:xfrm rot="7154276">
            <a:off x="8090486" y="38095"/>
            <a:ext cx="1167924" cy="726007"/>
          </a:xfrm>
          <a:prstGeom prst="rect">
            <a:avLst/>
          </a:prstGeom>
          <a:effectLst/>
        </p:spPr>
      </p:pic>
      <p:pic>
        <p:nvPicPr>
          <p:cNvPr id="5" name="4 Imagen" descr="81-large_default.jpg.png"/>
          <p:cNvPicPr>
            <a:picLocks noChangeAspect="1"/>
          </p:cNvPicPr>
          <p:nvPr/>
        </p:nvPicPr>
        <p:blipFill>
          <a:blip r:embed="rId3" cstate="print">
            <a:lum contrast="20000"/>
          </a:blip>
          <a:srcRect l="22222" t="33333" r="26389" b="34722"/>
          <a:stretch>
            <a:fillRect/>
          </a:stretch>
        </p:blipFill>
        <p:spPr>
          <a:xfrm rot="7154276">
            <a:off x="7304668" y="752475"/>
            <a:ext cx="1167924" cy="726007"/>
          </a:xfrm>
          <a:prstGeom prst="rect">
            <a:avLst/>
          </a:prstGeom>
          <a:effectLst/>
        </p:spPr>
      </p:pic>
      <p:pic>
        <p:nvPicPr>
          <p:cNvPr id="6" name="5 Imagen" descr="81-large_default.jpg.png"/>
          <p:cNvPicPr>
            <a:picLocks noChangeAspect="1"/>
          </p:cNvPicPr>
          <p:nvPr/>
        </p:nvPicPr>
        <p:blipFill>
          <a:blip r:embed="rId3" cstate="print">
            <a:lum contrast="20000"/>
          </a:blip>
          <a:srcRect l="22222" t="33333" r="26389" b="34722"/>
          <a:stretch>
            <a:fillRect/>
          </a:stretch>
        </p:blipFill>
        <p:spPr>
          <a:xfrm rot="7356592">
            <a:off x="6404918" y="1467521"/>
            <a:ext cx="1167924" cy="726007"/>
          </a:xfrm>
          <a:prstGeom prst="rect">
            <a:avLst/>
          </a:prstGeom>
          <a:effectLst/>
        </p:spPr>
      </p:pic>
      <p:pic>
        <p:nvPicPr>
          <p:cNvPr id="7" name="6 Imagen" descr="81-large_default.jpg.png"/>
          <p:cNvPicPr>
            <a:picLocks noChangeAspect="1"/>
          </p:cNvPicPr>
          <p:nvPr/>
        </p:nvPicPr>
        <p:blipFill>
          <a:blip r:embed="rId3" cstate="print">
            <a:lum contrast="20000"/>
          </a:blip>
          <a:srcRect l="22222" t="33333" r="26389" b="34722"/>
          <a:stretch>
            <a:fillRect/>
          </a:stretch>
        </p:blipFill>
        <p:spPr>
          <a:xfrm rot="7756677">
            <a:off x="5434992" y="2033337"/>
            <a:ext cx="1167924" cy="726007"/>
          </a:xfrm>
          <a:prstGeom prst="rect">
            <a:avLst/>
          </a:prstGeom>
          <a:effectLst/>
        </p:spPr>
      </p:pic>
      <p:pic>
        <p:nvPicPr>
          <p:cNvPr id="8" name="7 Imagen" descr="81-large_default.jpg.png"/>
          <p:cNvPicPr>
            <a:picLocks noChangeAspect="1"/>
          </p:cNvPicPr>
          <p:nvPr/>
        </p:nvPicPr>
        <p:blipFill>
          <a:blip r:embed="rId3" cstate="print">
            <a:lum contrast="20000"/>
          </a:blip>
          <a:srcRect l="22222" t="33333" r="26389" b="34722"/>
          <a:stretch>
            <a:fillRect/>
          </a:stretch>
        </p:blipFill>
        <p:spPr>
          <a:xfrm rot="7663145">
            <a:off x="4500012" y="2607000"/>
            <a:ext cx="1167924" cy="726007"/>
          </a:xfrm>
          <a:prstGeom prst="rect">
            <a:avLst/>
          </a:prstGeom>
          <a:effectLst/>
        </p:spPr>
      </p:pic>
      <p:pic>
        <p:nvPicPr>
          <p:cNvPr id="9" name="8 Imagen" descr="81-large_default.jpg.png"/>
          <p:cNvPicPr>
            <a:picLocks noChangeAspect="1"/>
          </p:cNvPicPr>
          <p:nvPr/>
        </p:nvPicPr>
        <p:blipFill>
          <a:blip r:embed="rId3" cstate="print">
            <a:lum contrast="20000"/>
          </a:blip>
          <a:srcRect l="22222" t="33333" r="26389" b="34722"/>
          <a:stretch>
            <a:fillRect/>
          </a:stretch>
        </p:blipFill>
        <p:spPr>
          <a:xfrm rot="7512881">
            <a:off x="3488783" y="3109478"/>
            <a:ext cx="1167924" cy="726007"/>
          </a:xfrm>
          <a:prstGeom prst="rect">
            <a:avLst/>
          </a:prstGeom>
          <a:effectLst/>
        </p:spPr>
      </p:pic>
      <p:pic>
        <p:nvPicPr>
          <p:cNvPr id="10" name="9 Imagen" descr="81-large_default.jpg.png"/>
          <p:cNvPicPr>
            <a:picLocks noChangeAspect="1"/>
          </p:cNvPicPr>
          <p:nvPr/>
        </p:nvPicPr>
        <p:blipFill>
          <a:blip r:embed="rId3" cstate="print">
            <a:lum contrast="20000"/>
          </a:blip>
          <a:srcRect l="22222" t="33333" r="26389" b="34722"/>
          <a:stretch>
            <a:fillRect/>
          </a:stretch>
        </p:blipFill>
        <p:spPr>
          <a:xfrm rot="7796235">
            <a:off x="2508548" y="3532468"/>
            <a:ext cx="1167924" cy="726007"/>
          </a:xfrm>
          <a:prstGeom prst="rect">
            <a:avLst/>
          </a:prstGeom>
          <a:effectLst/>
        </p:spPr>
      </p:pic>
      <p:pic>
        <p:nvPicPr>
          <p:cNvPr id="11" name="10 Imagen" descr="81-large_default.jpg.png"/>
          <p:cNvPicPr>
            <a:picLocks noChangeAspect="1"/>
          </p:cNvPicPr>
          <p:nvPr/>
        </p:nvPicPr>
        <p:blipFill>
          <a:blip r:embed="rId3" cstate="print">
            <a:lum contrast="20000"/>
          </a:blip>
          <a:srcRect l="22222" t="33333" r="26389" b="34722"/>
          <a:stretch>
            <a:fillRect/>
          </a:stretch>
        </p:blipFill>
        <p:spPr>
          <a:xfrm rot="7796235">
            <a:off x="1579854" y="3889659"/>
            <a:ext cx="1167924" cy="726007"/>
          </a:xfrm>
          <a:prstGeom prst="rect">
            <a:avLst/>
          </a:prstGeom>
          <a:effectLst/>
        </p:spPr>
      </p:pic>
      <p:pic>
        <p:nvPicPr>
          <p:cNvPr id="12" name="11 Imagen" descr="81-large_default.jpg.png"/>
          <p:cNvPicPr>
            <a:picLocks noChangeAspect="1"/>
          </p:cNvPicPr>
          <p:nvPr/>
        </p:nvPicPr>
        <p:blipFill>
          <a:blip r:embed="rId3" cstate="print">
            <a:lum contrast="20000"/>
          </a:blip>
          <a:srcRect l="22222" t="33333" r="26389" b="34722"/>
          <a:stretch>
            <a:fillRect/>
          </a:stretch>
        </p:blipFill>
        <p:spPr>
          <a:xfrm rot="7796235">
            <a:off x="651160" y="4099714"/>
            <a:ext cx="1167924" cy="726007"/>
          </a:xfrm>
          <a:prstGeom prst="rect">
            <a:avLst/>
          </a:prstGeom>
          <a:effectLst/>
        </p:spPr>
      </p:pic>
      <p:pic>
        <p:nvPicPr>
          <p:cNvPr id="13" name="12 Imagen" descr="81-large_default.jpg.png"/>
          <p:cNvPicPr>
            <a:picLocks noChangeAspect="1"/>
          </p:cNvPicPr>
          <p:nvPr/>
        </p:nvPicPr>
        <p:blipFill>
          <a:blip r:embed="rId3" cstate="print">
            <a:lum contrast="20000"/>
          </a:blip>
          <a:srcRect l="22222" t="33333" r="26389" b="34722"/>
          <a:stretch>
            <a:fillRect/>
          </a:stretch>
        </p:blipFill>
        <p:spPr>
          <a:xfrm rot="7796235">
            <a:off x="69244" y="4389725"/>
            <a:ext cx="1167924" cy="726007"/>
          </a:xfrm>
          <a:prstGeom prst="rect">
            <a:avLst/>
          </a:prstGeom>
        </p:spPr>
      </p:pic>
      <p:sp>
        <p:nvSpPr>
          <p:cNvPr id="14" name="13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6"/>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7"/>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8"/>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9"/>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10"/>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1"/>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3"/>
                                        </p:tgtEl>
                                        <p:attrNameLst>
                                          <p:attrName>r</p:attrName>
                                        </p:attrNameLst>
                                      </p:cBhvr>
                                    </p:animRot>
                                  </p:childTnLst>
                                </p:cTn>
                              </p:par>
                            </p:childTnLst>
                          </p:cTn>
                        </p:par>
                        <p:par>
                          <p:cTn id="67" fill="hold">
                            <p:stCondLst>
                              <p:cond delay="4000"/>
                            </p:stCondLst>
                            <p:childTnLst>
                              <p:par>
                                <p:cTn id="68" presetID="2" presetClass="exit" presetSubtype="12" fill="hold" nodeType="after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0-ppt_w/2"/>
                                          </p:val>
                                        </p:tav>
                                      </p:tavLst>
                                    </p:anim>
                                    <p:anim calcmode="lin" valueType="num">
                                      <p:cBhvr additive="base">
                                        <p:cTn id="70" dur="2000"/>
                                        <p:tgtEl>
                                          <p:spTgt spid="4"/>
                                        </p:tgtEl>
                                        <p:attrNameLst>
                                          <p:attrName>ppt_y</p:attrName>
                                        </p:attrNameLst>
                                      </p:cBhvr>
                                      <p:tavLst>
                                        <p:tav tm="0">
                                          <p:val>
                                            <p:strVal val="ppt_y"/>
                                          </p:val>
                                        </p:tav>
                                        <p:tav tm="100000">
                                          <p:val>
                                            <p:strVal val="1+ppt_h/2"/>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1+ppt_h/2"/>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0-ppt_w/2"/>
                                          </p:val>
                                        </p:tav>
                                      </p:tavLst>
                                    </p:anim>
                                    <p:anim calcmode="lin" valueType="num">
                                      <p:cBhvr additive="base">
                                        <p:cTn id="82" dur="2000"/>
                                        <p:tgtEl>
                                          <p:spTgt spid="7"/>
                                        </p:tgtEl>
                                        <p:attrNameLst>
                                          <p:attrName>ppt_y</p:attrName>
                                        </p:attrNameLst>
                                      </p:cBhvr>
                                      <p:tavLst>
                                        <p:tav tm="0">
                                          <p:val>
                                            <p:strVal val="ppt_y"/>
                                          </p:val>
                                        </p:tav>
                                        <p:tav tm="100000">
                                          <p:val>
                                            <p:strVal val="1+ppt_h/2"/>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0-ppt_w/2"/>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0-ppt_w/2"/>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0-ppt_w/2"/>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0-ppt_w/2"/>
                                          </p:val>
                                        </p:tav>
                                      </p:tavLst>
                                    </p:anim>
                                    <p:anim calcmode="lin" valueType="num">
                                      <p:cBhvr additive="base">
                                        <p:cTn id="102" dur="2000"/>
                                        <p:tgtEl>
                                          <p:spTgt spid="12"/>
                                        </p:tgtEl>
                                        <p:attrNameLst>
                                          <p:attrName>ppt_y</p:attrName>
                                        </p:attrNameLst>
                                      </p:cBhvr>
                                      <p:tavLst>
                                        <p:tav tm="0">
                                          <p:val>
                                            <p:strVal val="ppt_y"/>
                                          </p:val>
                                        </p:tav>
                                        <p:tav tm="100000">
                                          <p:val>
                                            <p:strVal val="1+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0-ppt_w/2"/>
                                          </p:val>
                                        </p:tav>
                                      </p:tavLst>
                                    </p:anim>
                                    <p:anim calcmode="lin" valueType="num">
                                      <p:cBhvr additive="base">
                                        <p:cTn id="106" dur="2000"/>
                                        <p:tgtEl>
                                          <p:spTgt spid="13"/>
                                        </p:tgtEl>
                                        <p:attrNameLst>
                                          <p:attrName>ppt_y</p:attrName>
                                        </p:attrNameLst>
                                      </p:cBhvr>
                                      <p:tavLst>
                                        <p:tav tm="0">
                                          <p:val>
                                            <p:strVal val="ppt_y"/>
                                          </p:val>
                                        </p:tav>
                                        <p:tav tm="100000">
                                          <p:val>
                                            <p:strVal val="1+ppt_h/2"/>
                                          </p:val>
                                        </p:tav>
                                      </p:tavLst>
                                    </p:anim>
                                    <p:set>
                                      <p:cBhvr>
                                        <p:cTn id="107" dur="1" fill="hold">
                                          <p:stCondLst>
                                            <p:cond delay="1999"/>
                                          </p:stCondLst>
                                        </p:cTn>
                                        <p:tgtEl>
                                          <p:spTgt spid="13"/>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5"/>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6"/>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7"/>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8"/>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9"/>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10"/>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11"/>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2"/>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3"/>
                                        </p:tgtEl>
                                        <p:attrNameLst>
                                          <p:attrName>r</p:attrName>
                                        </p:attrNameLst>
                                      </p:cBhvr>
                                    </p:animRot>
                                  </p:childTnLst>
                                </p:cTn>
                              </p:par>
                              <p:par>
                                <p:cTn id="128" presetID="2" presetClass="entr" presetSubtype="3"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additive="base">
                                        <p:cTn id="130" dur="2000" fill="hold"/>
                                        <p:tgtEl>
                                          <p:spTgt spid="2"/>
                                        </p:tgtEl>
                                        <p:attrNameLst>
                                          <p:attrName>ppt_x</p:attrName>
                                        </p:attrNameLst>
                                      </p:cBhvr>
                                      <p:tavLst>
                                        <p:tav tm="0">
                                          <p:val>
                                            <p:strVal val="1+#ppt_w/2"/>
                                          </p:val>
                                        </p:tav>
                                        <p:tav tm="100000">
                                          <p:val>
                                            <p:strVal val="#ppt_x"/>
                                          </p:val>
                                        </p:tav>
                                      </p:tavLst>
                                    </p:anim>
                                    <p:anim calcmode="lin" valueType="num">
                                      <p:cBhvr additive="base">
                                        <p:cTn id="131"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00602B"/>
            </a:gs>
            <a:gs pos="64999">
              <a:srgbClr val="F0EBD5"/>
            </a:gs>
            <a:gs pos="100000">
              <a:srgbClr val="D1C39F"/>
            </a:gs>
          </a:gsLst>
          <a:lin ang="0" scaled="0"/>
        </a:gradFill>
        <a:effectLst/>
      </p:bgPr>
    </p:bg>
    <p:spTree>
      <p:nvGrpSpPr>
        <p:cNvPr id="1" name=""/>
        <p:cNvGrpSpPr/>
        <p:nvPr/>
      </p:nvGrpSpPr>
      <p:grpSpPr>
        <a:xfrm>
          <a:off x="0" y="0"/>
          <a:ext cx="0" cy="0"/>
          <a:chOff x="0" y="0"/>
          <a:chExt cx="0" cy="0"/>
        </a:xfrm>
      </p:grpSpPr>
      <p:pic>
        <p:nvPicPr>
          <p:cNvPr id="2" name="1 Imagen" descr="stock-photo-1501897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585ea506cb11b227491c3525.png"/>
          <p:cNvPicPr>
            <a:picLocks noChangeAspect="1"/>
          </p:cNvPicPr>
          <p:nvPr/>
        </p:nvPicPr>
        <p:blipFill>
          <a:blip r:embed="rId3">
            <a:lum contrast="20000"/>
          </a:blip>
          <a:srcRect l="3448" t="9722" r="37069" b="20833"/>
          <a:stretch>
            <a:fillRect/>
          </a:stretch>
        </p:blipFill>
        <p:spPr>
          <a:xfrm>
            <a:off x="-142876" y="0"/>
            <a:ext cx="1143008" cy="1242400"/>
          </a:xfrm>
          <a:prstGeom prst="rect">
            <a:avLst/>
          </a:prstGeom>
        </p:spPr>
      </p:pic>
      <p:pic>
        <p:nvPicPr>
          <p:cNvPr id="5" name="4 Imagen" descr="585ea506cb11b227491c3525.png"/>
          <p:cNvPicPr>
            <a:picLocks noChangeAspect="1"/>
          </p:cNvPicPr>
          <p:nvPr/>
        </p:nvPicPr>
        <p:blipFill>
          <a:blip r:embed="rId3">
            <a:lum contrast="20000"/>
          </a:blip>
          <a:srcRect l="3448" t="9722" r="37069" b="20833"/>
          <a:stretch>
            <a:fillRect/>
          </a:stretch>
        </p:blipFill>
        <p:spPr>
          <a:xfrm flipH="1">
            <a:off x="7929586" y="0"/>
            <a:ext cx="1071570" cy="1242400"/>
          </a:xfrm>
          <a:prstGeom prst="rect">
            <a:avLst/>
          </a:prstGeom>
        </p:spPr>
      </p:pic>
      <p:pic>
        <p:nvPicPr>
          <p:cNvPr id="8" name="7 Imagen" descr="585ea506cb11b227491c3525.png"/>
          <p:cNvPicPr>
            <a:picLocks noChangeAspect="1"/>
          </p:cNvPicPr>
          <p:nvPr/>
        </p:nvPicPr>
        <p:blipFill>
          <a:blip r:embed="rId3">
            <a:lum bright="-20000" contrast="20000"/>
          </a:blip>
          <a:srcRect l="3448" t="9722" r="37069" b="20833"/>
          <a:stretch>
            <a:fillRect/>
          </a:stretch>
        </p:blipFill>
        <p:spPr>
          <a:xfrm>
            <a:off x="357158" y="428610"/>
            <a:ext cx="1143008" cy="1242400"/>
          </a:xfrm>
          <a:prstGeom prst="rect">
            <a:avLst/>
          </a:prstGeom>
        </p:spPr>
      </p:pic>
      <p:pic>
        <p:nvPicPr>
          <p:cNvPr id="9" name="8 Imagen" descr="585ea506cb11b227491c3525.png"/>
          <p:cNvPicPr>
            <a:picLocks noChangeAspect="1"/>
          </p:cNvPicPr>
          <p:nvPr/>
        </p:nvPicPr>
        <p:blipFill>
          <a:blip r:embed="rId3">
            <a:lum contrast="20000"/>
          </a:blip>
          <a:srcRect l="3448" t="9722" r="37069" b="20833"/>
          <a:stretch>
            <a:fillRect/>
          </a:stretch>
        </p:blipFill>
        <p:spPr>
          <a:xfrm>
            <a:off x="857224" y="928676"/>
            <a:ext cx="1143008" cy="1242400"/>
          </a:xfrm>
          <a:prstGeom prst="rect">
            <a:avLst/>
          </a:prstGeom>
        </p:spPr>
      </p:pic>
      <p:pic>
        <p:nvPicPr>
          <p:cNvPr id="10" name="9 Imagen" descr="585ea506cb11b227491c3525.png"/>
          <p:cNvPicPr>
            <a:picLocks noChangeAspect="1"/>
          </p:cNvPicPr>
          <p:nvPr/>
        </p:nvPicPr>
        <p:blipFill>
          <a:blip r:embed="rId3">
            <a:lum bright="-20000" contrast="20000"/>
          </a:blip>
          <a:srcRect l="3448" t="9722" r="37069" b="20833"/>
          <a:stretch>
            <a:fillRect/>
          </a:stretch>
        </p:blipFill>
        <p:spPr>
          <a:xfrm>
            <a:off x="1214446" y="1428760"/>
            <a:ext cx="1143008" cy="1242400"/>
          </a:xfrm>
          <a:prstGeom prst="rect">
            <a:avLst/>
          </a:prstGeom>
        </p:spPr>
      </p:pic>
      <p:pic>
        <p:nvPicPr>
          <p:cNvPr id="11" name="10 Imagen" descr="585ea506cb11b227491c3525.png"/>
          <p:cNvPicPr>
            <a:picLocks noChangeAspect="1"/>
          </p:cNvPicPr>
          <p:nvPr/>
        </p:nvPicPr>
        <p:blipFill>
          <a:blip r:embed="rId3">
            <a:lum contrast="20000"/>
          </a:blip>
          <a:srcRect l="3448" t="9722" r="37069" b="20833"/>
          <a:stretch>
            <a:fillRect/>
          </a:stretch>
        </p:blipFill>
        <p:spPr>
          <a:xfrm>
            <a:off x="1714480" y="1857370"/>
            <a:ext cx="1143008" cy="1242400"/>
          </a:xfrm>
          <a:prstGeom prst="rect">
            <a:avLst/>
          </a:prstGeom>
        </p:spPr>
      </p:pic>
      <p:pic>
        <p:nvPicPr>
          <p:cNvPr id="12" name="11 Imagen" descr="585ea506cb11b227491c3525.png"/>
          <p:cNvPicPr>
            <a:picLocks noChangeAspect="1"/>
          </p:cNvPicPr>
          <p:nvPr/>
        </p:nvPicPr>
        <p:blipFill>
          <a:blip r:embed="rId3">
            <a:lum bright="-20000" contrast="20000"/>
          </a:blip>
          <a:srcRect l="3448" t="9722" r="37069" b="20833"/>
          <a:stretch>
            <a:fillRect/>
          </a:stretch>
        </p:blipFill>
        <p:spPr>
          <a:xfrm>
            <a:off x="2214546" y="2357436"/>
            <a:ext cx="1143008" cy="1242400"/>
          </a:xfrm>
          <a:prstGeom prst="rect">
            <a:avLst/>
          </a:prstGeom>
        </p:spPr>
      </p:pic>
      <p:pic>
        <p:nvPicPr>
          <p:cNvPr id="13" name="12 Imagen" descr="585ea506cb11b227491c3525.png"/>
          <p:cNvPicPr>
            <a:picLocks noChangeAspect="1"/>
          </p:cNvPicPr>
          <p:nvPr/>
        </p:nvPicPr>
        <p:blipFill>
          <a:blip r:embed="rId3">
            <a:lum contrast="20000"/>
          </a:blip>
          <a:srcRect l="3448" t="9722" r="37069" b="20833"/>
          <a:stretch>
            <a:fillRect/>
          </a:stretch>
        </p:blipFill>
        <p:spPr>
          <a:xfrm>
            <a:off x="2500330" y="2972424"/>
            <a:ext cx="1143008" cy="1242400"/>
          </a:xfrm>
          <a:prstGeom prst="rect">
            <a:avLst/>
          </a:prstGeom>
        </p:spPr>
      </p:pic>
      <p:pic>
        <p:nvPicPr>
          <p:cNvPr id="14" name="13 Imagen" descr="585ea506cb11b227491c3525.png"/>
          <p:cNvPicPr>
            <a:picLocks noChangeAspect="1"/>
          </p:cNvPicPr>
          <p:nvPr/>
        </p:nvPicPr>
        <p:blipFill>
          <a:blip r:embed="rId3">
            <a:lum bright="-20000" contrast="20000"/>
          </a:blip>
          <a:srcRect l="3448" t="9722" r="37069" b="20833"/>
          <a:stretch>
            <a:fillRect/>
          </a:stretch>
        </p:blipFill>
        <p:spPr>
          <a:xfrm>
            <a:off x="3000364" y="3401034"/>
            <a:ext cx="1143008" cy="1242400"/>
          </a:xfrm>
          <a:prstGeom prst="rect">
            <a:avLst/>
          </a:prstGeom>
        </p:spPr>
      </p:pic>
      <p:pic>
        <p:nvPicPr>
          <p:cNvPr id="15" name="14 Imagen" descr="585ea506cb11b227491c3525.png"/>
          <p:cNvPicPr>
            <a:picLocks noChangeAspect="1"/>
          </p:cNvPicPr>
          <p:nvPr/>
        </p:nvPicPr>
        <p:blipFill>
          <a:blip r:embed="rId3">
            <a:lum contrast="20000"/>
          </a:blip>
          <a:srcRect l="3448" t="9722" r="37069" b="20833"/>
          <a:stretch>
            <a:fillRect/>
          </a:stretch>
        </p:blipFill>
        <p:spPr>
          <a:xfrm>
            <a:off x="3357554" y="3901100"/>
            <a:ext cx="1143008" cy="1242400"/>
          </a:xfrm>
          <a:prstGeom prst="rect">
            <a:avLst/>
          </a:prstGeom>
        </p:spPr>
      </p:pic>
      <p:pic>
        <p:nvPicPr>
          <p:cNvPr id="16" name="15 Imagen" descr="585ea506cb11b227491c3525.png"/>
          <p:cNvPicPr>
            <a:picLocks noChangeAspect="1"/>
          </p:cNvPicPr>
          <p:nvPr/>
        </p:nvPicPr>
        <p:blipFill>
          <a:blip r:embed="rId3">
            <a:lum bright="-20000" contrast="20000"/>
          </a:blip>
          <a:srcRect l="3448" t="9722" r="37069" b="20833"/>
          <a:stretch>
            <a:fillRect/>
          </a:stretch>
        </p:blipFill>
        <p:spPr>
          <a:xfrm flipH="1">
            <a:off x="7500958" y="500048"/>
            <a:ext cx="1071570" cy="1242400"/>
          </a:xfrm>
          <a:prstGeom prst="rect">
            <a:avLst/>
          </a:prstGeom>
        </p:spPr>
      </p:pic>
      <p:pic>
        <p:nvPicPr>
          <p:cNvPr id="17" name="16 Imagen" descr="585ea506cb11b227491c3525.png"/>
          <p:cNvPicPr>
            <a:picLocks noChangeAspect="1"/>
          </p:cNvPicPr>
          <p:nvPr/>
        </p:nvPicPr>
        <p:blipFill>
          <a:blip r:embed="rId3">
            <a:lum contrast="20000"/>
          </a:blip>
          <a:srcRect l="3448" t="9722" r="37069" b="20833"/>
          <a:stretch>
            <a:fillRect/>
          </a:stretch>
        </p:blipFill>
        <p:spPr>
          <a:xfrm flipH="1">
            <a:off x="7072298" y="1143008"/>
            <a:ext cx="1071570" cy="1242400"/>
          </a:xfrm>
          <a:prstGeom prst="rect">
            <a:avLst/>
          </a:prstGeom>
        </p:spPr>
      </p:pic>
      <p:pic>
        <p:nvPicPr>
          <p:cNvPr id="18" name="17 Imagen" descr="585ea506cb11b227491c3525.png"/>
          <p:cNvPicPr>
            <a:picLocks noChangeAspect="1"/>
          </p:cNvPicPr>
          <p:nvPr/>
        </p:nvPicPr>
        <p:blipFill>
          <a:blip r:embed="rId3">
            <a:lum bright="-20000" contrast="20000"/>
          </a:blip>
          <a:srcRect l="3448" t="9722" r="37069" b="20833"/>
          <a:stretch>
            <a:fillRect/>
          </a:stretch>
        </p:blipFill>
        <p:spPr>
          <a:xfrm flipH="1">
            <a:off x="6715140" y="1643056"/>
            <a:ext cx="1071570" cy="1242400"/>
          </a:xfrm>
          <a:prstGeom prst="rect">
            <a:avLst/>
          </a:prstGeom>
        </p:spPr>
      </p:pic>
      <p:pic>
        <p:nvPicPr>
          <p:cNvPr id="19" name="18 Imagen" descr="585ea506cb11b227491c3525.png"/>
          <p:cNvPicPr>
            <a:picLocks noChangeAspect="1"/>
          </p:cNvPicPr>
          <p:nvPr/>
        </p:nvPicPr>
        <p:blipFill>
          <a:blip r:embed="rId3">
            <a:lum contrast="20000"/>
          </a:blip>
          <a:srcRect l="3448" t="9722" r="37069" b="20833"/>
          <a:stretch>
            <a:fillRect/>
          </a:stretch>
        </p:blipFill>
        <p:spPr>
          <a:xfrm flipH="1">
            <a:off x="6357918" y="1857388"/>
            <a:ext cx="1071570" cy="1242400"/>
          </a:xfrm>
          <a:prstGeom prst="rect">
            <a:avLst/>
          </a:prstGeom>
        </p:spPr>
      </p:pic>
      <p:pic>
        <p:nvPicPr>
          <p:cNvPr id="20" name="19 Imagen" descr="585ea506cb11b227491c3525.png"/>
          <p:cNvPicPr>
            <a:picLocks noChangeAspect="1"/>
          </p:cNvPicPr>
          <p:nvPr/>
        </p:nvPicPr>
        <p:blipFill>
          <a:blip r:embed="rId3">
            <a:lum bright="-20000" contrast="20000"/>
          </a:blip>
          <a:srcRect l="3448" t="9722" r="37069" b="20833"/>
          <a:stretch>
            <a:fillRect/>
          </a:stretch>
        </p:blipFill>
        <p:spPr>
          <a:xfrm flipH="1">
            <a:off x="6000760" y="2357436"/>
            <a:ext cx="1071570" cy="1242400"/>
          </a:xfrm>
          <a:prstGeom prst="rect">
            <a:avLst/>
          </a:prstGeom>
        </p:spPr>
      </p:pic>
      <p:pic>
        <p:nvPicPr>
          <p:cNvPr id="21" name="20 Imagen" descr="585ea506cb11b227491c3525.png"/>
          <p:cNvPicPr>
            <a:picLocks noChangeAspect="1"/>
          </p:cNvPicPr>
          <p:nvPr/>
        </p:nvPicPr>
        <p:blipFill>
          <a:blip r:embed="rId3">
            <a:lum contrast="20000"/>
          </a:blip>
          <a:srcRect l="3448" t="9722" r="37069" b="20833"/>
          <a:stretch>
            <a:fillRect/>
          </a:stretch>
        </p:blipFill>
        <p:spPr>
          <a:xfrm flipH="1">
            <a:off x="5643538" y="3000396"/>
            <a:ext cx="1071570" cy="1242400"/>
          </a:xfrm>
          <a:prstGeom prst="rect">
            <a:avLst/>
          </a:prstGeom>
        </p:spPr>
      </p:pic>
      <p:pic>
        <p:nvPicPr>
          <p:cNvPr id="22" name="21 Imagen" descr="585ea506cb11b227491c3525.png"/>
          <p:cNvPicPr>
            <a:picLocks noChangeAspect="1"/>
          </p:cNvPicPr>
          <p:nvPr/>
        </p:nvPicPr>
        <p:blipFill>
          <a:blip r:embed="rId3">
            <a:lum bright="-20000" contrast="20000"/>
          </a:blip>
          <a:srcRect l="3448" t="9722" r="37069" b="20833"/>
          <a:stretch>
            <a:fillRect/>
          </a:stretch>
        </p:blipFill>
        <p:spPr>
          <a:xfrm flipH="1">
            <a:off x="5286380" y="3500444"/>
            <a:ext cx="1071570" cy="1242400"/>
          </a:xfrm>
          <a:prstGeom prst="rect">
            <a:avLst/>
          </a:prstGeom>
        </p:spPr>
      </p:pic>
      <p:pic>
        <p:nvPicPr>
          <p:cNvPr id="23" name="22 Imagen" descr="585ea506cb11b227491c3525.png"/>
          <p:cNvPicPr>
            <a:picLocks noChangeAspect="1"/>
          </p:cNvPicPr>
          <p:nvPr/>
        </p:nvPicPr>
        <p:blipFill>
          <a:blip r:embed="rId3">
            <a:lum contrast="20000"/>
          </a:blip>
          <a:srcRect l="3448" t="9722" r="37069" b="20833"/>
          <a:stretch>
            <a:fillRect/>
          </a:stretch>
        </p:blipFill>
        <p:spPr>
          <a:xfrm flipH="1">
            <a:off x="4714876" y="3901100"/>
            <a:ext cx="1071570" cy="1242400"/>
          </a:xfrm>
          <a:prstGeom prst="rect">
            <a:avLst/>
          </a:prstGeom>
        </p:spPr>
      </p:pic>
      <p:sp>
        <p:nvSpPr>
          <p:cNvPr id="24" name="23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1+#ppt_w/2"/>
                                          </p:val>
                                        </p:tav>
                                        <p:tav tm="100000">
                                          <p:val>
                                            <p:strVal val="#ppt_x"/>
                                          </p:val>
                                        </p:tav>
                                      </p:tavLst>
                                    </p:anim>
                                    <p:anim calcmode="lin" valueType="num">
                                      <p:cBhvr additive="base">
                                        <p:cTn id="42" dur="20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0-#ppt_w/2"/>
                                          </p:val>
                                        </p:tav>
                                        <p:tav tm="100000">
                                          <p:val>
                                            <p:strVal val="#ppt_x"/>
                                          </p:val>
                                        </p:tav>
                                      </p:tavLst>
                                    </p:anim>
                                    <p:anim calcmode="lin" valueType="num">
                                      <p:cBhvr additive="base">
                                        <p:cTn id="46" dur="2000" fill="hold"/>
                                        <p:tgtEl>
                                          <p:spTgt spid="5"/>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0-#ppt_w/2"/>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0-#ppt_w/2"/>
                                          </p:val>
                                        </p:tav>
                                        <p:tav tm="100000">
                                          <p:val>
                                            <p:strVal val="#ppt_x"/>
                                          </p:val>
                                        </p:tav>
                                      </p:tavLst>
                                    </p:anim>
                                    <p:anim calcmode="lin" valueType="num">
                                      <p:cBhvr additive="base">
                                        <p:cTn id="58" dur="2000" fill="hold"/>
                                        <p:tgtEl>
                                          <p:spTgt spid="18"/>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000" fill="hold"/>
                                        <p:tgtEl>
                                          <p:spTgt spid="19"/>
                                        </p:tgtEl>
                                        <p:attrNameLst>
                                          <p:attrName>ppt_x</p:attrName>
                                        </p:attrNameLst>
                                      </p:cBhvr>
                                      <p:tavLst>
                                        <p:tav tm="0">
                                          <p:val>
                                            <p:strVal val="0-#ppt_w/2"/>
                                          </p:val>
                                        </p:tav>
                                        <p:tav tm="100000">
                                          <p:val>
                                            <p:strVal val="#ppt_x"/>
                                          </p:val>
                                        </p:tav>
                                      </p:tavLst>
                                    </p:anim>
                                    <p:anim calcmode="lin" valueType="num">
                                      <p:cBhvr additive="base">
                                        <p:cTn id="62" dur="2000" fill="hold"/>
                                        <p:tgtEl>
                                          <p:spTgt spid="19"/>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2000" fill="hold"/>
                                        <p:tgtEl>
                                          <p:spTgt spid="20"/>
                                        </p:tgtEl>
                                        <p:attrNameLst>
                                          <p:attrName>ppt_x</p:attrName>
                                        </p:attrNameLst>
                                      </p:cBhvr>
                                      <p:tavLst>
                                        <p:tav tm="0">
                                          <p:val>
                                            <p:strVal val="0-#ppt_w/2"/>
                                          </p:val>
                                        </p:tav>
                                        <p:tav tm="100000">
                                          <p:val>
                                            <p:strVal val="#ppt_x"/>
                                          </p:val>
                                        </p:tav>
                                      </p:tavLst>
                                    </p:anim>
                                    <p:anim calcmode="lin" valueType="num">
                                      <p:cBhvr additive="base">
                                        <p:cTn id="66" dur="2000" fill="hold"/>
                                        <p:tgtEl>
                                          <p:spTgt spid="20"/>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2000" fill="hold"/>
                                        <p:tgtEl>
                                          <p:spTgt spid="21"/>
                                        </p:tgtEl>
                                        <p:attrNameLst>
                                          <p:attrName>ppt_x</p:attrName>
                                        </p:attrNameLst>
                                      </p:cBhvr>
                                      <p:tavLst>
                                        <p:tav tm="0">
                                          <p:val>
                                            <p:strVal val="0-#ppt_w/2"/>
                                          </p:val>
                                        </p:tav>
                                        <p:tav tm="100000">
                                          <p:val>
                                            <p:strVal val="#ppt_x"/>
                                          </p:val>
                                        </p:tav>
                                      </p:tavLst>
                                    </p:anim>
                                    <p:anim calcmode="lin" valueType="num">
                                      <p:cBhvr additive="base">
                                        <p:cTn id="70" dur="2000" fill="hold"/>
                                        <p:tgtEl>
                                          <p:spTgt spid="21"/>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2000" fill="hold"/>
                                        <p:tgtEl>
                                          <p:spTgt spid="22"/>
                                        </p:tgtEl>
                                        <p:attrNameLst>
                                          <p:attrName>ppt_x</p:attrName>
                                        </p:attrNameLst>
                                      </p:cBhvr>
                                      <p:tavLst>
                                        <p:tav tm="0">
                                          <p:val>
                                            <p:strVal val="0-#ppt_w/2"/>
                                          </p:val>
                                        </p:tav>
                                        <p:tav tm="100000">
                                          <p:val>
                                            <p:strVal val="#ppt_x"/>
                                          </p:val>
                                        </p:tav>
                                      </p:tavLst>
                                    </p:anim>
                                    <p:anim calcmode="lin" valueType="num">
                                      <p:cBhvr additive="base">
                                        <p:cTn id="74" dur="2000" fill="hold"/>
                                        <p:tgtEl>
                                          <p:spTgt spid="22"/>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000" fill="hold"/>
                                        <p:tgtEl>
                                          <p:spTgt spid="23"/>
                                        </p:tgtEl>
                                        <p:attrNameLst>
                                          <p:attrName>ppt_x</p:attrName>
                                        </p:attrNameLst>
                                      </p:cBhvr>
                                      <p:tavLst>
                                        <p:tav tm="0">
                                          <p:val>
                                            <p:strVal val="0-#ppt_w/2"/>
                                          </p:val>
                                        </p:tav>
                                        <p:tav tm="100000">
                                          <p:val>
                                            <p:strVal val="#ppt_x"/>
                                          </p:val>
                                        </p:tav>
                                      </p:tavLst>
                                    </p:anim>
                                    <p:anim calcmode="lin" valueType="num">
                                      <p:cBhvr additive="base">
                                        <p:cTn id="78" dur="2000" fill="hold"/>
                                        <p:tgtEl>
                                          <p:spTgt spid="23"/>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8"/>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9"/>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20"/>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2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3"/>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1+ppt_h/2"/>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1+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1+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1+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1+ppt_h/2"/>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0-ppt_w/2"/>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9"/>
                                        </p:tgtEl>
                                        <p:attrNameLst>
                                          <p:attrName>ppt_x</p:attrName>
                                        </p:attrNameLst>
                                      </p:cBhvr>
                                      <p:tavLst>
                                        <p:tav tm="0">
                                          <p:val>
                                            <p:strVal val="ppt_x"/>
                                          </p:val>
                                        </p:tav>
                                        <p:tav tm="100000">
                                          <p:val>
                                            <p:strVal val="0-ppt_w/2"/>
                                          </p:val>
                                        </p:tav>
                                      </p:tavLst>
                                    </p:anim>
                                    <p:anim calcmode="lin" valueType="num">
                                      <p:cBhvr additive="base">
                                        <p:cTn id="170" dur="2000"/>
                                        <p:tgtEl>
                                          <p:spTgt spid="19"/>
                                        </p:tgtEl>
                                        <p:attrNameLst>
                                          <p:attrName>ppt_y</p:attrName>
                                        </p:attrNameLst>
                                      </p:cBhvr>
                                      <p:tavLst>
                                        <p:tav tm="0">
                                          <p:val>
                                            <p:strVal val="ppt_y"/>
                                          </p:val>
                                        </p:tav>
                                        <p:tav tm="100000">
                                          <p:val>
                                            <p:strVal val="1+ppt_h/2"/>
                                          </p:val>
                                        </p:tav>
                                      </p:tavLst>
                                    </p:anim>
                                    <p:set>
                                      <p:cBhvr>
                                        <p:cTn id="171" dur="1" fill="hold">
                                          <p:stCondLst>
                                            <p:cond delay="1999"/>
                                          </p:stCondLst>
                                        </p:cTn>
                                        <p:tgtEl>
                                          <p:spTgt spid="19"/>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0-ppt_w/2"/>
                                          </p:val>
                                        </p:tav>
                                      </p:tavLst>
                                    </p:anim>
                                    <p:anim calcmode="lin" valueType="num">
                                      <p:cBhvr additive="base">
                                        <p:cTn id="174" dur="2000"/>
                                        <p:tgtEl>
                                          <p:spTgt spid="20"/>
                                        </p:tgtEl>
                                        <p:attrNameLst>
                                          <p:attrName>ppt_y</p:attrName>
                                        </p:attrNameLst>
                                      </p:cBhvr>
                                      <p:tavLst>
                                        <p:tav tm="0">
                                          <p:val>
                                            <p:strVal val="ppt_y"/>
                                          </p:val>
                                        </p:tav>
                                        <p:tav tm="100000">
                                          <p:val>
                                            <p:strVal val="1+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0-ppt_w/2"/>
                                          </p:val>
                                        </p:tav>
                                      </p:tavLst>
                                    </p:anim>
                                    <p:anim calcmode="lin" valueType="num">
                                      <p:cBhvr additive="base">
                                        <p:cTn id="178" dur="2000"/>
                                        <p:tgtEl>
                                          <p:spTgt spid="21"/>
                                        </p:tgtEl>
                                        <p:attrNameLst>
                                          <p:attrName>ppt_y</p:attrName>
                                        </p:attrNameLst>
                                      </p:cBhvr>
                                      <p:tavLst>
                                        <p:tav tm="0">
                                          <p:val>
                                            <p:strVal val="ppt_y"/>
                                          </p:val>
                                        </p:tav>
                                        <p:tav tm="100000">
                                          <p:val>
                                            <p:strVal val="1+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0-ppt_w/2"/>
                                          </p:val>
                                        </p:tav>
                                      </p:tavLst>
                                    </p:anim>
                                    <p:anim calcmode="lin" valueType="num">
                                      <p:cBhvr additive="base">
                                        <p:cTn id="182" dur="2000"/>
                                        <p:tgtEl>
                                          <p:spTgt spid="22"/>
                                        </p:tgtEl>
                                        <p:attrNameLst>
                                          <p:attrName>ppt_y</p:attrName>
                                        </p:attrNameLst>
                                      </p:cBhvr>
                                      <p:tavLst>
                                        <p:tav tm="0">
                                          <p:val>
                                            <p:strVal val="ppt_y"/>
                                          </p:val>
                                        </p:tav>
                                        <p:tav tm="100000">
                                          <p:val>
                                            <p:strVal val="1+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0-ppt_w/2"/>
                                          </p:val>
                                        </p:tav>
                                      </p:tavLst>
                                    </p:anim>
                                    <p:anim calcmode="lin" valueType="num">
                                      <p:cBhvr additive="base">
                                        <p:cTn id="186" dur="2000"/>
                                        <p:tgtEl>
                                          <p:spTgt spid="23"/>
                                        </p:tgtEl>
                                        <p:attrNameLst>
                                          <p:attrName>ppt_y</p:attrName>
                                        </p:attrNameLst>
                                      </p:cBhvr>
                                      <p:tavLst>
                                        <p:tav tm="0">
                                          <p:val>
                                            <p:strVal val="ppt_y"/>
                                          </p:val>
                                        </p:tav>
                                        <p:tav tm="100000">
                                          <p:val>
                                            <p:strVal val="1+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7"/>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8"/>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9"/>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20"/>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21"/>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22"/>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3"/>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8"/>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9"/>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2"/>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3"/>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4"/>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5"/>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16" presetClass="entr" presetSubtype="37"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602B"/>
        </a:solidFill>
        <a:effectLst/>
      </p:bgPr>
    </p:bg>
    <p:spTree>
      <p:nvGrpSpPr>
        <p:cNvPr id="1" name=""/>
        <p:cNvGrpSpPr/>
        <p:nvPr/>
      </p:nvGrpSpPr>
      <p:grpSpPr>
        <a:xfrm>
          <a:off x="0" y="0"/>
          <a:ext cx="0" cy="0"/>
          <a:chOff x="0" y="0"/>
          <a:chExt cx="0" cy="0"/>
        </a:xfrm>
      </p:grpSpPr>
      <p:pic>
        <p:nvPicPr>
          <p:cNvPr id="2" name="1 Imagen" descr="stock-photo-154401405.jpg"/>
          <p:cNvPicPr>
            <a:picLocks noChangeAspect="1"/>
          </p:cNvPicPr>
          <p:nvPr/>
        </p:nvPicPr>
        <p:blipFill>
          <a:blip r:embed="rId2"/>
          <a:stretch>
            <a:fillRect/>
          </a:stretch>
        </p:blipFill>
        <p:spPr>
          <a:xfrm>
            <a:off x="642910" y="33582"/>
            <a:ext cx="7858180" cy="5109918"/>
          </a:xfrm>
          <a:prstGeom prst="rect">
            <a:avLst/>
          </a:prstGeom>
        </p:spPr>
      </p:pic>
      <p:sp>
        <p:nvSpPr>
          <p:cNvPr id="3" name="2 Rectángulo"/>
          <p:cNvSpPr/>
          <p:nvPr/>
        </p:nvSpPr>
        <p:spPr>
          <a:xfrm>
            <a:off x="0" y="0"/>
            <a:ext cx="642910"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flipH="1">
            <a:off x="8429652" y="0"/>
            <a:ext cx="71434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manzana.png"/>
          <p:cNvPicPr>
            <a:picLocks noChangeAspect="1"/>
          </p:cNvPicPr>
          <p:nvPr/>
        </p:nvPicPr>
        <p:blipFill>
          <a:blip r:embed="rId4">
            <a:lum contrast="20000"/>
          </a:blip>
          <a:srcRect l="23134" t="24286" r="25373" b="22143"/>
          <a:stretch>
            <a:fillRect/>
          </a:stretch>
        </p:blipFill>
        <p:spPr>
          <a:xfrm rot="20680105">
            <a:off x="116923" y="4029275"/>
            <a:ext cx="928662" cy="1009415"/>
          </a:xfrm>
          <a:prstGeom prst="rect">
            <a:avLst/>
          </a:prstGeom>
        </p:spPr>
      </p:pic>
      <p:pic>
        <p:nvPicPr>
          <p:cNvPr id="7" name="6 Imagen" descr="full_cebolla-morada.png"/>
          <p:cNvPicPr>
            <a:picLocks noChangeAspect="1"/>
          </p:cNvPicPr>
          <p:nvPr/>
        </p:nvPicPr>
        <p:blipFill>
          <a:blip r:embed="rId5">
            <a:lum contrast="20000"/>
          </a:blip>
          <a:srcRect t="15000" r="2500" b="20000"/>
          <a:stretch>
            <a:fillRect/>
          </a:stretch>
        </p:blipFill>
        <p:spPr>
          <a:xfrm rot="20932805" flipH="1">
            <a:off x="7786673" y="142858"/>
            <a:ext cx="1357327" cy="904885"/>
          </a:xfrm>
          <a:prstGeom prst="rect">
            <a:avLst/>
          </a:prstGeom>
        </p:spPr>
      </p:pic>
      <p:pic>
        <p:nvPicPr>
          <p:cNvPr id="8" name="7 Imagen" descr="Broccoli-PNG-Image.png"/>
          <p:cNvPicPr>
            <a:picLocks noChangeAspect="1"/>
          </p:cNvPicPr>
          <p:nvPr/>
        </p:nvPicPr>
        <p:blipFill>
          <a:blip r:embed="rId6" cstate="print">
            <a:lum contrast="20000"/>
          </a:blip>
          <a:srcRect l="5774" t="5555" r="8376" b="5555"/>
          <a:stretch>
            <a:fillRect/>
          </a:stretch>
        </p:blipFill>
        <p:spPr>
          <a:xfrm>
            <a:off x="7670591" y="3714740"/>
            <a:ext cx="1473409" cy="1428760"/>
          </a:xfrm>
          <a:prstGeom prst="rect">
            <a:avLst/>
          </a:prstGeom>
        </p:spPr>
      </p:pic>
      <p:pic>
        <p:nvPicPr>
          <p:cNvPr id="9" name="8 Imagen" descr="cucumber-banner-1.png"/>
          <p:cNvPicPr>
            <a:picLocks noChangeAspect="1"/>
          </p:cNvPicPr>
          <p:nvPr/>
        </p:nvPicPr>
        <p:blipFill>
          <a:blip r:embed="rId7">
            <a:lum contrast="10000"/>
          </a:blip>
          <a:srcRect t="14098"/>
          <a:stretch>
            <a:fillRect/>
          </a:stretch>
        </p:blipFill>
        <p:spPr>
          <a:xfrm>
            <a:off x="0" y="142858"/>
            <a:ext cx="1746403" cy="1357322"/>
          </a:xfrm>
          <a:prstGeom prst="rect">
            <a:avLst/>
          </a:prstGeom>
        </p:spPr>
      </p:pic>
      <p:sp>
        <p:nvSpPr>
          <p:cNvPr id="10" name="9 CuadroTexto"/>
          <p:cNvSpPr txBox="1"/>
          <p:nvPr/>
        </p:nvSpPr>
        <p:spPr>
          <a:xfrm>
            <a:off x="4857752" y="588407"/>
            <a:ext cx="3071833" cy="4278094"/>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5. Es bueno para el corazón</a:t>
            </a:r>
          </a:p>
          <a:p>
            <a:pPr algn="ctr"/>
            <a:r>
              <a:rPr lang="es-PE" sz="1600" b="1" dirty="0" smtClean="0">
                <a:solidFill>
                  <a:schemeClr val="bg1"/>
                </a:solidFill>
                <a:effectLst>
                  <a:outerShdw blurRad="38100" dist="38100" dir="2700000" algn="tl">
                    <a:srgbClr val="000000">
                      <a:alpha val="43137"/>
                    </a:srgbClr>
                  </a:outerShdw>
                </a:effectLst>
              </a:rPr>
              <a:t>Numerosos estudios demuestran que la dieta vegetariana está asociada a unos índices menores de obesidad, enfermedades de corazón, tensión elevada o diabetes tipo II.</a:t>
            </a:r>
            <a:br>
              <a:rPr lang="es-PE" sz="1600" b="1" dirty="0" smtClean="0">
                <a:solidFill>
                  <a:schemeClr val="bg1"/>
                </a:solidFill>
                <a:effectLst>
                  <a:outerShdw blurRad="38100" dist="38100" dir="2700000" algn="tl">
                    <a:srgbClr val="000000">
                      <a:alpha val="43137"/>
                    </a:srgbClr>
                  </a:outerShdw>
                </a:effectLst>
              </a:rPr>
            </a:br>
            <a:r>
              <a:rPr lang="es-PE" sz="1600" b="1" dirty="0" smtClean="0">
                <a:solidFill>
                  <a:schemeClr val="bg1"/>
                </a:solidFill>
                <a:effectLst>
                  <a:outerShdw blurRad="38100" dist="38100" dir="2700000" algn="tl">
                    <a:srgbClr val="000000">
                      <a:alpha val="43137"/>
                    </a:srgbClr>
                  </a:outerShdw>
                </a:effectLst>
              </a:rPr>
              <a:t>En resumidas cuentas, la carne roja procesada mayor cantidad de grasas saturadas que, consumidas diariamente, pueden afectar de forma negativa a tu corazón. Una dieta basada en vegetales es una historia diferente, ya que supone una baja ingesta de grasas saturadas y es más rica en vitaminas y minerales, lo que ayuda a reducir los riesgos de padecer una enfermedad cardiovascular.</a:t>
            </a:r>
          </a:p>
          <a:p>
            <a:pPr algn="ctr"/>
            <a:endParaRPr lang="es-PE" sz="1600" b="1" dirty="0">
              <a:solidFill>
                <a:schemeClr val="bg1"/>
              </a:solidFill>
              <a:effectLst>
                <a:outerShdw blurRad="38100" dist="38100" dir="2700000" algn="tl">
                  <a:srgbClr val="000000">
                    <a:alpha val="43137"/>
                  </a:srgbClr>
                </a:outerShdw>
              </a:effectLst>
            </a:endParaRPr>
          </a:p>
        </p:txBody>
      </p:sp>
      <p:sp>
        <p:nvSpPr>
          <p:cNvPr id="11" name="10 Rectángulo"/>
          <p:cNvSpPr/>
          <p:nvPr/>
        </p:nvSpPr>
        <p:spPr>
          <a:xfrm>
            <a:off x="-285784" y="-214332"/>
            <a:ext cx="9715568" cy="5643602"/>
          </a:xfrm>
          <a:prstGeom prst="rect">
            <a:avLst/>
          </a:pr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6000">
              <a:schemeClr val="accent6">
                <a:lumMod val="50000"/>
              </a:schemeClr>
            </a:gs>
            <a:gs pos="64999">
              <a:srgbClr val="F0EBD5"/>
            </a:gs>
            <a:gs pos="100000">
              <a:srgbClr val="D1C39F"/>
            </a:gs>
          </a:gsLst>
          <a:lin ang="0" scaled="0"/>
        </a:gradFill>
        <a:effectLst/>
      </p:bgPr>
    </p:bg>
    <p:spTree>
      <p:nvGrpSpPr>
        <p:cNvPr id="1" name=""/>
        <p:cNvGrpSpPr/>
        <p:nvPr/>
      </p:nvGrpSpPr>
      <p:grpSpPr>
        <a:xfrm>
          <a:off x="0" y="0"/>
          <a:ext cx="0" cy="0"/>
          <a:chOff x="0" y="0"/>
          <a:chExt cx="0" cy="0"/>
        </a:xfrm>
      </p:grpSpPr>
      <p:pic>
        <p:nvPicPr>
          <p:cNvPr id="2" name="1 Imagen" descr="stock-photo-1501897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IVAN.png"/>
          <p:cNvPicPr>
            <a:picLocks noChangeAspect="1"/>
          </p:cNvPicPr>
          <p:nvPr/>
        </p:nvPicPr>
        <p:blipFill>
          <a:blip r:embed="rId3">
            <a:lum bright="-10000" contrast="40000"/>
          </a:blip>
          <a:srcRect l="13995" t="16246" r="20746" b="13995"/>
          <a:stretch>
            <a:fillRect/>
          </a:stretch>
        </p:blipFill>
        <p:spPr>
          <a:xfrm>
            <a:off x="8429652" y="0"/>
            <a:ext cx="714348" cy="763614"/>
          </a:xfrm>
          <a:prstGeom prst="rect">
            <a:avLst/>
          </a:prstGeom>
        </p:spPr>
      </p:pic>
      <p:pic>
        <p:nvPicPr>
          <p:cNvPr id="4" name="3 Imagen" descr="SIVAN.png"/>
          <p:cNvPicPr>
            <a:picLocks noChangeAspect="1"/>
          </p:cNvPicPr>
          <p:nvPr/>
        </p:nvPicPr>
        <p:blipFill>
          <a:blip r:embed="rId3">
            <a:lum bright="-10000" contrast="40000"/>
          </a:blip>
          <a:srcRect l="13995" t="16246" r="20746" b="13995"/>
          <a:stretch>
            <a:fillRect/>
          </a:stretch>
        </p:blipFill>
        <p:spPr>
          <a:xfrm rot="6588978">
            <a:off x="8306544" y="4441351"/>
            <a:ext cx="714348" cy="763614"/>
          </a:xfrm>
          <a:prstGeom prst="rect">
            <a:avLst/>
          </a:prstGeom>
        </p:spPr>
      </p:pic>
      <p:pic>
        <p:nvPicPr>
          <p:cNvPr id="5" name="4 Imagen" descr="SIVAN.png"/>
          <p:cNvPicPr>
            <a:picLocks noChangeAspect="1"/>
          </p:cNvPicPr>
          <p:nvPr/>
        </p:nvPicPr>
        <p:blipFill>
          <a:blip r:embed="rId3">
            <a:lum bright="-10000" contrast="40000"/>
          </a:blip>
          <a:srcRect l="13995" t="16246" r="20746" b="13995"/>
          <a:stretch>
            <a:fillRect/>
          </a:stretch>
        </p:blipFill>
        <p:spPr>
          <a:xfrm>
            <a:off x="7786710" y="357172"/>
            <a:ext cx="714348" cy="763614"/>
          </a:xfrm>
          <a:prstGeom prst="rect">
            <a:avLst/>
          </a:prstGeom>
        </p:spPr>
      </p:pic>
      <p:pic>
        <p:nvPicPr>
          <p:cNvPr id="6" name="5 Imagen" descr="SIVAN.png"/>
          <p:cNvPicPr>
            <a:picLocks noChangeAspect="1"/>
          </p:cNvPicPr>
          <p:nvPr/>
        </p:nvPicPr>
        <p:blipFill>
          <a:blip r:embed="rId3">
            <a:lum bright="-10000" contrast="40000"/>
          </a:blip>
          <a:srcRect l="13995" t="16246" r="20746" b="13995"/>
          <a:stretch>
            <a:fillRect/>
          </a:stretch>
        </p:blipFill>
        <p:spPr>
          <a:xfrm>
            <a:off x="7215206" y="785800"/>
            <a:ext cx="714348" cy="763614"/>
          </a:xfrm>
          <a:prstGeom prst="rect">
            <a:avLst/>
          </a:prstGeom>
        </p:spPr>
      </p:pic>
      <p:pic>
        <p:nvPicPr>
          <p:cNvPr id="7" name="6 Imagen" descr="SIVAN.png"/>
          <p:cNvPicPr>
            <a:picLocks noChangeAspect="1"/>
          </p:cNvPicPr>
          <p:nvPr/>
        </p:nvPicPr>
        <p:blipFill>
          <a:blip r:embed="rId3">
            <a:lum bright="-10000" contrast="40000"/>
          </a:blip>
          <a:srcRect l="13995" t="16246" r="20746" b="13995"/>
          <a:stretch>
            <a:fillRect/>
          </a:stretch>
        </p:blipFill>
        <p:spPr>
          <a:xfrm>
            <a:off x="6715140" y="1285866"/>
            <a:ext cx="714348" cy="763614"/>
          </a:xfrm>
          <a:prstGeom prst="rect">
            <a:avLst/>
          </a:prstGeom>
        </p:spPr>
      </p:pic>
      <p:pic>
        <p:nvPicPr>
          <p:cNvPr id="8" name="7 Imagen" descr="SIVAN.png"/>
          <p:cNvPicPr>
            <a:picLocks noChangeAspect="1"/>
          </p:cNvPicPr>
          <p:nvPr/>
        </p:nvPicPr>
        <p:blipFill>
          <a:blip r:embed="rId3">
            <a:lum bright="-10000" contrast="40000"/>
          </a:blip>
          <a:srcRect l="13995" t="16246" r="20746" b="13995"/>
          <a:stretch>
            <a:fillRect/>
          </a:stretch>
        </p:blipFill>
        <p:spPr>
          <a:xfrm>
            <a:off x="6215074" y="1714494"/>
            <a:ext cx="714348" cy="763614"/>
          </a:xfrm>
          <a:prstGeom prst="rect">
            <a:avLst/>
          </a:prstGeom>
        </p:spPr>
      </p:pic>
      <p:pic>
        <p:nvPicPr>
          <p:cNvPr id="10" name="9 Imagen" descr="SIVAN.png"/>
          <p:cNvPicPr>
            <a:picLocks noChangeAspect="1"/>
          </p:cNvPicPr>
          <p:nvPr/>
        </p:nvPicPr>
        <p:blipFill>
          <a:blip r:embed="rId3">
            <a:lum bright="-10000" contrast="40000"/>
          </a:blip>
          <a:srcRect l="13995" t="16246" r="20746" b="13995"/>
          <a:stretch>
            <a:fillRect/>
          </a:stretch>
        </p:blipFill>
        <p:spPr>
          <a:xfrm rot="6588978">
            <a:off x="7838380" y="3941286"/>
            <a:ext cx="714348" cy="763614"/>
          </a:xfrm>
          <a:prstGeom prst="rect">
            <a:avLst/>
          </a:prstGeom>
        </p:spPr>
      </p:pic>
      <p:pic>
        <p:nvPicPr>
          <p:cNvPr id="11" name="10 Imagen" descr="SIVAN.png"/>
          <p:cNvPicPr>
            <a:picLocks noChangeAspect="1"/>
          </p:cNvPicPr>
          <p:nvPr/>
        </p:nvPicPr>
        <p:blipFill>
          <a:blip r:embed="rId3">
            <a:lum bright="-10000" contrast="40000"/>
          </a:blip>
          <a:srcRect l="13995" t="16246" r="20746" b="13995"/>
          <a:stretch>
            <a:fillRect/>
          </a:stretch>
        </p:blipFill>
        <p:spPr>
          <a:xfrm rot="6588978">
            <a:off x="7266877" y="3441220"/>
            <a:ext cx="714348" cy="763614"/>
          </a:xfrm>
          <a:prstGeom prst="rect">
            <a:avLst/>
          </a:prstGeom>
        </p:spPr>
      </p:pic>
      <p:pic>
        <p:nvPicPr>
          <p:cNvPr id="12" name="11 Imagen" descr="SIVAN.png"/>
          <p:cNvPicPr>
            <a:picLocks noChangeAspect="1"/>
          </p:cNvPicPr>
          <p:nvPr/>
        </p:nvPicPr>
        <p:blipFill>
          <a:blip r:embed="rId3">
            <a:lum bright="-10000" contrast="40000"/>
          </a:blip>
          <a:srcRect l="13995" t="16246" r="20746" b="13995"/>
          <a:stretch>
            <a:fillRect/>
          </a:stretch>
        </p:blipFill>
        <p:spPr>
          <a:xfrm rot="6588978">
            <a:off x="6766810" y="2869715"/>
            <a:ext cx="714348" cy="763614"/>
          </a:xfrm>
          <a:prstGeom prst="rect">
            <a:avLst/>
          </a:prstGeom>
        </p:spPr>
      </p:pic>
      <p:pic>
        <p:nvPicPr>
          <p:cNvPr id="13" name="12 Imagen" descr="SIVAN.png"/>
          <p:cNvPicPr>
            <a:picLocks noChangeAspect="1"/>
          </p:cNvPicPr>
          <p:nvPr/>
        </p:nvPicPr>
        <p:blipFill>
          <a:blip r:embed="rId3">
            <a:lum bright="-10000" contrast="40000"/>
          </a:blip>
          <a:srcRect l="13995" t="16246" r="20746" b="13995"/>
          <a:stretch>
            <a:fillRect/>
          </a:stretch>
        </p:blipFill>
        <p:spPr>
          <a:xfrm rot="6588978">
            <a:off x="6195306" y="2512526"/>
            <a:ext cx="714348" cy="763614"/>
          </a:xfrm>
          <a:prstGeom prst="rect">
            <a:avLst/>
          </a:prstGeom>
        </p:spPr>
      </p:pic>
      <p:pic>
        <p:nvPicPr>
          <p:cNvPr id="14" name="13 Imagen" descr="SIVAN.png"/>
          <p:cNvPicPr>
            <a:picLocks noChangeAspect="1"/>
          </p:cNvPicPr>
          <p:nvPr/>
        </p:nvPicPr>
        <p:blipFill>
          <a:blip r:embed="rId3">
            <a:lum bright="-10000" contrast="40000"/>
          </a:blip>
          <a:srcRect l="13995" t="16246" r="20746" b="13995"/>
          <a:stretch>
            <a:fillRect/>
          </a:stretch>
        </p:blipFill>
        <p:spPr>
          <a:xfrm>
            <a:off x="5103969" y="0"/>
            <a:ext cx="714348" cy="763614"/>
          </a:xfrm>
          <a:prstGeom prst="rect">
            <a:avLst/>
          </a:prstGeom>
        </p:spPr>
      </p:pic>
      <p:pic>
        <p:nvPicPr>
          <p:cNvPr id="15" name="14 Imagen" descr="SIVAN.png"/>
          <p:cNvPicPr>
            <a:picLocks noChangeAspect="1"/>
          </p:cNvPicPr>
          <p:nvPr/>
        </p:nvPicPr>
        <p:blipFill>
          <a:blip r:embed="rId3">
            <a:lum bright="-10000" contrast="40000"/>
          </a:blip>
          <a:srcRect l="13995" t="16246" r="20746" b="13995"/>
          <a:stretch>
            <a:fillRect/>
          </a:stretch>
        </p:blipFill>
        <p:spPr>
          <a:xfrm rot="6588978">
            <a:off x="4980861" y="4441351"/>
            <a:ext cx="714348" cy="763614"/>
          </a:xfrm>
          <a:prstGeom prst="rect">
            <a:avLst/>
          </a:prstGeom>
        </p:spPr>
      </p:pic>
      <p:pic>
        <p:nvPicPr>
          <p:cNvPr id="16" name="15 Imagen" descr="SIVAN.png"/>
          <p:cNvPicPr>
            <a:picLocks noChangeAspect="1"/>
          </p:cNvPicPr>
          <p:nvPr/>
        </p:nvPicPr>
        <p:blipFill>
          <a:blip r:embed="rId3">
            <a:lum bright="-10000" contrast="40000"/>
          </a:blip>
          <a:srcRect l="13995" t="16246" r="20746" b="13995"/>
          <a:stretch>
            <a:fillRect/>
          </a:stretch>
        </p:blipFill>
        <p:spPr>
          <a:xfrm>
            <a:off x="4461027" y="357172"/>
            <a:ext cx="714348" cy="763614"/>
          </a:xfrm>
          <a:prstGeom prst="rect">
            <a:avLst/>
          </a:prstGeom>
        </p:spPr>
      </p:pic>
      <p:pic>
        <p:nvPicPr>
          <p:cNvPr id="17" name="16 Imagen" descr="SIVAN.png"/>
          <p:cNvPicPr>
            <a:picLocks noChangeAspect="1"/>
          </p:cNvPicPr>
          <p:nvPr/>
        </p:nvPicPr>
        <p:blipFill>
          <a:blip r:embed="rId3">
            <a:lum bright="-10000" contrast="40000"/>
          </a:blip>
          <a:srcRect l="13995" t="16246" r="20746" b="13995"/>
          <a:stretch>
            <a:fillRect/>
          </a:stretch>
        </p:blipFill>
        <p:spPr>
          <a:xfrm>
            <a:off x="3889523" y="785800"/>
            <a:ext cx="714348" cy="763614"/>
          </a:xfrm>
          <a:prstGeom prst="rect">
            <a:avLst/>
          </a:prstGeom>
        </p:spPr>
      </p:pic>
      <p:pic>
        <p:nvPicPr>
          <p:cNvPr id="18" name="17 Imagen" descr="SIVAN.png"/>
          <p:cNvPicPr>
            <a:picLocks noChangeAspect="1"/>
          </p:cNvPicPr>
          <p:nvPr/>
        </p:nvPicPr>
        <p:blipFill>
          <a:blip r:embed="rId3">
            <a:lum bright="-10000" contrast="40000"/>
          </a:blip>
          <a:srcRect l="13995" t="16246" r="20746" b="13995"/>
          <a:stretch>
            <a:fillRect/>
          </a:stretch>
        </p:blipFill>
        <p:spPr>
          <a:xfrm>
            <a:off x="3389457" y="1285866"/>
            <a:ext cx="714348" cy="763614"/>
          </a:xfrm>
          <a:prstGeom prst="rect">
            <a:avLst/>
          </a:prstGeom>
        </p:spPr>
      </p:pic>
      <p:pic>
        <p:nvPicPr>
          <p:cNvPr id="19" name="18 Imagen" descr="SIVAN.png"/>
          <p:cNvPicPr>
            <a:picLocks noChangeAspect="1"/>
          </p:cNvPicPr>
          <p:nvPr/>
        </p:nvPicPr>
        <p:blipFill>
          <a:blip r:embed="rId3">
            <a:lum bright="-10000" contrast="40000"/>
          </a:blip>
          <a:srcRect l="13995" t="16246" r="20746" b="13995"/>
          <a:stretch>
            <a:fillRect/>
          </a:stretch>
        </p:blipFill>
        <p:spPr>
          <a:xfrm>
            <a:off x="2889391" y="1714494"/>
            <a:ext cx="714348" cy="763614"/>
          </a:xfrm>
          <a:prstGeom prst="rect">
            <a:avLst/>
          </a:prstGeom>
        </p:spPr>
      </p:pic>
      <p:pic>
        <p:nvPicPr>
          <p:cNvPr id="20" name="19 Imagen" descr="SIVAN.png"/>
          <p:cNvPicPr>
            <a:picLocks noChangeAspect="1"/>
          </p:cNvPicPr>
          <p:nvPr/>
        </p:nvPicPr>
        <p:blipFill>
          <a:blip r:embed="rId3">
            <a:lum bright="-10000" contrast="40000"/>
          </a:blip>
          <a:srcRect l="13995" t="16246" r="20746" b="13995"/>
          <a:stretch>
            <a:fillRect/>
          </a:stretch>
        </p:blipFill>
        <p:spPr>
          <a:xfrm rot="6588978">
            <a:off x="4512697" y="3941286"/>
            <a:ext cx="714348" cy="763614"/>
          </a:xfrm>
          <a:prstGeom prst="rect">
            <a:avLst/>
          </a:prstGeom>
        </p:spPr>
      </p:pic>
      <p:pic>
        <p:nvPicPr>
          <p:cNvPr id="21" name="20 Imagen" descr="SIVAN.png"/>
          <p:cNvPicPr>
            <a:picLocks noChangeAspect="1"/>
          </p:cNvPicPr>
          <p:nvPr/>
        </p:nvPicPr>
        <p:blipFill>
          <a:blip r:embed="rId3">
            <a:lum bright="-10000" contrast="40000"/>
          </a:blip>
          <a:srcRect l="13995" t="16246" r="20746" b="13995"/>
          <a:stretch>
            <a:fillRect/>
          </a:stretch>
        </p:blipFill>
        <p:spPr>
          <a:xfrm rot="6588978">
            <a:off x="3941194" y="3441220"/>
            <a:ext cx="714348" cy="763614"/>
          </a:xfrm>
          <a:prstGeom prst="rect">
            <a:avLst/>
          </a:prstGeom>
        </p:spPr>
      </p:pic>
      <p:pic>
        <p:nvPicPr>
          <p:cNvPr id="22" name="21 Imagen" descr="SIVAN.png"/>
          <p:cNvPicPr>
            <a:picLocks noChangeAspect="1"/>
          </p:cNvPicPr>
          <p:nvPr/>
        </p:nvPicPr>
        <p:blipFill>
          <a:blip r:embed="rId3">
            <a:lum bright="-10000" contrast="40000"/>
          </a:blip>
          <a:srcRect l="13995" t="16246" r="20746" b="13995"/>
          <a:stretch>
            <a:fillRect/>
          </a:stretch>
        </p:blipFill>
        <p:spPr>
          <a:xfrm rot="6588978">
            <a:off x="3441127" y="2869715"/>
            <a:ext cx="714348" cy="763614"/>
          </a:xfrm>
          <a:prstGeom prst="rect">
            <a:avLst/>
          </a:prstGeom>
        </p:spPr>
      </p:pic>
      <p:pic>
        <p:nvPicPr>
          <p:cNvPr id="23" name="22 Imagen" descr="SIVAN.png"/>
          <p:cNvPicPr>
            <a:picLocks noChangeAspect="1"/>
          </p:cNvPicPr>
          <p:nvPr/>
        </p:nvPicPr>
        <p:blipFill>
          <a:blip r:embed="rId3">
            <a:lum bright="-10000" contrast="40000"/>
          </a:blip>
          <a:srcRect l="13995" t="16246" r="20746" b="13995"/>
          <a:stretch>
            <a:fillRect/>
          </a:stretch>
        </p:blipFill>
        <p:spPr>
          <a:xfrm rot="6588978">
            <a:off x="2869623" y="2512526"/>
            <a:ext cx="714348" cy="763614"/>
          </a:xfrm>
          <a:prstGeom prst="rect">
            <a:avLst/>
          </a:prstGeom>
        </p:spPr>
      </p:pic>
      <p:pic>
        <p:nvPicPr>
          <p:cNvPr id="24" name="23 Imagen" descr="SIVAN.png"/>
          <p:cNvPicPr>
            <a:picLocks noChangeAspect="1"/>
          </p:cNvPicPr>
          <p:nvPr/>
        </p:nvPicPr>
        <p:blipFill>
          <a:blip r:embed="rId3">
            <a:lum bright="-10000" contrast="40000"/>
          </a:blip>
          <a:srcRect l="13995" t="16246" r="20746" b="13995"/>
          <a:stretch>
            <a:fillRect/>
          </a:stretch>
        </p:blipFill>
        <p:spPr>
          <a:xfrm>
            <a:off x="2214578" y="0"/>
            <a:ext cx="714348" cy="763614"/>
          </a:xfrm>
          <a:prstGeom prst="rect">
            <a:avLst/>
          </a:prstGeom>
        </p:spPr>
      </p:pic>
      <p:pic>
        <p:nvPicPr>
          <p:cNvPr id="25" name="24 Imagen" descr="SIVAN.png"/>
          <p:cNvPicPr>
            <a:picLocks noChangeAspect="1"/>
          </p:cNvPicPr>
          <p:nvPr/>
        </p:nvPicPr>
        <p:blipFill>
          <a:blip r:embed="rId3">
            <a:lum bright="-10000" contrast="40000"/>
          </a:blip>
          <a:srcRect l="13995" t="16246" r="20746" b="13995"/>
          <a:stretch>
            <a:fillRect/>
          </a:stretch>
        </p:blipFill>
        <p:spPr>
          <a:xfrm rot="6588978">
            <a:off x="2091470" y="4441351"/>
            <a:ext cx="714348" cy="763614"/>
          </a:xfrm>
          <a:prstGeom prst="rect">
            <a:avLst/>
          </a:prstGeom>
        </p:spPr>
      </p:pic>
      <p:pic>
        <p:nvPicPr>
          <p:cNvPr id="26" name="25 Imagen" descr="SIVAN.png"/>
          <p:cNvPicPr>
            <a:picLocks noChangeAspect="1"/>
          </p:cNvPicPr>
          <p:nvPr/>
        </p:nvPicPr>
        <p:blipFill>
          <a:blip r:embed="rId3">
            <a:lum bright="-10000" contrast="40000"/>
          </a:blip>
          <a:srcRect l="13995" t="16246" r="20746" b="13995"/>
          <a:stretch>
            <a:fillRect/>
          </a:stretch>
        </p:blipFill>
        <p:spPr>
          <a:xfrm>
            <a:off x="1571636" y="357172"/>
            <a:ext cx="714348" cy="763614"/>
          </a:xfrm>
          <a:prstGeom prst="rect">
            <a:avLst/>
          </a:prstGeom>
        </p:spPr>
      </p:pic>
      <p:pic>
        <p:nvPicPr>
          <p:cNvPr id="27" name="26 Imagen" descr="SIVAN.png"/>
          <p:cNvPicPr>
            <a:picLocks noChangeAspect="1"/>
          </p:cNvPicPr>
          <p:nvPr/>
        </p:nvPicPr>
        <p:blipFill>
          <a:blip r:embed="rId3">
            <a:lum bright="-10000" contrast="40000"/>
          </a:blip>
          <a:srcRect l="13995" t="16246" r="20746" b="13995"/>
          <a:stretch>
            <a:fillRect/>
          </a:stretch>
        </p:blipFill>
        <p:spPr>
          <a:xfrm>
            <a:off x="1000132" y="785800"/>
            <a:ext cx="714348" cy="763614"/>
          </a:xfrm>
          <a:prstGeom prst="rect">
            <a:avLst/>
          </a:prstGeom>
        </p:spPr>
      </p:pic>
      <p:pic>
        <p:nvPicPr>
          <p:cNvPr id="28" name="27 Imagen" descr="SIVAN.png"/>
          <p:cNvPicPr>
            <a:picLocks noChangeAspect="1"/>
          </p:cNvPicPr>
          <p:nvPr/>
        </p:nvPicPr>
        <p:blipFill>
          <a:blip r:embed="rId3">
            <a:lum bright="-10000" contrast="40000"/>
          </a:blip>
          <a:srcRect l="13995" t="16246" r="20746" b="13995"/>
          <a:stretch>
            <a:fillRect/>
          </a:stretch>
        </p:blipFill>
        <p:spPr>
          <a:xfrm>
            <a:off x="500066" y="1285866"/>
            <a:ext cx="714348" cy="763614"/>
          </a:xfrm>
          <a:prstGeom prst="rect">
            <a:avLst/>
          </a:prstGeom>
        </p:spPr>
      </p:pic>
      <p:pic>
        <p:nvPicPr>
          <p:cNvPr id="29" name="28 Imagen" descr="SIVAN.png"/>
          <p:cNvPicPr>
            <a:picLocks noChangeAspect="1"/>
          </p:cNvPicPr>
          <p:nvPr/>
        </p:nvPicPr>
        <p:blipFill>
          <a:blip r:embed="rId3">
            <a:lum bright="-10000" contrast="40000"/>
          </a:blip>
          <a:srcRect l="13995" t="16246" r="20746" b="13995"/>
          <a:stretch>
            <a:fillRect/>
          </a:stretch>
        </p:blipFill>
        <p:spPr>
          <a:xfrm>
            <a:off x="0" y="1714494"/>
            <a:ext cx="714348" cy="763614"/>
          </a:xfrm>
          <a:prstGeom prst="rect">
            <a:avLst/>
          </a:prstGeom>
        </p:spPr>
      </p:pic>
      <p:pic>
        <p:nvPicPr>
          <p:cNvPr id="30" name="29 Imagen" descr="SIVAN.png"/>
          <p:cNvPicPr>
            <a:picLocks noChangeAspect="1"/>
          </p:cNvPicPr>
          <p:nvPr/>
        </p:nvPicPr>
        <p:blipFill>
          <a:blip r:embed="rId3">
            <a:lum bright="-10000" contrast="40000"/>
          </a:blip>
          <a:srcRect l="13995" t="16246" r="20746" b="13995"/>
          <a:stretch>
            <a:fillRect/>
          </a:stretch>
        </p:blipFill>
        <p:spPr>
          <a:xfrm rot="6588978">
            <a:off x="1623306" y="3941286"/>
            <a:ext cx="714348" cy="763614"/>
          </a:xfrm>
          <a:prstGeom prst="rect">
            <a:avLst/>
          </a:prstGeom>
        </p:spPr>
      </p:pic>
      <p:pic>
        <p:nvPicPr>
          <p:cNvPr id="31" name="30 Imagen" descr="SIVAN.png"/>
          <p:cNvPicPr>
            <a:picLocks noChangeAspect="1"/>
          </p:cNvPicPr>
          <p:nvPr/>
        </p:nvPicPr>
        <p:blipFill>
          <a:blip r:embed="rId3">
            <a:lum bright="-10000" contrast="40000"/>
          </a:blip>
          <a:srcRect l="13995" t="16246" r="20746" b="13995"/>
          <a:stretch>
            <a:fillRect/>
          </a:stretch>
        </p:blipFill>
        <p:spPr>
          <a:xfrm rot="6588978">
            <a:off x="1051803" y="3441220"/>
            <a:ext cx="714348" cy="763614"/>
          </a:xfrm>
          <a:prstGeom prst="rect">
            <a:avLst/>
          </a:prstGeom>
        </p:spPr>
      </p:pic>
      <p:pic>
        <p:nvPicPr>
          <p:cNvPr id="32" name="31 Imagen" descr="SIVAN.png"/>
          <p:cNvPicPr>
            <a:picLocks noChangeAspect="1"/>
          </p:cNvPicPr>
          <p:nvPr/>
        </p:nvPicPr>
        <p:blipFill>
          <a:blip r:embed="rId3">
            <a:lum bright="-10000" contrast="40000"/>
          </a:blip>
          <a:srcRect l="13995" t="16246" r="20746" b="13995"/>
          <a:stretch>
            <a:fillRect/>
          </a:stretch>
        </p:blipFill>
        <p:spPr>
          <a:xfrm rot="6588978">
            <a:off x="551736" y="2869715"/>
            <a:ext cx="714348" cy="763614"/>
          </a:xfrm>
          <a:prstGeom prst="rect">
            <a:avLst/>
          </a:prstGeom>
        </p:spPr>
      </p:pic>
      <p:pic>
        <p:nvPicPr>
          <p:cNvPr id="33" name="32 Imagen" descr="SIVAN.png"/>
          <p:cNvPicPr>
            <a:picLocks noChangeAspect="1"/>
          </p:cNvPicPr>
          <p:nvPr/>
        </p:nvPicPr>
        <p:blipFill>
          <a:blip r:embed="rId3">
            <a:lum bright="-10000" contrast="40000"/>
          </a:blip>
          <a:srcRect l="13995" t="16246" r="20746" b="13995"/>
          <a:stretch>
            <a:fillRect/>
          </a:stretch>
        </p:blipFill>
        <p:spPr>
          <a:xfrm rot="6588978">
            <a:off x="-19768" y="2512526"/>
            <a:ext cx="714348" cy="763614"/>
          </a:xfrm>
          <a:prstGeom prst="rect">
            <a:avLst/>
          </a:prstGeom>
        </p:spPr>
      </p:pic>
      <p:sp>
        <p:nvSpPr>
          <p:cNvPr id="34" name="33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0-#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0-#ppt_w/2"/>
                                          </p:val>
                                        </p:tav>
                                        <p:tav tm="100000">
                                          <p:val>
                                            <p:strVal val="#ppt_x"/>
                                          </p:val>
                                        </p:tav>
                                      </p:tavLst>
                                    </p:anim>
                                    <p:anim calcmode="lin" valueType="num">
                                      <p:cBhvr additive="base">
                                        <p:cTn id="58" dur="2000" fill="hold"/>
                                        <p:tgtEl>
                                          <p:spTgt spid="27"/>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2000" fill="hold"/>
                                        <p:tgtEl>
                                          <p:spTgt spid="28"/>
                                        </p:tgtEl>
                                        <p:attrNameLst>
                                          <p:attrName>ppt_x</p:attrName>
                                        </p:attrNameLst>
                                      </p:cBhvr>
                                      <p:tavLst>
                                        <p:tav tm="0">
                                          <p:val>
                                            <p:strVal val="0-#ppt_w/2"/>
                                          </p:val>
                                        </p:tav>
                                        <p:tav tm="100000">
                                          <p:val>
                                            <p:strVal val="#ppt_x"/>
                                          </p:val>
                                        </p:tav>
                                      </p:tavLst>
                                    </p:anim>
                                    <p:anim calcmode="lin" valueType="num">
                                      <p:cBhvr additive="base">
                                        <p:cTn id="62" dur="2000" fill="hold"/>
                                        <p:tgtEl>
                                          <p:spTgt spid="28"/>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additive="base">
                                        <p:cTn id="65" dur="2000" fill="hold"/>
                                        <p:tgtEl>
                                          <p:spTgt spid="29"/>
                                        </p:tgtEl>
                                        <p:attrNameLst>
                                          <p:attrName>ppt_x</p:attrName>
                                        </p:attrNameLst>
                                      </p:cBhvr>
                                      <p:tavLst>
                                        <p:tav tm="0">
                                          <p:val>
                                            <p:strVal val="0-#ppt_w/2"/>
                                          </p:val>
                                        </p:tav>
                                        <p:tav tm="100000">
                                          <p:val>
                                            <p:strVal val="#ppt_x"/>
                                          </p:val>
                                        </p:tav>
                                      </p:tavLst>
                                    </p:anim>
                                    <p:anim calcmode="lin" valueType="num">
                                      <p:cBhvr additive="base">
                                        <p:cTn id="66" dur="2000" fill="hold"/>
                                        <p:tgtEl>
                                          <p:spTgt spid="29"/>
                                        </p:tgtEl>
                                        <p:attrNameLst>
                                          <p:attrName>ppt_y</p:attrName>
                                        </p:attrNameLst>
                                      </p:cBhvr>
                                      <p:tavLst>
                                        <p:tav tm="0">
                                          <p:val>
                                            <p:strVal val="1+#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additive="base">
                                        <p:cTn id="69" dur="2000" fill="hold"/>
                                        <p:tgtEl>
                                          <p:spTgt spid="4"/>
                                        </p:tgtEl>
                                        <p:attrNameLst>
                                          <p:attrName>ppt_x</p:attrName>
                                        </p:attrNameLst>
                                      </p:cBhvr>
                                      <p:tavLst>
                                        <p:tav tm="0">
                                          <p:val>
                                            <p:strVal val="0-#ppt_w/2"/>
                                          </p:val>
                                        </p:tav>
                                        <p:tav tm="100000">
                                          <p:val>
                                            <p:strVal val="#ppt_x"/>
                                          </p:val>
                                        </p:tav>
                                      </p:tavLst>
                                    </p:anim>
                                    <p:anim calcmode="lin" valueType="num">
                                      <p:cBhvr additive="base">
                                        <p:cTn id="70" dur="2000" fill="hold"/>
                                        <p:tgtEl>
                                          <p:spTgt spid="4"/>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0-#ppt_w/2"/>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0-#ppt_w/2"/>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0-#ppt_w/2"/>
                                          </p:val>
                                        </p:tav>
                                        <p:tav tm="100000">
                                          <p:val>
                                            <p:strVal val="#ppt_x"/>
                                          </p:val>
                                        </p:tav>
                                      </p:tavLst>
                                    </p:anim>
                                    <p:anim calcmode="lin" valueType="num">
                                      <p:cBhvr additive="base">
                                        <p:cTn id="82" dur="2000" fill="hold"/>
                                        <p:tgtEl>
                                          <p:spTgt spid="1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0-#ppt_w/2"/>
                                          </p:val>
                                        </p:tav>
                                        <p:tav tm="100000">
                                          <p:val>
                                            <p:strVal val="#ppt_x"/>
                                          </p:val>
                                        </p:tav>
                                      </p:tavLst>
                                    </p:anim>
                                    <p:anim calcmode="lin" valueType="num">
                                      <p:cBhvr additive="base">
                                        <p:cTn id="86" dur="2000" fill="hold"/>
                                        <p:tgtEl>
                                          <p:spTgt spid="13"/>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2000" fill="hold"/>
                                        <p:tgtEl>
                                          <p:spTgt spid="20"/>
                                        </p:tgtEl>
                                        <p:attrNameLst>
                                          <p:attrName>ppt_x</p:attrName>
                                        </p:attrNameLst>
                                      </p:cBhvr>
                                      <p:tavLst>
                                        <p:tav tm="0">
                                          <p:val>
                                            <p:strVal val="0-#ppt_w/2"/>
                                          </p:val>
                                        </p:tav>
                                        <p:tav tm="100000">
                                          <p:val>
                                            <p:strVal val="#ppt_x"/>
                                          </p:val>
                                        </p:tav>
                                      </p:tavLst>
                                    </p:anim>
                                    <p:anim calcmode="lin" valueType="num">
                                      <p:cBhvr additive="base">
                                        <p:cTn id="94" dur="2000" fill="hold"/>
                                        <p:tgtEl>
                                          <p:spTgt spid="20"/>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2000" fill="hold"/>
                                        <p:tgtEl>
                                          <p:spTgt spid="21"/>
                                        </p:tgtEl>
                                        <p:attrNameLst>
                                          <p:attrName>ppt_x</p:attrName>
                                        </p:attrNameLst>
                                      </p:cBhvr>
                                      <p:tavLst>
                                        <p:tav tm="0">
                                          <p:val>
                                            <p:strVal val="0-#ppt_w/2"/>
                                          </p:val>
                                        </p:tav>
                                        <p:tav tm="100000">
                                          <p:val>
                                            <p:strVal val="#ppt_x"/>
                                          </p:val>
                                        </p:tav>
                                      </p:tavLst>
                                    </p:anim>
                                    <p:anim calcmode="lin" valueType="num">
                                      <p:cBhvr additive="base">
                                        <p:cTn id="98" dur="2000" fill="hold"/>
                                        <p:tgtEl>
                                          <p:spTgt spid="21"/>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2000" fill="hold"/>
                                        <p:tgtEl>
                                          <p:spTgt spid="22"/>
                                        </p:tgtEl>
                                        <p:attrNameLst>
                                          <p:attrName>ppt_x</p:attrName>
                                        </p:attrNameLst>
                                      </p:cBhvr>
                                      <p:tavLst>
                                        <p:tav tm="0">
                                          <p:val>
                                            <p:strVal val="0-#ppt_w/2"/>
                                          </p:val>
                                        </p:tav>
                                        <p:tav tm="100000">
                                          <p:val>
                                            <p:strVal val="#ppt_x"/>
                                          </p:val>
                                        </p:tav>
                                      </p:tavLst>
                                    </p:anim>
                                    <p:anim calcmode="lin" valueType="num">
                                      <p:cBhvr additive="base">
                                        <p:cTn id="102" dur="2000" fill="hold"/>
                                        <p:tgtEl>
                                          <p:spTgt spid="22"/>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2000" fill="hold"/>
                                        <p:tgtEl>
                                          <p:spTgt spid="23"/>
                                        </p:tgtEl>
                                        <p:attrNameLst>
                                          <p:attrName>ppt_x</p:attrName>
                                        </p:attrNameLst>
                                      </p:cBhvr>
                                      <p:tavLst>
                                        <p:tav tm="0">
                                          <p:val>
                                            <p:strVal val="0-#ppt_w/2"/>
                                          </p:val>
                                        </p:tav>
                                        <p:tav tm="100000">
                                          <p:val>
                                            <p:strVal val="#ppt_x"/>
                                          </p:val>
                                        </p:tav>
                                      </p:tavLst>
                                    </p:anim>
                                    <p:anim calcmode="lin" valueType="num">
                                      <p:cBhvr additive="base">
                                        <p:cTn id="106" dur="2000" fill="hold"/>
                                        <p:tgtEl>
                                          <p:spTgt spid="23"/>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5"/>
                                        </p:tgtEl>
                                        <p:attrNameLst>
                                          <p:attrName>style.visibility</p:attrName>
                                        </p:attrNameLst>
                                      </p:cBhvr>
                                      <p:to>
                                        <p:strVal val="visible"/>
                                      </p:to>
                                    </p:set>
                                    <p:anim calcmode="lin" valueType="num">
                                      <p:cBhvr additive="base">
                                        <p:cTn id="109" dur="2000" fill="hold"/>
                                        <p:tgtEl>
                                          <p:spTgt spid="25"/>
                                        </p:tgtEl>
                                        <p:attrNameLst>
                                          <p:attrName>ppt_x</p:attrName>
                                        </p:attrNameLst>
                                      </p:cBhvr>
                                      <p:tavLst>
                                        <p:tav tm="0">
                                          <p:val>
                                            <p:strVal val="0-#ppt_w/2"/>
                                          </p:val>
                                        </p:tav>
                                        <p:tav tm="100000">
                                          <p:val>
                                            <p:strVal val="#ppt_x"/>
                                          </p:val>
                                        </p:tav>
                                      </p:tavLst>
                                    </p:anim>
                                    <p:anim calcmode="lin" valueType="num">
                                      <p:cBhvr additive="base">
                                        <p:cTn id="110" dur="2000" fill="hold"/>
                                        <p:tgtEl>
                                          <p:spTgt spid="25"/>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0"/>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1"/>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2"/>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0"/>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1"/>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2"/>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30"/>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31"/>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32"/>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3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5"/>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6"/>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7"/>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8"/>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4"/>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6"/>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7"/>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8"/>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9"/>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4"/>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6"/>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7"/>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28"/>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29"/>
                                        </p:tgtEl>
                                        <p:attrNameLst>
                                          <p:attrName>r</p:attrName>
                                        </p:attrNameLst>
                                      </p:cBhvr>
                                    </p:animRot>
                                  </p:childTnLst>
                                </p:cTn>
                              </p:par>
                            </p:childTnLst>
                          </p:cTn>
                        </p:par>
                        <p:par>
                          <p:cTn id="187" fill="hold">
                            <p:stCondLst>
                              <p:cond delay="4000"/>
                            </p:stCondLst>
                            <p:childTnLst>
                              <p:par>
                                <p:cTn id="188" presetID="2" presetClass="exit" presetSubtype="3" fill="hold" nodeType="afterEffect">
                                  <p:stCondLst>
                                    <p:cond delay="0"/>
                                  </p:stCondLst>
                                  <p:childTnLst>
                                    <p:anim calcmode="lin" valueType="num">
                                      <p:cBhvr additive="base">
                                        <p:cTn id="189" dur="2000"/>
                                        <p:tgtEl>
                                          <p:spTgt spid="3"/>
                                        </p:tgtEl>
                                        <p:attrNameLst>
                                          <p:attrName>ppt_x</p:attrName>
                                        </p:attrNameLst>
                                      </p:cBhvr>
                                      <p:tavLst>
                                        <p:tav tm="0">
                                          <p:val>
                                            <p:strVal val="ppt_x"/>
                                          </p:val>
                                        </p:tav>
                                        <p:tav tm="100000">
                                          <p:val>
                                            <p:strVal val="1+ppt_w/2"/>
                                          </p:val>
                                        </p:tav>
                                      </p:tavLst>
                                    </p:anim>
                                    <p:anim calcmode="lin" valueType="num">
                                      <p:cBhvr additive="base">
                                        <p:cTn id="190" dur="2000"/>
                                        <p:tgtEl>
                                          <p:spTgt spid="3"/>
                                        </p:tgtEl>
                                        <p:attrNameLst>
                                          <p:attrName>ppt_y</p:attrName>
                                        </p:attrNameLst>
                                      </p:cBhvr>
                                      <p:tavLst>
                                        <p:tav tm="0">
                                          <p:val>
                                            <p:strVal val="ppt_y"/>
                                          </p:val>
                                        </p:tav>
                                        <p:tav tm="100000">
                                          <p:val>
                                            <p:strVal val="0-ppt_h/2"/>
                                          </p:val>
                                        </p:tav>
                                      </p:tavLst>
                                    </p:anim>
                                    <p:set>
                                      <p:cBhvr>
                                        <p:cTn id="191" dur="1" fill="hold">
                                          <p:stCondLst>
                                            <p:cond delay="1999"/>
                                          </p:stCondLst>
                                        </p:cTn>
                                        <p:tgtEl>
                                          <p:spTgt spid="3"/>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1+ppt_w/2"/>
                                          </p:val>
                                        </p:tav>
                                      </p:tavLst>
                                    </p:anim>
                                    <p:anim calcmode="lin" valueType="num">
                                      <p:cBhvr additive="base">
                                        <p:cTn id="194" dur="2000"/>
                                        <p:tgtEl>
                                          <p:spTgt spid="5"/>
                                        </p:tgtEl>
                                        <p:attrNameLst>
                                          <p:attrName>ppt_y</p:attrName>
                                        </p:attrNameLst>
                                      </p:cBhvr>
                                      <p:tavLst>
                                        <p:tav tm="0">
                                          <p:val>
                                            <p:strVal val="ppt_y"/>
                                          </p:val>
                                        </p:tav>
                                        <p:tav tm="100000">
                                          <p:val>
                                            <p:strVal val="0-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1+ppt_w/2"/>
                                          </p:val>
                                        </p:tav>
                                      </p:tavLst>
                                    </p:anim>
                                    <p:anim calcmode="lin" valueType="num">
                                      <p:cBhvr additive="base">
                                        <p:cTn id="198" dur="2000"/>
                                        <p:tgtEl>
                                          <p:spTgt spid="6"/>
                                        </p:tgtEl>
                                        <p:attrNameLst>
                                          <p:attrName>ppt_y</p:attrName>
                                        </p:attrNameLst>
                                      </p:cBhvr>
                                      <p:tavLst>
                                        <p:tav tm="0">
                                          <p:val>
                                            <p:strVal val="ppt_y"/>
                                          </p:val>
                                        </p:tav>
                                        <p:tav tm="100000">
                                          <p:val>
                                            <p:strVal val="0-ppt_h/2"/>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1+ppt_w/2"/>
                                          </p:val>
                                        </p:tav>
                                      </p:tavLst>
                                    </p:anim>
                                    <p:anim calcmode="lin" valueType="num">
                                      <p:cBhvr additive="base">
                                        <p:cTn id="202" dur="2000"/>
                                        <p:tgtEl>
                                          <p:spTgt spid="7"/>
                                        </p:tgtEl>
                                        <p:attrNameLst>
                                          <p:attrName>ppt_y</p:attrName>
                                        </p:attrNameLst>
                                      </p:cBhvr>
                                      <p:tavLst>
                                        <p:tav tm="0">
                                          <p:val>
                                            <p:strVal val="ppt_y"/>
                                          </p:val>
                                        </p:tav>
                                        <p:tav tm="100000">
                                          <p:val>
                                            <p:strVal val="0-ppt_h/2"/>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1+ppt_w/2"/>
                                          </p:val>
                                        </p:tav>
                                      </p:tavLst>
                                    </p:anim>
                                    <p:anim calcmode="lin" valueType="num">
                                      <p:cBhvr additive="base">
                                        <p:cTn id="206" dur="2000"/>
                                        <p:tgtEl>
                                          <p:spTgt spid="8"/>
                                        </p:tgtEl>
                                        <p:attrNameLst>
                                          <p:attrName>ppt_y</p:attrName>
                                        </p:attrNameLst>
                                      </p:cBhvr>
                                      <p:tavLst>
                                        <p:tav tm="0">
                                          <p:val>
                                            <p:strVal val="ppt_y"/>
                                          </p:val>
                                        </p:tav>
                                        <p:tav tm="100000">
                                          <p:val>
                                            <p:strVal val="0-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4"/>
                                        </p:tgtEl>
                                        <p:attrNameLst>
                                          <p:attrName>ppt_x</p:attrName>
                                        </p:attrNameLst>
                                      </p:cBhvr>
                                      <p:tavLst>
                                        <p:tav tm="0">
                                          <p:val>
                                            <p:strVal val="ppt_x"/>
                                          </p:val>
                                        </p:tav>
                                        <p:tav tm="100000">
                                          <p:val>
                                            <p:strVal val="1+ppt_w/2"/>
                                          </p:val>
                                        </p:tav>
                                      </p:tavLst>
                                    </p:anim>
                                    <p:anim calcmode="lin" valueType="num">
                                      <p:cBhvr additive="base">
                                        <p:cTn id="210" dur="2000"/>
                                        <p:tgtEl>
                                          <p:spTgt spid="14"/>
                                        </p:tgtEl>
                                        <p:attrNameLst>
                                          <p:attrName>ppt_y</p:attrName>
                                        </p:attrNameLst>
                                      </p:cBhvr>
                                      <p:tavLst>
                                        <p:tav tm="0">
                                          <p:val>
                                            <p:strVal val="ppt_y"/>
                                          </p:val>
                                        </p:tav>
                                        <p:tav tm="100000">
                                          <p:val>
                                            <p:strVal val="0-ppt_h/2"/>
                                          </p:val>
                                        </p:tav>
                                      </p:tavLst>
                                    </p:anim>
                                    <p:set>
                                      <p:cBhvr>
                                        <p:cTn id="211" dur="1" fill="hold">
                                          <p:stCondLst>
                                            <p:cond delay="1999"/>
                                          </p:stCondLst>
                                        </p:cTn>
                                        <p:tgtEl>
                                          <p:spTgt spid="14"/>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1+ppt_w/2"/>
                                          </p:val>
                                        </p:tav>
                                      </p:tavLst>
                                    </p:anim>
                                    <p:anim calcmode="lin" valueType="num">
                                      <p:cBhvr additive="base">
                                        <p:cTn id="214" dur="2000"/>
                                        <p:tgtEl>
                                          <p:spTgt spid="16"/>
                                        </p:tgtEl>
                                        <p:attrNameLst>
                                          <p:attrName>ppt_y</p:attrName>
                                        </p:attrNameLst>
                                      </p:cBhvr>
                                      <p:tavLst>
                                        <p:tav tm="0">
                                          <p:val>
                                            <p:strVal val="ppt_y"/>
                                          </p:val>
                                        </p:tav>
                                        <p:tav tm="100000">
                                          <p:val>
                                            <p:strVal val="0-ppt_h/2"/>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7"/>
                                        </p:tgtEl>
                                        <p:attrNameLst>
                                          <p:attrName>ppt_x</p:attrName>
                                        </p:attrNameLst>
                                      </p:cBhvr>
                                      <p:tavLst>
                                        <p:tav tm="0">
                                          <p:val>
                                            <p:strVal val="ppt_x"/>
                                          </p:val>
                                        </p:tav>
                                        <p:tav tm="100000">
                                          <p:val>
                                            <p:strVal val="1+ppt_w/2"/>
                                          </p:val>
                                        </p:tav>
                                      </p:tavLst>
                                    </p:anim>
                                    <p:anim calcmode="lin" valueType="num">
                                      <p:cBhvr additive="base">
                                        <p:cTn id="218" dur="2000"/>
                                        <p:tgtEl>
                                          <p:spTgt spid="17"/>
                                        </p:tgtEl>
                                        <p:attrNameLst>
                                          <p:attrName>ppt_y</p:attrName>
                                        </p:attrNameLst>
                                      </p:cBhvr>
                                      <p:tavLst>
                                        <p:tav tm="0">
                                          <p:val>
                                            <p:strVal val="ppt_y"/>
                                          </p:val>
                                        </p:tav>
                                        <p:tav tm="100000">
                                          <p:val>
                                            <p:strVal val="0-ppt_h/2"/>
                                          </p:val>
                                        </p:tav>
                                      </p:tavLst>
                                    </p:anim>
                                    <p:set>
                                      <p:cBhvr>
                                        <p:cTn id="219" dur="1" fill="hold">
                                          <p:stCondLst>
                                            <p:cond delay="1999"/>
                                          </p:stCondLst>
                                        </p:cTn>
                                        <p:tgtEl>
                                          <p:spTgt spid="17"/>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18"/>
                                        </p:tgtEl>
                                        <p:attrNameLst>
                                          <p:attrName>ppt_x</p:attrName>
                                        </p:attrNameLst>
                                      </p:cBhvr>
                                      <p:tavLst>
                                        <p:tav tm="0">
                                          <p:val>
                                            <p:strVal val="ppt_x"/>
                                          </p:val>
                                        </p:tav>
                                        <p:tav tm="100000">
                                          <p:val>
                                            <p:strVal val="1+ppt_w/2"/>
                                          </p:val>
                                        </p:tav>
                                      </p:tavLst>
                                    </p:anim>
                                    <p:anim calcmode="lin" valueType="num">
                                      <p:cBhvr additive="base">
                                        <p:cTn id="222" dur="2000"/>
                                        <p:tgtEl>
                                          <p:spTgt spid="18"/>
                                        </p:tgtEl>
                                        <p:attrNameLst>
                                          <p:attrName>ppt_y</p:attrName>
                                        </p:attrNameLst>
                                      </p:cBhvr>
                                      <p:tavLst>
                                        <p:tav tm="0">
                                          <p:val>
                                            <p:strVal val="ppt_y"/>
                                          </p:val>
                                        </p:tav>
                                        <p:tav tm="100000">
                                          <p:val>
                                            <p:strVal val="0-ppt_h/2"/>
                                          </p:val>
                                        </p:tav>
                                      </p:tavLst>
                                    </p:anim>
                                    <p:set>
                                      <p:cBhvr>
                                        <p:cTn id="223" dur="1" fill="hold">
                                          <p:stCondLst>
                                            <p:cond delay="1999"/>
                                          </p:stCondLst>
                                        </p:cTn>
                                        <p:tgtEl>
                                          <p:spTgt spid="18"/>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19"/>
                                        </p:tgtEl>
                                        <p:attrNameLst>
                                          <p:attrName>ppt_x</p:attrName>
                                        </p:attrNameLst>
                                      </p:cBhvr>
                                      <p:tavLst>
                                        <p:tav tm="0">
                                          <p:val>
                                            <p:strVal val="ppt_x"/>
                                          </p:val>
                                        </p:tav>
                                        <p:tav tm="100000">
                                          <p:val>
                                            <p:strVal val="1+ppt_w/2"/>
                                          </p:val>
                                        </p:tav>
                                      </p:tavLst>
                                    </p:anim>
                                    <p:anim calcmode="lin" valueType="num">
                                      <p:cBhvr additive="base">
                                        <p:cTn id="226" dur="2000"/>
                                        <p:tgtEl>
                                          <p:spTgt spid="19"/>
                                        </p:tgtEl>
                                        <p:attrNameLst>
                                          <p:attrName>ppt_y</p:attrName>
                                        </p:attrNameLst>
                                      </p:cBhvr>
                                      <p:tavLst>
                                        <p:tav tm="0">
                                          <p:val>
                                            <p:strVal val="ppt_y"/>
                                          </p:val>
                                        </p:tav>
                                        <p:tav tm="100000">
                                          <p:val>
                                            <p:strVal val="0-ppt_h/2"/>
                                          </p:val>
                                        </p:tav>
                                      </p:tavLst>
                                    </p:anim>
                                    <p:set>
                                      <p:cBhvr>
                                        <p:cTn id="227" dur="1" fill="hold">
                                          <p:stCondLst>
                                            <p:cond delay="1999"/>
                                          </p:stCondLst>
                                        </p:cTn>
                                        <p:tgtEl>
                                          <p:spTgt spid="19"/>
                                        </p:tgtEl>
                                        <p:attrNameLst>
                                          <p:attrName>style.visibility</p:attrName>
                                        </p:attrNameLst>
                                      </p:cBhvr>
                                      <p:to>
                                        <p:strVal val="hidden"/>
                                      </p:to>
                                    </p:set>
                                  </p:childTnLst>
                                </p:cTn>
                              </p:par>
                              <p:par>
                                <p:cTn id="228" presetID="2" presetClass="exit" presetSubtype="3" fill="hold" nodeType="withEffect">
                                  <p:stCondLst>
                                    <p:cond delay="0"/>
                                  </p:stCondLst>
                                  <p:childTnLst>
                                    <p:anim calcmode="lin" valueType="num">
                                      <p:cBhvr additive="base">
                                        <p:cTn id="229" dur="2000"/>
                                        <p:tgtEl>
                                          <p:spTgt spid="24"/>
                                        </p:tgtEl>
                                        <p:attrNameLst>
                                          <p:attrName>ppt_x</p:attrName>
                                        </p:attrNameLst>
                                      </p:cBhvr>
                                      <p:tavLst>
                                        <p:tav tm="0">
                                          <p:val>
                                            <p:strVal val="ppt_x"/>
                                          </p:val>
                                        </p:tav>
                                        <p:tav tm="100000">
                                          <p:val>
                                            <p:strVal val="1+ppt_w/2"/>
                                          </p:val>
                                        </p:tav>
                                      </p:tavLst>
                                    </p:anim>
                                    <p:anim calcmode="lin" valueType="num">
                                      <p:cBhvr additive="base">
                                        <p:cTn id="230" dur="2000"/>
                                        <p:tgtEl>
                                          <p:spTgt spid="24"/>
                                        </p:tgtEl>
                                        <p:attrNameLst>
                                          <p:attrName>ppt_y</p:attrName>
                                        </p:attrNameLst>
                                      </p:cBhvr>
                                      <p:tavLst>
                                        <p:tav tm="0">
                                          <p:val>
                                            <p:strVal val="ppt_y"/>
                                          </p:val>
                                        </p:tav>
                                        <p:tav tm="100000">
                                          <p:val>
                                            <p:strVal val="0-ppt_h/2"/>
                                          </p:val>
                                        </p:tav>
                                      </p:tavLst>
                                    </p:anim>
                                    <p:set>
                                      <p:cBhvr>
                                        <p:cTn id="231" dur="1" fill="hold">
                                          <p:stCondLst>
                                            <p:cond delay="1999"/>
                                          </p:stCondLst>
                                        </p:cTn>
                                        <p:tgtEl>
                                          <p:spTgt spid="24"/>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26"/>
                                        </p:tgtEl>
                                        <p:attrNameLst>
                                          <p:attrName>ppt_x</p:attrName>
                                        </p:attrNameLst>
                                      </p:cBhvr>
                                      <p:tavLst>
                                        <p:tav tm="0">
                                          <p:val>
                                            <p:strVal val="ppt_x"/>
                                          </p:val>
                                        </p:tav>
                                        <p:tav tm="100000">
                                          <p:val>
                                            <p:strVal val="1+ppt_w/2"/>
                                          </p:val>
                                        </p:tav>
                                      </p:tavLst>
                                    </p:anim>
                                    <p:anim calcmode="lin" valueType="num">
                                      <p:cBhvr additive="base">
                                        <p:cTn id="234" dur="2000"/>
                                        <p:tgtEl>
                                          <p:spTgt spid="26"/>
                                        </p:tgtEl>
                                        <p:attrNameLst>
                                          <p:attrName>ppt_y</p:attrName>
                                        </p:attrNameLst>
                                      </p:cBhvr>
                                      <p:tavLst>
                                        <p:tav tm="0">
                                          <p:val>
                                            <p:strVal val="ppt_y"/>
                                          </p:val>
                                        </p:tav>
                                        <p:tav tm="100000">
                                          <p:val>
                                            <p:strVal val="0-ppt_h/2"/>
                                          </p:val>
                                        </p:tav>
                                      </p:tavLst>
                                    </p:anim>
                                    <p:set>
                                      <p:cBhvr>
                                        <p:cTn id="235" dur="1" fill="hold">
                                          <p:stCondLst>
                                            <p:cond delay="1999"/>
                                          </p:stCondLst>
                                        </p:cTn>
                                        <p:tgtEl>
                                          <p:spTgt spid="26"/>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27"/>
                                        </p:tgtEl>
                                        <p:attrNameLst>
                                          <p:attrName>ppt_x</p:attrName>
                                        </p:attrNameLst>
                                      </p:cBhvr>
                                      <p:tavLst>
                                        <p:tav tm="0">
                                          <p:val>
                                            <p:strVal val="ppt_x"/>
                                          </p:val>
                                        </p:tav>
                                        <p:tav tm="100000">
                                          <p:val>
                                            <p:strVal val="1+ppt_w/2"/>
                                          </p:val>
                                        </p:tav>
                                      </p:tavLst>
                                    </p:anim>
                                    <p:anim calcmode="lin" valueType="num">
                                      <p:cBhvr additive="base">
                                        <p:cTn id="238" dur="2000"/>
                                        <p:tgtEl>
                                          <p:spTgt spid="27"/>
                                        </p:tgtEl>
                                        <p:attrNameLst>
                                          <p:attrName>ppt_y</p:attrName>
                                        </p:attrNameLst>
                                      </p:cBhvr>
                                      <p:tavLst>
                                        <p:tav tm="0">
                                          <p:val>
                                            <p:strVal val="ppt_y"/>
                                          </p:val>
                                        </p:tav>
                                        <p:tav tm="100000">
                                          <p:val>
                                            <p:strVal val="0-ppt_h/2"/>
                                          </p:val>
                                        </p:tav>
                                      </p:tavLst>
                                    </p:anim>
                                    <p:set>
                                      <p:cBhvr>
                                        <p:cTn id="239" dur="1" fill="hold">
                                          <p:stCondLst>
                                            <p:cond delay="1999"/>
                                          </p:stCondLst>
                                        </p:cTn>
                                        <p:tgtEl>
                                          <p:spTgt spid="27"/>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28"/>
                                        </p:tgtEl>
                                        <p:attrNameLst>
                                          <p:attrName>ppt_x</p:attrName>
                                        </p:attrNameLst>
                                      </p:cBhvr>
                                      <p:tavLst>
                                        <p:tav tm="0">
                                          <p:val>
                                            <p:strVal val="ppt_x"/>
                                          </p:val>
                                        </p:tav>
                                        <p:tav tm="100000">
                                          <p:val>
                                            <p:strVal val="1+ppt_w/2"/>
                                          </p:val>
                                        </p:tav>
                                      </p:tavLst>
                                    </p:anim>
                                    <p:anim calcmode="lin" valueType="num">
                                      <p:cBhvr additive="base">
                                        <p:cTn id="242" dur="2000"/>
                                        <p:tgtEl>
                                          <p:spTgt spid="28"/>
                                        </p:tgtEl>
                                        <p:attrNameLst>
                                          <p:attrName>ppt_y</p:attrName>
                                        </p:attrNameLst>
                                      </p:cBhvr>
                                      <p:tavLst>
                                        <p:tav tm="0">
                                          <p:val>
                                            <p:strVal val="ppt_y"/>
                                          </p:val>
                                        </p:tav>
                                        <p:tav tm="100000">
                                          <p:val>
                                            <p:strVal val="0-ppt_h/2"/>
                                          </p:val>
                                        </p:tav>
                                      </p:tavLst>
                                    </p:anim>
                                    <p:set>
                                      <p:cBhvr>
                                        <p:cTn id="243" dur="1" fill="hold">
                                          <p:stCondLst>
                                            <p:cond delay="1999"/>
                                          </p:stCondLst>
                                        </p:cTn>
                                        <p:tgtEl>
                                          <p:spTgt spid="28"/>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29"/>
                                        </p:tgtEl>
                                        <p:attrNameLst>
                                          <p:attrName>ppt_x</p:attrName>
                                        </p:attrNameLst>
                                      </p:cBhvr>
                                      <p:tavLst>
                                        <p:tav tm="0">
                                          <p:val>
                                            <p:strVal val="ppt_x"/>
                                          </p:val>
                                        </p:tav>
                                        <p:tav tm="100000">
                                          <p:val>
                                            <p:strVal val="1+ppt_w/2"/>
                                          </p:val>
                                        </p:tav>
                                      </p:tavLst>
                                    </p:anim>
                                    <p:anim calcmode="lin" valueType="num">
                                      <p:cBhvr additive="base">
                                        <p:cTn id="246" dur="2000"/>
                                        <p:tgtEl>
                                          <p:spTgt spid="29"/>
                                        </p:tgtEl>
                                        <p:attrNameLst>
                                          <p:attrName>ppt_y</p:attrName>
                                        </p:attrNameLst>
                                      </p:cBhvr>
                                      <p:tavLst>
                                        <p:tav tm="0">
                                          <p:val>
                                            <p:strVal val="ppt_y"/>
                                          </p:val>
                                        </p:tav>
                                        <p:tav tm="100000">
                                          <p:val>
                                            <p:strVal val="0-ppt_h/2"/>
                                          </p:val>
                                        </p:tav>
                                      </p:tavLst>
                                    </p:anim>
                                    <p:set>
                                      <p:cBhvr>
                                        <p:cTn id="247" dur="1" fill="hold">
                                          <p:stCondLst>
                                            <p:cond delay="1999"/>
                                          </p:stCondLst>
                                        </p:cTn>
                                        <p:tgtEl>
                                          <p:spTgt spid="29"/>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1+ppt_w/2"/>
                                          </p:val>
                                        </p:tav>
                                      </p:tavLst>
                                    </p:anim>
                                    <p:anim calcmode="lin" valueType="num">
                                      <p:cBhvr additive="base">
                                        <p:cTn id="250" dur="2000"/>
                                        <p:tgtEl>
                                          <p:spTgt spid="4"/>
                                        </p:tgtEl>
                                        <p:attrNameLst>
                                          <p:attrName>ppt_y</p:attrName>
                                        </p:attrNameLst>
                                      </p:cBhvr>
                                      <p:tavLst>
                                        <p:tav tm="0">
                                          <p:val>
                                            <p:strVal val="ppt_y"/>
                                          </p:val>
                                        </p:tav>
                                        <p:tav tm="100000">
                                          <p:val>
                                            <p:strVal val="1+ppt_h/2"/>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0"/>
                                        </p:tgtEl>
                                        <p:attrNameLst>
                                          <p:attrName>ppt_x</p:attrName>
                                        </p:attrNameLst>
                                      </p:cBhvr>
                                      <p:tavLst>
                                        <p:tav tm="0">
                                          <p:val>
                                            <p:strVal val="ppt_x"/>
                                          </p:val>
                                        </p:tav>
                                        <p:tav tm="100000">
                                          <p:val>
                                            <p:strVal val="1+ppt_w/2"/>
                                          </p:val>
                                        </p:tav>
                                      </p:tavLst>
                                    </p:anim>
                                    <p:anim calcmode="lin" valueType="num">
                                      <p:cBhvr additive="base">
                                        <p:cTn id="254" dur="2000"/>
                                        <p:tgtEl>
                                          <p:spTgt spid="10"/>
                                        </p:tgtEl>
                                        <p:attrNameLst>
                                          <p:attrName>ppt_y</p:attrName>
                                        </p:attrNameLst>
                                      </p:cBhvr>
                                      <p:tavLst>
                                        <p:tav tm="0">
                                          <p:val>
                                            <p:strVal val="ppt_y"/>
                                          </p:val>
                                        </p:tav>
                                        <p:tav tm="100000">
                                          <p:val>
                                            <p:strVal val="1+ppt_h/2"/>
                                          </p:val>
                                        </p:tav>
                                      </p:tavLst>
                                    </p:anim>
                                    <p:set>
                                      <p:cBhvr>
                                        <p:cTn id="255" dur="1" fill="hold">
                                          <p:stCondLst>
                                            <p:cond delay="1999"/>
                                          </p:stCondLst>
                                        </p:cTn>
                                        <p:tgtEl>
                                          <p:spTgt spid="10"/>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1"/>
                                        </p:tgtEl>
                                        <p:attrNameLst>
                                          <p:attrName>ppt_x</p:attrName>
                                        </p:attrNameLst>
                                      </p:cBhvr>
                                      <p:tavLst>
                                        <p:tav tm="0">
                                          <p:val>
                                            <p:strVal val="ppt_x"/>
                                          </p:val>
                                        </p:tav>
                                        <p:tav tm="100000">
                                          <p:val>
                                            <p:strVal val="1+ppt_w/2"/>
                                          </p:val>
                                        </p:tav>
                                      </p:tavLst>
                                    </p:anim>
                                    <p:anim calcmode="lin" valueType="num">
                                      <p:cBhvr additive="base">
                                        <p:cTn id="258" dur="2000"/>
                                        <p:tgtEl>
                                          <p:spTgt spid="11"/>
                                        </p:tgtEl>
                                        <p:attrNameLst>
                                          <p:attrName>ppt_y</p:attrName>
                                        </p:attrNameLst>
                                      </p:cBhvr>
                                      <p:tavLst>
                                        <p:tav tm="0">
                                          <p:val>
                                            <p:strVal val="ppt_y"/>
                                          </p:val>
                                        </p:tav>
                                        <p:tav tm="100000">
                                          <p:val>
                                            <p:strVal val="1+ppt_h/2"/>
                                          </p:val>
                                        </p:tav>
                                      </p:tavLst>
                                    </p:anim>
                                    <p:set>
                                      <p:cBhvr>
                                        <p:cTn id="259" dur="1" fill="hold">
                                          <p:stCondLst>
                                            <p:cond delay="1999"/>
                                          </p:stCondLst>
                                        </p:cTn>
                                        <p:tgtEl>
                                          <p:spTgt spid="11"/>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12"/>
                                        </p:tgtEl>
                                        <p:attrNameLst>
                                          <p:attrName>ppt_x</p:attrName>
                                        </p:attrNameLst>
                                      </p:cBhvr>
                                      <p:tavLst>
                                        <p:tav tm="0">
                                          <p:val>
                                            <p:strVal val="ppt_x"/>
                                          </p:val>
                                        </p:tav>
                                        <p:tav tm="100000">
                                          <p:val>
                                            <p:strVal val="1+ppt_w/2"/>
                                          </p:val>
                                        </p:tav>
                                      </p:tavLst>
                                    </p:anim>
                                    <p:anim calcmode="lin" valueType="num">
                                      <p:cBhvr additive="base">
                                        <p:cTn id="262" dur="2000"/>
                                        <p:tgtEl>
                                          <p:spTgt spid="12"/>
                                        </p:tgtEl>
                                        <p:attrNameLst>
                                          <p:attrName>ppt_y</p:attrName>
                                        </p:attrNameLst>
                                      </p:cBhvr>
                                      <p:tavLst>
                                        <p:tav tm="0">
                                          <p:val>
                                            <p:strVal val="ppt_y"/>
                                          </p:val>
                                        </p:tav>
                                        <p:tav tm="100000">
                                          <p:val>
                                            <p:strVal val="1+ppt_h/2"/>
                                          </p:val>
                                        </p:tav>
                                      </p:tavLst>
                                    </p:anim>
                                    <p:set>
                                      <p:cBhvr>
                                        <p:cTn id="263" dur="1" fill="hold">
                                          <p:stCondLst>
                                            <p:cond delay="1999"/>
                                          </p:stCondLst>
                                        </p:cTn>
                                        <p:tgtEl>
                                          <p:spTgt spid="12"/>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1+ppt_w/2"/>
                                          </p:val>
                                        </p:tav>
                                      </p:tavLst>
                                    </p:anim>
                                    <p:anim calcmode="lin" valueType="num">
                                      <p:cBhvr additive="base">
                                        <p:cTn id="266" dur="2000"/>
                                        <p:tgtEl>
                                          <p:spTgt spid="13"/>
                                        </p:tgtEl>
                                        <p:attrNameLst>
                                          <p:attrName>ppt_y</p:attrName>
                                        </p:attrNameLst>
                                      </p:cBhvr>
                                      <p:tavLst>
                                        <p:tav tm="0">
                                          <p:val>
                                            <p:strVal val="ppt_y"/>
                                          </p:val>
                                        </p:tav>
                                        <p:tav tm="100000">
                                          <p:val>
                                            <p:strVal val="1+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1+ppt_w/2"/>
                                          </p:val>
                                        </p:tav>
                                      </p:tavLst>
                                    </p:anim>
                                    <p:anim calcmode="lin" valueType="num">
                                      <p:cBhvr additive="base">
                                        <p:cTn id="270" dur="2000"/>
                                        <p:tgtEl>
                                          <p:spTgt spid="15"/>
                                        </p:tgtEl>
                                        <p:attrNameLst>
                                          <p:attrName>ppt_y</p:attrName>
                                        </p:attrNameLst>
                                      </p:cBhvr>
                                      <p:tavLst>
                                        <p:tav tm="0">
                                          <p:val>
                                            <p:strVal val="ppt_y"/>
                                          </p:val>
                                        </p:tav>
                                        <p:tav tm="100000">
                                          <p:val>
                                            <p:strVal val="1+ppt_h/2"/>
                                          </p:val>
                                        </p:tav>
                                      </p:tavLst>
                                    </p:anim>
                                    <p:set>
                                      <p:cBhvr>
                                        <p:cTn id="271" dur="1" fill="hold">
                                          <p:stCondLst>
                                            <p:cond delay="1999"/>
                                          </p:stCondLst>
                                        </p:cTn>
                                        <p:tgtEl>
                                          <p:spTgt spid="15"/>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20"/>
                                        </p:tgtEl>
                                        <p:attrNameLst>
                                          <p:attrName>ppt_x</p:attrName>
                                        </p:attrNameLst>
                                      </p:cBhvr>
                                      <p:tavLst>
                                        <p:tav tm="0">
                                          <p:val>
                                            <p:strVal val="ppt_x"/>
                                          </p:val>
                                        </p:tav>
                                        <p:tav tm="100000">
                                          <p:val>
                                            <p:strVal val="1+ppt_w/2"/>
                                          </p:val>
                                        </p:tav>
                                      </p:tavLst>
                                    </p:anim>
                                    <p:anim calcmode="lin" valueType="num">
                                      <p:cBhvr additive="base">
                                        <p:cTn id="274" dur="2000"/>
                                        <p:tgtEl>
                                          <p:spTgt spid="20"/>
                                        </p:tgtEl>
                                        <p:attrNameLst>
                                          <p:attrName>ppt_y</p:attrName>
                                        </p:attrNameLst>
                                      </p:cBhvr>
                                      <p:tavLst>
                                        <p:tav tm="0">
                                          <p:val>
                                            <p:strVal val="ppt_y"/>
                                          </p:val>
                                        </p:tav>
                                        <p:tav tm="100000">
                                          <p:val>
                                            <p:strVal val="1+ppt_h/2"/>
                                          </p:val>
                                        </p:tav>
                                      </p:tavLst>
                                    </p:anim>
                                    <p:set>
                                      <p:cBhvr>
                                        <p:cTn id="275" dur="1" fill="hold">
                                          <p:stCondLst>
                                            <p:cond delay="1999"/>
                                          </p:stCondLst>
                                        </p:cTn>
                                        <p:tgtEl>
                                          <p:spTgt spid="20"/>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21"/>
                                        </p:tgtEl>
                                        <p:attrNameLst>
                                          <p:attrName>ppt_x</p:attrName>
                                        </p:attrNameLst>
                                      </p:cBhvr>
                                      <p:tavLst>
                                        <p:tav tm="0">
                                          <p:val>
                                            <p:strVal val="ppt_x"/>
                                          </p:val>
                                        </p:tav>
                                        <p:tav tm="100000">
                                          <p:val>
                                            <p:strVal val="1+ppt_w/2"/>
                                          </p:val>
                                        </p:tav>
                                      </p:tavLst>
                                    </p:anim>
                                    <p:anim calcmode="lin" valueType="num">
                                      <p:cBhvr additive="base">
                                        <p:cTn id="278" dur="2000"/>
                                        <p:tgtEl>
                                          <p:spTgt spid="21"/>
                                        </p:tgtEl>
                                        <p:attrNameLst>
                                          <p:attrName>ppt_y</p:attrName>
                                        </p:attrNameLst>
                                      </p:cBhvr>
                                      <p:tavLst>
                                        <p:tav tm="0">
                                          <p:val>
                                            <p:strVal val="ppt_y"/>
                                          </p:val>
                                        </p:tav>
                                        <p:tav tm="100000">
                                          <p:val>
                                            <p:strVal val="1+ppt_h/2"/>
                                          </p:val>
                                        </p:tav>
                                      </p:tavLst>
                                    </p:anim>
                                    <p:set>
                                      <p:cBhvr>
                                        <p:cTn id="279" dur="1" fill="hold">
                                          <p:stCondLst>
                                            <p:cond delay="1999"/>
                                          </p:stCondLst>
                                        </p:cTn>
                                        <p:tgtEl>
                                          <p:spTgt spid="21"/>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22"/>
                                        </p:tgtEl>
                                        <p:attrNameLst>
                                          <p:attrName>ppt_x</p:attrName>
                                        </p:attrNameLst>
                                      </p:cBhvr>
                                      <p:tavLst>
                                        <p:tav tm="0">
                                          <p:val>
                                            <p:strVal val="ppt_x"/>
                                          </p:val>
                                        </p:tav>
                                        <p:tav tm="100000">
                                          <p:val>
                                            <p:strVal val="1+ppt_w/2"/>
                                          </p:val>
                                        </p:tav>
                                      </p:tavLst>
                                    </p:anim>
                                    <p:anim calcmode="lin" valueType="num">
                                      <p:cBhvr additive="base">
                                        <p:cTn id="282" dur="2000"/>
                                        <p:tgtEl>
                                          <p:spTgt spid="22"/>
                                        </p:tgtEl>
                                        <p:attrNameLst>
                                          <p:attrName>ppt_y</p:attrName>
                                        </p:attrNameLst>
                                      </p:cBhvr>
                                      <p:tavLst>
                                        <p:tav tm="0">
                                          <p:val>
                                            <p:strVal val="ppt_y"/>
                                          </p:val>
                                        </p:tav>
                                        <p:tav tm="100000">
                                          <p:val>
                                            <p:strVal val="1+ppt_h/2"/>
                                          </p:val>
                                        </p:tav>
                                      </p:tavLst>
                                    </p:anim>
                                    <p:set>
                                      <p:cBhvr>
                                        <p:cTn id="283" dur="1" fill="hold">
                                          <p:stCondLst>
                                            <p:cond delay="1999"/>
                                          </p:stCondLst>
                                        </p:cTn>
                                        <p:tgtEl>
                                          <p:spTgt spid="22"/>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23"/>
                                        </p:tgtEl>
                                        <p:attrNameLst>
                                          <p:attrName>ppt_x</p:attrName>
                                        </p:attrNameLst>
                                      </p:cBhvr>
                                      <p:tavLst>
                                        <p:tav tm="0">
                                          <p:val>
                                            <p:strVal val="ppt_x"/>
                                          </p:val>
                                        </p:tav>
                                        <p:tav tm="100000">
                                          <p:val>
                                            <p:strVal val="1+ppt_w/2"/>
                                          </p:val>
                                        </p:tav>
                                      </p:tavLst>
                                    </p:anim>
                                    <p:anim calcmode="lin" valueType="num">
                                      <p:cBhvr additive="base">
                                        <p:cTn id="286" dur="2000"/>
                                        <p:tgtEl>
                                          <p:spTgt spid="23"/>
                                        </p:tgtEl>
                                        <p:attrNameLst>
                                          <p:attrName>ppt_y</p:attrName>
                                        </p:attrNameLst>
                                      </p:cBhvr>
                                      <p:tavLst>
                                        <p:tav tm="0">
                                          <p:val>
                                            <p:strVal val="ppt_y"/>
                                          </p:val>
                                        </p:tav>
                                        <p:tav tm="100000">
                                          <p:val>
                                            <p:strVal val="1+ppt_h/2"/>
                                          </p:val>
                                        </p:tav>
                                      </p:tavLst>
                                    </p:anim>
                                    <p:set>
                                      <p:cBhvr>
                                        <p:cTn id="287" dur="1" fill="hold">
                                          <p:stCondLst>
                                            <p:cond delay="1999"/>
                                          </p:stCondLst>
                                        </p:cTn>
                                        <p:tgtEl>
                                          <p:spTgt spid="23"/>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25"/>
                                        </p:tgtEl>
                                        <p:attrNameLst>
                                          <p:attrName>ppt_x</p:attrName>
                                        </p:attrNameLst>
                                      </p:cBhvr>
                                      <p:tavLst>
                                        <p:tav tm="0">
                                          <p:val>
                                            <p:strVal val="ppt_x"/>
                                          </p:val>
                                        </p:tav>
                                        <p:tav tm="100000">
                                          <p:val>
                                            <p:strVal val="1+ppt_w/2"/>
                                          </p:val>
                                        </p:tav>
                                      </p:tavLst>
                                    </p:anim>
                                    <p:anim calcmode="lin" valueType="num">
                                      <p:cBhvr additive="base">
                                        <p:cTn id="290" dur="2000"/>
                                        <p:tgtEl>
                                          <p:spTgt spid="25"/>
                                        </p:tgtEl>
                                        <p:attrNameLst>
                                          <p:attrName>ppt_y</p:attrName>
                                        </p:attrNameLst>
                                      </p:cBhvr>
                                      <p:tavLst>
                                        <p:tav tm="0">
                                          <p:val>
                                            <p:strVal val="ppt_y"/>
                                          </p:val>
                                        </p:tav>
                                        <p:tav tm="100000">
                                          <p:val>
                                            <p:strVal val="1+ppt_h/2"/>
                                          </p:val>
                                        </p:tav>
                                      </p:tavLst>
                                    </p:anim>
                                    <p:set>
                                      <p:cBhvr>
                                        <p:cTn id="291" dur="1" fill="hold">
                                          <p:stCondLst>
                                            <p:cond delay="1999"/>
                                          </p:stCondLst>
                                        </p:cTn>
                                        <p:tgtEl>
                                          <p:spTgt spid="25"/>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30"/>
                                        </p:tgtEl>
                                        <p:attrNameLst>
                                          <p:attrName>ppt_x</p:attrName>
                                        </p:attrNameLst>
                                      </p:cBhvr>
                                      <p:tavLst>
                                        <p:tav tm="0">
                                          <p:val>
                                            <p:strVal val="ppt_x"/>
                                          </p:val>
                                        </p:tav>
                                        <p:tav tm="100000">
                                          <p:val>
                                            <p:strVal val="1+ppt_w/2"/>
                                          </p:val>
                                        </p:tav>
                                      </p:tavLst>
                                    </p:anim>
                                    <p:anim calcmode="lin" valueType="num">
                                      <p:cBhvr additive="base">
                                        <p:cTn id="294" dur="2000"/>
                                        <p:tgtEl>
                                          <p:spTgt spid="30"/>
                                        </p:tgtEl>
                                        <p:attrNameLst>
                                          <p:attrName>ppt_y</p:attrName>
                                        </p:attrNameLst>
                                      </p:cBhvr>
                                      <p:tavLst>
                                        <p:tav tm="0">
                                          <p:val>
                                            <p:strVal val="ppt_y"/>
                                          </p:val>
                                        </p:tav>
                                        <p:tav tm="100000">
                                          <p:val>
                                            <p:strVal val="1+ppt_h/2"/>
                                          </p:val>
                                        </p:tav>
                                      </p:tavLst>
                                    </p:anim>
                                    <p:set>
                                      <p:cBhvr>
                                        <p:cTn id="295" dur="1" fill="hold">
                                          <p:stCondLst>
                                            <p:cond delay="1999"/>
                                          </p:stCondLst>
                                        </p:cTn>
                                        <p:tgtEl>
                                          <p:spTgt spid="30"/>
                                        </p:tgtEl>
                                        <p:attrNameLst>
                                          <p:attrName>style.visibility</p:attrName>
                                        </p:attrNameLst>
                                      </p:cBhvr>
                                      <p:to>
                                        <p:strVal val="hidden"/>
                                      </p:to>
                                    </p:set>
                                  </p:childTnLst>
                                </p:cTn>
                              </p:par>
                              <p:par>
                                <p:cTn id="296" presetID="2" presetClass="exit" presetSubtype="6" fill="hold" nodeType="withEffect">
                                  <p:stCondLst>
                                    <p:cond delay="0"/>
                                  </p:stCondLst>
                                  <p:childTnLst>
                                    <p:anim calcmode="lin" valueType="num">
                                      <p:cBhvr additive="base">
                                        <p:cTn id="297" dur="2000"/>
                                        <p:tgtEl>
                                          <p:spTgt spid="31"/>
                                        </p:tgtEl>
                                        <p:attrNameLst>
                                          <p:attrName>ppt_x</p:attrName>
                                        </p:attrNameLst>
                                      </p:cBhvr>
                                      <p:tavLst>
                                        <p:tav tm="0">
                                          <p:val>
                                            <p:strVal val="ppt_x"/>
                                          </p:val>
                                        </p:tav>
                                        <p:tav tm="100000">
                                          <p:val>
                                            <p:strVal val="1+ppt_w/2"/>
                                          </p:val>
                                        </p:tav>
                                      </p:tavLst>
                                    </p:anim>
                                    <p:anim calcmode="lin" valueType="num">
                                      <p:cBhvr additive="base">
                                        <p:cTn id="298" dur="2000"/>
                                        <p:tgtEl>
                                          <p:spTgt spid="31"/>
                                        </p:tgtEl>
                                        <p:attrNameLst>
                                          <p:attrName>ppt_y</p:attrName>
                                        </p:attrNameLst>
                                      </p:cBhvr>
                                      <p:tavLst>
                                        <p:tav tm="0">
                                          <p:val>
                                            <p:strVal val="ppt_y"/>
                                          </p:val>
                                        </p:tav>
                                        <p:tav tm="100000">
                                          <p:val>
                                            <p:strVal val="1+ppt_h/2"/>
                                          </p:val>
                                        </p:tav>
                                      </p:tavLst>
                                    </p:anim>
                                    <p:set>
                                      <p:cBhvr>
                                        <p:cTn id="299" dur="1" fill="hold">
                                          <p:stCondLst>
                                            <p:cond delay="1999"/>
                                          </p:stCondLst>
                                        </p:cTn>
                                        <p:tgtEl>
                                          <p:spTgt spid="31"/>
                                        </p:tgtEl>
                                        <p:attrNameLst>
                                          <p:attrName>style.visibility</p:attrName>
                                        </p:attrNameLst>
                                      </p:cBhvr>
                                      <p:to>
                                        <p:strVal val="hidden"/>
                                      </p:to>
                                    </p:set>
                                  </p:childTnLst>
                                </p:cTn>
                              </p:par>
                              <p:par>
                                <p:cTn id="300" presetID="2" presetClass="exit" presetSubtype="6" fill="hold" nodeType="withEffect">
                                  <p:stCondLst>
                                    <p:cond delay="0"/>
                                  </p:stCondLst>
                                  <p:childTnLst>
                                    <p:anim calcmode="lin" valueType="num">
                                      <p:cBhvr additive="base">
                                        <p:cTn id="301" dur="2000"/>
                                        <p:tgtEl>
                                          <p:spTgt spid="32"/>
                                        </p:tgtEl>
                                        <p:attrNameLst>
                                          <p:attrName>ppt_x</p:attrName>
                                        </p:attrNameLst>
                                      </p:cBhvr>
                                      <p:tavLst>
                                        <p:tav tm="0">
                                          <p:val>
                                            <p:strVal val="ppt_x"/>
                                          </p:val>
                                        </p:tav>
                                        <p:tav tm="100000">
                                          <p:val>
                                            <p:strVal val="1+ppt_w/2"/>
                                          </p:val>
                                        </p:tav>
                                      </p:tavLst>
                                    </p:anim>
                                    <p:anim calcmode="lin" valueType="num">
                                      <p:cBhvr additive="base">
                                        <p:cTn id="302" dur="2000"/>
                                        <p:tgtEl>
                                          <p:spTgt spid="32"/>
                                        </p:tgtEl>
                                        <p:attrNameLst>
                                          <p:attrName>ppt_y</p:attrName>
                                        </p:attrNameLst>
                                      </p:cBhvr>
                                      <p:tavLst>
                                        <p:tav tm="0">
                                          <p:val>
                                            <p:strVal val="ppt_y"/>
                                          </p:val>
                                        </p:tav>
                                        <p:tav tm="100000">
                                          <p:val>
                                            <p:strVal val="1+ppt_h/2"/>
                                          </p:val>
                                        </p:tav>
                                      </p:tavLst>
                                    </p:anim>
                                    <p:set>
                                      <p:cBhvr>
                                        <p:cTn id="303" dur="1" fill="hold">
                                          <p:stCondLst>
                                            <p:cond delay="1999"/>
                                          </p:stCondLst>
                                        </p:cTn>
                                        <p:tgtEl>
                                          <p:spTgt spid="32"/>
                                        </p:tgtEl>
                                        <p:attrNameLst>
                                          <p:attrName>style.visibility</p:attrName>
                                        </p:attrNameLst>
                                      </p:cBhvr>
                                      <p:to>
                                        <p:strVal val="hidden"/>
                                      </p:to>
                                    </p:set>
                                  </p:childTnLst>
                                </p:cTn>
                              </p:par>
                              <p:par>
                                <p:cTn id="304" presetID="2" presetClass="exit" presetSubtype="6" fill="hold" nodeType="withEffect">
                                  <p:stCondLst>
                                    <p:cond delay="0"/>
                                  </p:stCondLst>
                                  <p:childTnLst>
                                    <p:anim calcmode="lin" valueType="num">
                                      <p:cBhvr additive="base">
                                        <p:cTn id="305" dur="2000"/>
                                        <p:tgtEl>
                                          <p:spTgt spid="33"/>
                                        </p:tgtEl>
                                        <p:attrNameLst>
                                          <p:attrName>ppt_x</p:attrName>
                                        </p:attrNameLst>
                                      </p:cBhvr>
                                      <p:tavLst>
                                        <p:tav tm="0">
                                          <p:val>
                                            <p:strVal val="ppt_x"/>
                                          </p:val>
                                        </p:tav>
                                        <p:tav tm="100000">
                                          <p:val>
                                            <p:strVal val="1+ppt_w/2"/>
                                          </p:val>
                                        </p:tav>
                                      </p:tavLst>
                                    </p:anim>
                                    <p:anim calcmode="lin" valueType="num">
                                      <p:cBhvr additive="base">
                                        <p:cTn id="306" dur="2000"/>
                                        <p:tgtEl>
                                          <p:spTgt spid="33"/>
                                        </p:tgtEl>
                                        <p:attrNameLst>
                                          <p:attrName>ppt_y</p:attrName>
                                        </p:attrNameLst>
                                      </p:cBhvr>
                                      <p:tavLst>
                                        <p:tav tm="0">
                                          <p:val>
                                            <p:strVal val="ppt_y"/>
                                          </p:val>
                                        </p:tav>
                                        <p:tav tm="100000">
                                          <p:val>
                                            <p:strVal val="1+ppt_h/2"/>
                                          </p:val>
                                        </p:tav>
                                      </p:tavLst>
                                    </p:anim>
                                    <p:set>
                                      <p:cBhvr>
                                        <p:cTn id="307" dur="1" fill="hold">
                                          <p:stCondLst>
                                            <p:cond delay="1999"/>
                                          </p:stCondLst>
                                        </p:cTn>
                                        <p:tgtEl>
                                          <p:spTgt spid="33"/>
                                        </p:tgtEl>
                                        <p:attrNameLst>
                                          <p:attrName>style.visibility</p:attrName>
                                        </p:attrNameLst>
                                      </p:cBhvr>
                                      <p:to>
                                        <p:strVal val="hidden"/>
                                      </p:to>
                                    </p:set>
                                  </p:childTnLst>
                                </p:cTn>
                              </p:par>
                              <p:par>
                                <p:cTn id="308" presetID="8" presetClass="emph" presetSubtype="0" autoRev="1" fill="hold" nodeType="withEffect">
                                  <p:stCondLst>
                                    <p:cond delay="0"/>
                                  </p:stCondLst>
                                  <p:childTnLst>
                                    <p:animRot by="21600000">
                                      <p:cBhvr>
                                        <p:cTn id="309" dur="2000" fill="hold"/>
                                        <p:tgtEl>
                                          <p:spTgt spid="4"/>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10"/>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11"/>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2"/>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3"/>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15"/>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20"/>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21"/>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3"/>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5"/>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30"/>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31"/>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32"/>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33"/>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3"/>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5"/>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6"/>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7"/>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8"/>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4"/>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6"/>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17"/>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18"/>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19"/>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24"/>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26"/>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27"/>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28"/>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29"/>
                                        </p:tgtEl>
                                        <p:attrNameLst>
                                          <p:attrName>r</p:attrName>
                                        </p:attrNameLst>
                                      </p:cBhvr>
                                    </p:animRot>
                                  </p:childTnLst>
                                </p:cTn>
                              </p:par>
                              <p:par>
                                <p:cTn id="368" presetID="17" presetClass="entr" presetSubtype="8"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ppt_w/2"/>
                                          </p:val>
                                        </p:tav>
                                        <p:tav tm="100000">
                                          <p:val>
                                            <p:strVal val="#ppt_x"/>
                                          </p:val>
                                        </p:tav>
                                      </p:tavLst>
                                    </p:anim>
                                    <p:anim calcmode="lin" valueType="num">
                                      <p:cBhvr>
                                        <p:cTn id="371" dur="2000" fill="hold"/>
                                        <p:tgtEl>
                                          <p:spTgt spid="2"/>
                                        </p:tgtEl>
                                        <p:attrNameLst>
                                          <p:attrName>ppt_y</p:attrName>
                                        </p:attrNameLst>
                                      </p:cBhvr>
                                      <p:tavLst>
                                        <p:tav tm="0">
                                          <p:val>
                                            <p:strVal val="#ppt_y"/>
                                          </p:val>
                                        </p:tav>
                                        <p:tav tm="100000">
                                          <p:val>
                                            <p:strVal val="#ppt_y"/>
                                          </p:val>
                                        </p:tav>
                                      </p:tavLst>
                                    </p:anim>
                                    <p:anim calcmode="lin" valueType="num">
                                      <p:cBhvr>
                                        <p:cTn id="372" dur="2000" fill="hold"/>
                                        <p:tgtEl>
                                          <p:spTgt spid="2"/>
                                        </p:tgtEl>
                                        <p:attrNameLst>
                                          <p:attrName>ppt_w</p:attrName>
                                        </p:attrNameLst>
                                      </p:cBhvr>
                                      <p:tavLst>
                                        <p:tav tm="0">
                                          <p:val>
                                            <p:fltVal val="0"/>
                                          </p:val>
                                        </p:tav>
                                        <p:tav tm="100000">
                                          <p:val>
                                            <p:strVal val="#ppt_w"/>
                                          </p:val>
                                        </p:tav>
                                      </p:tavLst>
                                    </p:anim>
                                    <p:anim calcmode="lin" valueType="num">
                                      <p:cBhvr>
                                        <p:cTn id="373" dur="2000" fill="hold"/>
                                        <p:tgtEl>
                                          <p:spTgt spid="2"/>
                                        </p:tgtEl>
                                        <p:attrNameLst>
                                          <p:attrName>ppt_h</p:attrName>
                                        </p:attrNameLst>
                                      </p:cBhvr>
                                      <p:tavLst>
                                        <p:tav tm="0">
                                          <p:val>
                                            <p:strVal val="#ppt_h"/>
                                          </p:val>
                                        </p:tav>
                                        <p:tav tm="100000">
                                          <p:val>
                                            <p:strVal val="#ppt_h"/>
                                          </p:val>
                                        </p:tav>
                                      </p:tavLst>
                                    </p:anim>
                                  </p:childTnLst>
                                </p:cTn>
                              </p:par>
                              <p:par>
                                <p:cTn id="374" presetID="16" presetClass="entr" presetSubtype="42" fill="hold" nodeType="withEffect">
                                  <p:stCondLst>
                                    <p:cond delay="0"/>
                                  </p:stCondLst>
                                  <p:childTnLst>
                                    <p:set>
                                      <p:cBhvr>
                                        <p:cTn id="375" dur="1" fill="hold">
                                          <p:stCondLst>
                                            <p:cond delay="0"/>
                                          </p:stCondLst>
                                        </p:cTn>
                                        <p:tgtEl>
                                          <p:spTgt spid="2"/>
                                        </p:tgtEl>
                                        <p:attrNameLst>
                                          <p:attrName>style.visibility</p:attrName>
                                        </p:attrNameLst>
                                      </p:cBhvr>
                                      <p:to>
                                        <p:strVal val="visible"/>
                                      </p:to>
                                    </p:set>
                                    <p:animEffect transition="in" filter="barn(outHorizontal)">
                                      <p:cBhvr>
                                        <p:cTn id="37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85000"/>
              </a:schemeClr>
            </a:gs>
            <a:gs pos="50000">
              <a:srgbClr val="990033">
                <a:shade val="67500"/>
                <a:satMod val="115000"/>
              </a:srgbClr>
            </a:gs>
            <a:gs pos="100000">
              <a:srgbClr val="990033">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501897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herry-icon.png"/>
          <p:cNvPicPr>
            <a:picLocks noChangeAspect="1"/>
          </p:cNvPicPr>
          <p:nvPr/>
        </p:nvPicPr>
        <p:blipFill>
          <a:blip r:embed="rId3" cstate="print"/>
          <a:stretch>
            <a:fillRect/>
          </a:stretch>
        </p:blipFill>
        <p:spPr>
          <a:xfrm rot="1340203">
            <a:off x="3916920" y="-12156"/>
            <a:ext cx="857256" cy="857256"/>
          </a:xfrm>
          <a:prstGeom prst="rect">
            <a:avLst/>
          </a:prstGeom>
        </p:spPr>
      </p:pic>
      <p:pic>
        <p:nvPicPr>
          <p:cNvPr id="5" name="4 Imagen" descr="Cherry-icon.png"/>
          <p:cNvPicPr>
            <a:picLocks noChangeAspect="1"/>
          </p:cNvPicPr>
          <p:nvPr/>
        </p:nvPicPr>
        <p:blipFill>
          <a:blip r:embed="rId4"/>
          <a:stretch>
            <a:fillRect/>
          </a:stretch>
        </p:blipFill>
        <p:spPr>
          <a:xfrm rot="19622172" flipH="1">
            <a:off x="4463061" y="-18522"/>
            <a:ext cx="938860" cy="901050"/>
          </a:xfrm>
          <a:prstGeom prst="rect">
            <a:avLst/>
          </a:prstGeom>
        </p:spPr>
      </p:pic>
      <p:pic>
        <p:nvPicPr>
          <p:cNvPr id="6" name="5 Imagen" descr="Cherry-icon.png"/>
          <p:cNvPicPr>
            <a:picLocks noChangeAspect="1"/>
          </p:cNvPicPr>
          <p:nvPr/>
        </p:nvPicPr>
        <p:blipFill>
          <a:blip r:embed="rId3" cstate="print"/>
          <a:stretch>
            <a:fillRect/>
          </a:stretch>
        </p:blipFill>
        <p:spPr>
          <a:xfrm rot="1340203">
            <a:off x="3981108" y="689307"/>
            <a:ext cx="857256" cy="857256"/>
          </a:xfrm>
          <a:prstGeom prst="rect">
            <a:avLst/>
          </a:prstGeom>
        </p:spPr>
      </p:pic>
      <p:pic>
        <p:nvPicPr>
          <p:cNvPr id="7" name="6 Imagen" descr="Cherry-icon.png"/>
          <p:cNvPicPr>
            <a:picLocks noChangeAspect="1"/>
          </p:cNvPicPr>
          <p:nvPr/>
        </p:nvPicPr>
        <p:blipFill>
          <a:blip r:embed="rId4"/>
          <a:stretch>
            <a:fillRect/>
          </a:stretch>
        </p:blipFill>
        <p:spPr>
          <a:xfrm rot="19622172" flipH="1">
            <a:off x="4527249" y="682941"/>
            <a:ext cx="938860" cy="901050"/>
          </a:xfrm>
          <a:prstGeom prst="rect">
            <a:avLst/>
          </a:prstGeom>
        </p:spPr>
      </p:pic>
      <p:pic>
        <p:nvPicPr>
          <p:cNvPr id="8" name="7 Imagen" descr="Cherry-icon.png"/>
          <p:cNvPicPr>
            <a:picLocks noChangeAspect="1"/>
          </p:cNvPicPr>
          <p:nvPr/>
        </p:nvPicPr>
        <p:blipFill>
          <a:blip r:embed="rId3" cstate="print"/>
          <a:stretch>
            <a:fillRect/>
          </a:stretch>
        </p:blipFill>
        <p:spPr>
          <a:xfrm rot="1340203">
            <a:off x="3916921" y="1416604"/>
            <a:ext cx="857256" cy="857256"/>
          </a:xfrm>
          <a:prstGeom prst="rect">
            <a:avLst/>
          </a:prstGeom>
        </p:spPr>
      </p:pic>
      <p:pic>
        <p:nvPicPr>
          <p:cNvPr id="9" name="8 Imagen" descr="Cherry-icon.png"/>
          <p:cNvPicPr>
            <a:picLocks noChangeAspect="1"/>
          </p:cNvPicPr>
          <p:nvPr/>
        </p:nvPicPr>
        <p:blipFill>
          <a:blip r:embed="rId4"/>
          <a:stretch>
            <a:fillRect/>
          </a:stretch>
        </p:blipFill>
        <p:spPr>
          <a:xfrm rot="19622172" flipH="1">
            <a:off x="4463062" y="1410238"/>
            <a:ext cx="938860" cy="901050"/>
          </a:xfrm>
          <a:prstGeom prst="rect">
            <a:avLst/>
          </a:prstGeom>
        </p:spPr>
      </p:pic>
      <p:pic>
        <p:nvPicPr>
          <p:cNvPr id="10" name="9 Imagen" descr="Cherry-icon.png"/>
          <p:cNvPicPr>
            <a:picLocks noChangeAspect="1"/>
          </p:cNvPicPr>
          <p:nvPr/>
        </p:nvPicPr>
        <p:blipFill>
          <a:blip r:embed="rId3" cstate="print"/>
          <a:stretch>
            <a:fillRect/>
          </a:stretch>
        </p:blipFill>
        <p:spPr>
          <a:xfrm rot="1340203">
            <a:off x="3981109" y="2118067"/>
            <a:ext cx="857256" cy="857256"/>
          </a:xfrm>
          <a:prstGeom prst="rect">
            <a:avLst/>
          </a:prstGeom>
        </p:spPr>
      </p:pic>
      <p:pic>
        <p:nvPicPr>
          <p:cNvPr id="11" name="10 Imagen" descr="Cherry-icon.png"/>
          <p:cNvPicPr>
            <a:picLocks noChangeAspect="1"/>
          </p:cNvPicPr>
          <p:nvPr/>
        </p:nvPicPr>
        <p:blipFill>
          <a:blip r:embed="rId4"/>
          <a:stretch>
            <a:fillRect/>
          </a:stretch>
        </p:blipFill>
        <p:spPr>
          <a:xfrm rot="19622172" flipH="1">
            <a:off x="4527250" y="2111701"/>
            <a:ext cx="938860" cy="901050"/>
          </a:xfrm>
          <a:prstGeom prst="rect">
            <a:avLst/>
          </a:prstGeom>
        </p:spPr>
      </p:pic>
      <p:pic>
        <p:nvPicPr>
          <p:cNvPr id="12" name="11 Imagen" descr="Cherry-icon.png"/>
          <p:cNvPicPr>
            <a:picLocks noChangeAspect="1"/>
          </p:cNvPicPr>
          <p:nvPr/>
        </p:nvPicPr>
        <p:blipFill>
          <a:blip r:embed="rId3" cstate="print"/>
          <a:stretch>
            <a:fillRect/>
          </a:stretch>
        </p:blipFill>
        <p:spPr>
          <a:xfrm rot="1340203">
            <a:off x="3988358" y="2773927"/>
            <a:ext cx="857256" cy="857256"/>
          </a:xfrm>
          <a:prstGeom prst="rect">
            <a:avLst/>
          </a:prstGeom>
        </p:spPr>
      </p:pic>
      <p:pic>
        <p:nvPicPr>
          <p:cNvPr id="13" name="12 Imagen" descr="Cherry-icon.png"/>
          <p:cNvPicPr>
            <a:picLocks noChangeAspect="1"/>
          </p:cNvPicPr>
          <p:nvPr/>
        </p:nvPicPr>
        <p:blipFill>
          <a:blip r:embed="rId4"/>
          <a:stretch>
            <a:fillRect/>
          </a:stretch>
        </p:blipFill>
        <p:spPr>
          <a:xfrm rot="19622172" flipH="1">
            <a:off x="4534499" y="2767561"/>
            <a:ext cx="938860" cy="901050"/>
          </a:xfrm>
          <a:prstGeom prst="rect">
            <a:avLst/>
          </a:prstGeom>
        </p:spPr>
      </p:pic>
      <p:pic>
        <p:nvPicPr>
          <p:cNvPr id="14" name="13 Imagen" descr="Cherry-icon.png"/>
          <p:cNvPicPr>
            <a:picLocks noChangeAspect="1"/>
          </p:cNvPicPr>
          <p:nvPr/>
        </p:nvPicPr>
        <p:blipFill>
          <a:blip r:embed="rId3" cstate="print"/>
          <a:stretch>
            <a:fillRect/>
          </a:stretch>
        </p:blipFill>
        <p:spPr>
          <a:xfrm rot="1340203">
            <a:off x="4052546" y="3475390"/>
            <a:ext cx="857256" cy="857256"/>
          </a:xfrm>
          <a:prstGeom prst="rect">
            <a:avLst/>
          </a:prstGeom>
        </p:spPr>
      </p:pic>
      <p:pic>
        <p:nvPicPr>
          <p:cNvPr id="15" name="14 Imagen" descr="Cherry-icon.png"/>
          <p:cNvPicPr>
            <a:picLocks noChangeAspect="1"/>
          </p:cNvPicPr>
          <p:nvPr/>
        </p:nvPicPr>
        <p:blipFill>
          <a:blip r:embed="rId4"/>
          <a:stretch>
            <a:fillRect/>
          </a:stretch>
        </p:blipFill>
        <p:spPr>
          <a:xfrm rot="19622172" flipH="1">
            <a:off x="4598687" y="3469024"/>
            <a:ext cx="938860" cy="901050"/>
          </a:xfrm>
          <a:prstGeom prst="rect">
            <a:avLst/>
          </a:prstGeom>
        </p:spPr>
      </p:pic>
      <p:pic>
        <p:nvPicPr>
          <p:cNvPr id="16" name="15 Imagen" descr="Cherry-icon.png"/>
          <p:cNvPicPr>
            <a:picLocks noChangeAspect="1"/>
          </p:cNvPicPr>
          <p:nvPr/>
        </p:nvPicPr>
        <p:blipFill>
          <a:blip r:embed="rId3" cstate="print"/>
          <a:stretch>
            <a:fillRect/>
          </a:stretch>
        </p:blipFill>
        <p:spPr>
          <a:xfrm rot="1340203">
            <a:off x="3988358" y="4155507"/>
            <a:ext cx="857256" cy="857256"/>
          </a:xfrm>
          <a:prstGeom prst="rect">
            <a:avLst/>
          </a:prstGeom>
        </p:spPr>
      </p:pic>
      <p:pic>
        <p:nvPicPr>
          <p:cNvPr id="17" name="16 Imagen" descr="Cherry-icon.png"/>
          <p:cNvPicPr>
            <a:picLocks noChangeAspect="1"/>
          </p:cNvPicPr>
          <p:nvPr/>
        </p:nvPicPr>
        <p:blipFill>
          <a:blip r:embed="rId4"/>
          <a:stretch>
            <a:fillRect/>
          </a:stretch>
        </p:blipFill>
        <p:spPr>
          <a:xfrm rot="19622172" flipH="1">
            <a:off x="4677375" y="4267758"/>
            <a:ext cx="938860" cy="901050"/>
          </a:xfrm>
          <a:prstGeom prst="rect">
            <a:avLst/>
          </a:prstGeom>
        </p:spPr>
      </p:pic>
      <p:sp>
        <p:nvSpPr>
          <p:cNvPr id="18" name="17 Rectángulo"/>
          <p:cNvSpPr/>
          <p:nvPr/>
        </p:nvSpPr>
        <p:spPr>
          <a:xfrm>
            <a:off x="-285784"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childTnLst>
                          </p:cTn>
                        </p:par>
                        <p:par>
                          <p:cTn id="91" fill="hold">
                            <p:stCondLst>
                              <p:cond delay="4000"/>
                            </p:stCondLst>
                            <p:childTnLst>
                              <p:par>
                                <p:cTn id="92" presetID="2" presetClass="exit" presetSubtype="4"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ppt_x"/>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ppt_x"/>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6"/>
                                        </p:tgtEl>
                                        <p:attrNameLst>
                                          <p:attrName>ppt_x</p:attrName>
                                        </p:attrNameLst>
                                      </p:cBhvr>
                                      <p:tavLst>
                                        <p:tav tm="0">
                                          <p:val>
                                            <p:strVal val="ppt_x"/>
                                          </p:val>
                                        </p:tav>
                                        <p:tav tm="100000">
                                          <p:val>
                                            <p:strVal val="ppt_x"/>
                                          </p:val>
                                        </p:tav>
                                      </p:tavLst>
                                    </p:anim>
                                    <p:anim calcmode="lin" valueType="num">
                                      <p:cBhvr additive="base">
                                        <p:cTn id="102" dur="2000"/>
                                        <p:tgtEl>
                                          <p:spTgt spid="6"/>
                                        </p:tgtEl>
                                        <p:attrNameLst>
                                          <p:attrName>ppt_y</p:attrName>
                                        </p:attrNameLst>
                                      </p:cBhvr>
                                      <p:tavLst>
                                        <p:tav tm="0">
                                          <p:val>
                                            <p:strVal val="ppt_y"/>
                                          </p:val>
                                        </p:tav>
                                        <p:tav tm="100000">
                                          <p:val>
                                            <p:strVal val="1+ppt_h/2"/>
                                          </p:val>
                                        </p:tav>
                                      </p:tavLst>
                                    </p:anim>
                                    <p:set>
                                      <p:cBhvr>
                                        <p:cTn id="103" dur="1" fill="hold">
                                          <p:stCondLst>
                                            <p:cond delay="1999"/>
                                          </p:stCondLst>
                                        </p:cTn>
                                        <p:tgtEl>
                                          <p:spTgt spid="6"/>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ppt_x"/>
                                          </p:val>
                                        </p:tav>
                                      </p:tavLst>
                                    </p:anim>
                                    <p:anim calcmode="lin" valueType="num">
                                      <p:cBhvr additive="base">
                                        <p:cTn id="106" dur="2000"/>
                                        <p:tgtEl>
                                          <p:spTgt spid="7"/>
                                        </p:tgtEl>
                                        <p:attrNameLst>
                                          <p:attrName>ppt_y</p:attrName>
                                        </p:attrNameLst>
                                      </p:cBhvr>
                                      <p:tavLst>
                                        <p:tav tm="0">
                                          <p:val>
                                            <p:strVal val="ppt_y"/>
                                          </p:val>
                                        </p:tav>
                                        <p:tav tm="100000">
                                          <p:val>
                                            <p:strVal val="1+ppt_h/2"/>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ppt_x"/>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ppt_x"/>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ppt_x"/>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ppt_x"/>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2"/>
                                        </p:tgtEl>
                                        <p:attrNameLst>
                                          <p:attrName>ppt_x</p:attrName>
                                        </p:attrNameLst>
                                      </p:cBhvr>
                                      <p:tavLst>
                                        <p:tav tm="0">
                                          <p:val>
                                            <p:strVal val="ppt_x"/>
                                          </p:val>
                                        </p:tav>
                                        <p:tav tm="100000">
                                          <p:val>
                                            <p:strVal val="ppt_x"/>
                                          </p:val>
                                        </p:tav>
                                      </p:tavLst>
                                    </p:anim>
                                    <p:anim calcmode="lin" valueType="num">
                                      <p:cBhvr additive="base">
                                        <p:cTn id="126" dur="2000"/>
                                        <p:tgtEl>
                                          <p:spTgt spid="12"/>
                                        </p:tgtEl>
                                        <p:attrNameLst>
                                          <p:attrName>ppt_y</p:attrName>
                                        </p:attrNameLst>
                                      </p:cBhvr>
                                      <p:tavLst>
                                        <p:tav tm="0">
                                          <p:val>
                                            <p:strVal val="ppt_y"/>
                                          </p:val>
                                        </p:tav>
                                        <p:tav tm="100000">
                                          <p:val>
                                            <p:strVal val="1+ppt_h/2"/>
                                          </p:val>
                                        </p:tav>
                                      </p:tavLst>
                                    </p:anim>
                                    <p:set>
                                      <p:cBhvr>
                                        <p:cTn id="127" dur="1" fill="hold">
                                          <p:stCondLst>
                                            <p:cond delay="1999"/>
                                          </p:stCondLst>
                                        </p:cTn>
                                        <p:tgtEl>
                                          <p:spTgt spid="12"/>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ppt_x"/>
                                          </p:val>
                                        </p:tav>
                                      </p:tavLst>
                                    </p:anim>
                                    <p:anim calcmode="lin" valueType="num">
                                      <p:cBhvr additive="base">
                                        <p:cTn id="130" dur="2000"/>
                                        <p:tgtEl>
                                          <p:spTgt spid="13"/>
                                        </p:tgtEl>
                                        <p:attrNameLst>
                                          <p:attrName>ppt_y</p:attrName>
                                        </p:attrNameLst>
                                      </p:cBhvr>
                                      <p:tavLst>
                                        <p:tav tm="0">
                                          <p:val>
                                            <p:strVal val="ppt_y"/>
                                          </p:val>
                                        </p:tav>
                                        <p:tav tm="100000">
                                          <p:val>
                                            <p:strVal val="1+ppt_h/2"/>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ppt_x"/>
                                          </p:val>
                                        </p:tav>
                                      </p:tavLst>
                                    </p:anim>
                                    <p:anim calcmode="lin" valueType="num">
                                      <p:cBhvr additive="base">
                                        <p:cTn id="134" dur="2000"/>
                                        <p:tgtEl>
                                          <p:spTgt spid="14"/>
                                        </p:tgtEl>
                                        <p:attrNameLst>
                                          <p:attrName>ppt_y</p:attrName>
                                        </p:attrNameLst>
                                      </p:cBhvr>
                                      <p:tavLst>
                                        <p:tav tm="0">
                                          <p:val>
                                            <p:strVal val="ppt_y"/>
                                          </p:val>
                                        </p:tav>
                                        <p:tav tm="100000">
                                          <p:val>
                                            <p:strVal val="1+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ppt_x"/>
                                          </p:val>
                                        </p:tav>
                                      </p:tavLst>
                                    </p:anim>
                                    <p:anim calcmode="lin" valueType="num">
                                      <p:cBhvr additive="base">
                                        <p:cTn id="138" dur="2000"/>
                                        <p:tgtEl>
                                          <p:spTgt spid="15"/>
                                        </p:tgtEl>
                                        <p:attrNameLst>
                                          <p:attrName>ppt_y</p:attrName>
                                        </p:attrNameLst>
                                      </p:cBhvr>
                                      <p:tavLst>
                                        <p:tav tm="0">
                                          <p:val>
                                            <p:strVal val="ppt_y"/>
                                          </p:val>
                                        </p:tav>
                                        <p:tav tm="100000">
                                          <p:val>
                                            <p:strVal val="1+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ppt_x"/>
                                          </p:val>
                                        </p:tav>
                                      </p:tavLst>
                                    </p:anim>
                                    <p:anim calcmode="lin" valueType="num">
                                      <p:cBhvr additive="base">
                                        <p:cTn id="142" dur="2000"/>
                                        <p:tgtEl>
                                          <p:spTgt spid="16"/>
                                        </p:tgtEl>
                                        <p:attrNameLst>
                                          <p:attrName>ppt_y</p:attrName>
                                        </p:attrNameLst>
                                      </p:cBhvr>
                                      <p:tavLst>
                                        <p:tav tm="0">
                                          <p:val>
                                            <p:strVal val="ppt_y"/>
                                          </p:val>
                                        </p:tav>
                                        <p:tav tm="100000">
                                          <p:val>
                                            <p:strVal val="1+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ppt_x"/>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6"/>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8"/>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0"/>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2"/>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4"/>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6"/>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7"/>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11"/>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3"/>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5"/>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7"/>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5"/>
                                        </p:tgtEl>
                                        <p:attrNameLst>
                                          <p:attrName>r</p:attrName>
                                        </p:attrNameLst>
                                      </p:cBhvr>
                                    </p:animRot>
                                  </p:childTnLst>
                                </p:cTn>
                              </p:par>
                              <p:par>
                                <p:cTn id="174" presetID="17" presetClass="entr" presetSubtype="1" fill="hold" nodeType="withEffect">
                                  <p:stCondLst>
                                    <p:cond delay="0"/>
                                  </p:stCondLst>
                                  <p:childTnLst>
                                    <p:set>
                                      <p:cBhvr>
                                        <p:cTn id="175" dur="1" fill="hold">
                                          <p:stCondLst>
                                            <p:cond delay="0"/>
                                          </p:stCondLst>
                                        </p:cTn>
                                        <p:tgtEl>
                                          <p:spTgt spid="2"/>
                                        </p:tgtEl>
                                        <p:attrNameLst>
                                          <p:attrName>style.visibility</p:attrName>
                                        </p:attrNameLst>
                                      </p:cBhvr>
                                      <p:to>
                                        <p:strVal val="visible"/>
                                      </p:to>
                                    </p:set>
                                    <p:anim calcmode="lin" valueType="num">
                                      <p:cBhvr>
                                        <p:cTn id="176" dur="2000" fill="hold"/>
                                        <p:tgtEl>
                                          <p:spTgt spid="2"/>
                                        </p:tgtEl>
                                        <p:attrNameLst>
                                          <p:attrName>ppt_x</p:attrName>
                                        </p:attrNameLst>
                                      </p:cBhvr>
                                      <p:tavLst>
                                        <p:tav tm="0">
                                          <p:val>
                                            <p:strVal val="#ppt_x"/>
                                          </p:val>
                                        </p:tav>
                                        <p:tav tm="100000">
                                          <p:val>
                                            <p:strVal val="#ppt_x"/>
                                          </p:val>
                                        </p:tav>
                                      </p:tavLst>
                                    </p:anim>
                                    <p:anim calcmode="lin" valueType="num">
                                      <p:cBhvr>
                                        <p:cTn id="177" dur="2000" fill="hold"/>
                                        <p:tgtEl>
                                          <p:spTgt spid="2"/>
                                        </p:tgtEl>
                                        <p:attrNameLst>
                                          <p:attrName>ppt_y</p:attrName>
                                        </p:attrNameLst>
                                      </p:cBhvr>
                                      <p:tavLst>
                                        <p:tav tm="0">
                                          <p:val>
                                            <p:strVal val="#ppt_y-#ppt_h/2"/>
                                          </p:val>
                                        </p:tav>
                                        <p:tav tm="100000">
                                          <p:val>
                                            <p:strVal val="#ppt_y"/>
                                          </p:val>
                                        </p:tav>
                                      </p:tavLst>
                                    </p:anim>
                                    <p:anim calcmode="lin" valueType="num">
                                      <p:cBhvr>
                                        <p:cTn id="178" dur="2000" fill="hold"/>
                                        <p:tgtEl>
                                          <p:spTgt spid="2"/>
                                        </p:tgtEl>
                                        <p:attrNameLst>
                                          <p:attrName>ppt_w</p:attrName>
                                        </p:attrNameLst>
                                      </p:cBhvr>
                                      <p:tavLst>
                                        <p:tav tm="0">
                                          <p:val>
                                            <p:strVal val="#ppt_w"/>
                                          </p:val>
                                        </p:tav>
                                        <p:tav tm="100000">
                                          <p:val>
                                            <p:strVal val="#ppt_w"/>
                                          </p:val>
                                        </p:tav>
                                      </p:tavLst>
                                    </p:anim>
                                    <p:anim calcmode="lin" valueType="num">
                                      <p:cBhvr>
                                        <p:cTn id="17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stock-photo-1526942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7972db5.png"/>
          <p:cNvPicPr>
            <a:picLocks noChangeAspect="1"/>
          </p:cNvPicPr>
          <p:nvPr/>
        </p:nvPicPr>
        <p:blipFill>
          <a:blip r:embed="rId3" cstate="print"/>
          <a:stretch>
            <a:fillRect/>
          </a:stretch>
        </p:blipFill>
        <p:spPr>
          <a:xfrm>
            <a:off x="0" y="1"/>
            <a:ext cx="673540" cy="642924"/>
          </a:xfrm>
          <a:prstGeom prst="rect">
            <a:avLst/>
          </a:prstGeom>
        </p:spPr>
      </p:pic>
      <p:pic>
        <p:nvPicPr>
          <p:cNvPr id="5" name="4 Imagen" descr="e7972db5.png"/>
          <p:cNvPicPr>
            <a:picLocks noChangeAspect="1"/>
          </p:cNvPicPr>
          <p:nvPr/>
        </p:nvPicPr>
        <p:blipFill>
          <a:blip r:embed="rId3" cstate="print"/>
          <a:stretch>
            <a:fillRect/>
          </a:stretch>
        </p:blipFill>
        <p:spPr>
          <a:xfrm>
            <a:off x="3857620" y="4500576"/>
            <a:ext cx="673540" cy="642924"/>
          </a:xfrm>
          <a:prstGeom prst="rect">
            <a:avLst/>
          </a:prstGeom>
        </p:spPr>
      </p:pic>
      <p:pic>
        <p:nvPicPr>
          <p:cNvPr id="6" name="5 Imagen" descr="e7972db5.png"/>
          <p:cNvPicPr>
            <a:picLocks noChangeAspect="1"/>
          </p:cNvPicPr>
          <p:nvPr/>
        </p:nvPicPr>
        <p:blipFill>
          <a:blip r:embed="rId3" cstate="print"/>
          <a:stretch>
            <a:fillRect/>
          </a:stretch>
        </p:blipFill>
        <p:spPr>
          <a:xfrm>
            <a:off x="4572000" y="4500576"/>
            <a:ext cx="673540" cy="642924"/>
          </a:xfrm>
          <a:prstGeom prst="rect">
            <a:avLst/>
          </a:prstGeom>
        </p:spPr>
      </p:pic>
      <p:pic>
        <p:nvPicPr>
          <p:cNvPr id="7" name="6 Imagen" descr="e7972db5.png"/>
          <p:cNvPicPr>
            <a:picLocks noChangeAspect="1"/>
          </p:cNvPicPr>
          <p:nvPr/>
        </p:nvPicPr>
        <p:blipFill>
          <a:blip r:embed="rId3" cstate="print"/>
          <a:stretch>
            <a:fillRect/>
          </a:stretch>
        </p:blipFill>
        <p:spPr>
          <a:xfrm>
            <a:off x="8470460" y="0"/>
            <a:ext cx="673540" cy="642924"/>
          </a:xfrm>
          <a:prstGeom prst="rect">
            <a:avLst/>
          </a:prstGeom>
        </p:spPr>
      </p:pic>
      <p:pic>
        <p:nvPicPr>
          <p:cNvPr id="8" name="7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714348" y="357172"/>
            <a:ext cx="673540" cy="642924"/>
          </a:xfrm>
          <a:prstGeom prst="rect">
            <a:avLst/>
          </a:prstGeom>
        </p:spPr>
      </p:pic>
      <p:pic>
        <p:nvPicPr>
          <p:cNvPr id="9" name="8 Imagen" descr="e7972db5.png"/>
          <p:cNvPicPr>
            <a:picLocks noChangeAspect="1"/>
          </p:cNvPicPr>
          <p:nvPr/>
        </p:nvPicPr>
        <p:blipFill>
          <a:blip r:embed="rId3" cstate="print"/>
          <a:stretch>
            <a:fillRect/>
          </a:stretch>
        </p:blipFill>
        <p:spPr>
          <a:xfrm>
            <a:off x="1285852" y="928676"/>
            <a:ext cx="673540" cy="642924"/>
          </a:xfrm>
          <a:prstGeom prst="rect">
            <a:avLst/>
          </a:prstGeom>
        </p:spPr>
      </p:pic>
      <p:pic>
        <p:nvPicPr>
          <p:cNvPr id="10" name="9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1928794" y="1428742"/>
            <a:ext cx="673540" cy="642924"/>
          </a:xfrm>
          <a:prstGeom prst="rect">
            <a:avLst/>
          </a:prstGeom>
        </p:spPr>
      </p:pic>
      <p:pic>
        <p:nvPicPr>
          <p:cNvPr id="11" name="10 Imagen" descr="e7972db5.png"/>
          <p:cNvPicPr>
            <a:picLocks noChangeAspect="1"/>
          </p:cNvPicPr>
          <p:nvPr/>
        </p:nvPicPr>
        <p:blipFill>
          <a:blip r:embed="rId3" cstate="print"/>
          <a:stretch>
            <a:fillRect/>
          </a:stretch>
        </p:blipFill>
        <p:spPr>
          <a:xfrm>
            <a:off x="2428860" y="2000246"/>
            <a:ext cx="673540" cy="642924"/>
          </a:xfrm>
          <a:prstGeom prst="rect">
            <a:avLst/>
          </a:prstGeom>
        </p:spPr>
      </p:pic>
      <p:pic>
        <p:nvPicPr>
          <p:cNvPr id="12" name="11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3000364" y="2571750"/>
            <a:ext cx="673540" cy="642924"/>
          </a:xfrm>
          <a:prstGeom prst="rect">
            <a:avLst/>
          </a:prstGeom>
        </p:spPr>
      </p:pic>
      <p:pic>
        <p:nvPicPr>
          <p:cNvPr id="13" name="12 Imagen" descr="e7972db5.png"/>
          <p:cNvPicPr>
            <a:picLocks noChangeAspect="1"/>
          </p:cNvPicPr>
          <p:nvPr/>
        </p:nvPicPr>
        <p:blipFill>
          <a:blip r:embed="rId3" cstate="print"/>
          <a:stretch>
            <a:fillRect/>
          </a:stretch>
        </p:blipFill>
        <p:spPr>
          <a:xfrm>
            <a:off x="3428992" y="3214692"/>
            <a:ext cx="673540" cy="642924"/>
          </a:xfrm>
          <a:prstGeom prst="rect">
            <a:avLst/>
          </a:prstGeom>
        </p:spPr>
      </p:pic>
      <p:pic>
        <p:nvPicPr>
          <p:cNvPr id="14" name="13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3714744" y="3857634"/>
            <a:ext cx="673540" cy="642924"/>
          </a:xfrm>
          <a:prstGeom prst="rect">
            <a:avLst/>
          </a:prstGeom>
        </p:spPr>
      </p:pic>
      <p:pic>
        <p:nvPicPr>
          <p:cNvPr id="15" name="14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7786710" y="428610"/>
            <a:ext cx="673540" cy="642924"/>
          </a:xfrm>
          <a:prstGeom prst="rect">
            <a:avLst/>
          </a:prstGeom>
        </p:spPr>
      </p:pic>
      <p:pic>
        <p:nvPicPr>
          <p:cNvPr id="16" name="15 Imagen" descr="e7972db5.png"/>
          <p:cNvPicPr>
            <a:picLocks noChangeAspect="1"/>
          </p:cNvPicPr>
          <p:nvPr/>
        </p:nvPicPr>
        <p:blipFill>
          <a:blip r:embed="rId3" cstate="print"/>
          <a:stretch>
            <a:fillRect/>
          </a:stretch>
        </p:blipFill>
        <p:spPr>
          <a:xfrm>
            <a:off x="7072330" y="857238"/>
            <a:ext cx="673540" cy="642924"/>
          </a:xfrm>
          <a:prstGeom prst="rect">
            <a:avLst/>
          </a:prstGeom>
        </p:spPr>
      </p:pic>
      <p:pic>
        <p:nvPicPr>
          <p:cNvPr id="17" name="16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6429388" y="1357304"/>
            <a:ext cx="673540" cy="642924"/>
          </a:xfrm>
          <a:prstGeom prst="rect">
            <a:avLst/>
          </a:prstGeom>
        </p:spPr>
      </p:pic>
      <p:pic>
        <p:nvPicPr>
          <p:cNvPr id="18" name="17 Imagen" descr="e7972db5.png"/>
          <p:cNvPicPr>
            <a:picLocks noChangeAspect="1"/>
          </p:cNvPicPr>
          <p:nvPr/>
        </p:nvPicPr>
        <p:blipFill>
          <a:blip r:embed="rId3" cstate="print"/>
          <a:stretch>
            <a:fillRect/>
          </a:stretch>
        </p:blipFill>
        <p:spPr>
          <a:xfrm>
            <a:off x="5786446" y="1928808"/>
            <a:ext cx="673540" cy="642924"/>
          </a:xfrm>
          <a:prstGeom prst="rect">
            <a:avLst/>
          </a:prstGeom>
        </p:spPr>
      </p:pic>
      <p:pic>
        <p:nvPicPr>
          <p:cNvPr id="19" name="18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5214942" y="2500312"/>
            <a:ext cx="673540" cy="642924"/>
          </a:xfrm>
          <a:prstGeom prst="rect">
            <a:avLst/>
          </a:prstGeom>
        </p:spPr>
      </p:pic>
      <p:pic>
        <p:nvPicPr>
          <p:cNvPr id="20" name="19 Imagen" descr="e7972db5.png"/>
          <p:cNvPicPr>
            <a:picLocks noChangeAspect="1"/>
          </p:cNvPicPr>
          <p:nvPr/>
        </p:nvPicPr>
        <p:blipFill>
          <a:blip r:embed="rId3" cstate="print"/>
          <a:stretch>
            <a:fillRect/>
          </a:stretch>
        </p:blipFill>
        <p:spPr>
          <a:xfrm>
            <a:off x="4714876" y="3214692"/>
            <a:ext cx="673540" cy="642924"/>
          </a:xfrm>
          <a:prstGeom prst="rect">
            <a:avLst/>
          </a:prstGeom>
        </p:spPr>
      </p:pic>
      <p:pic>
        <p:nvPicPr>
          <p:cNvPr id="21" name="20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4500562" y="3857634"/>
            <a:ext cx="673540" cy="642924"/>
          </a:xfrm>
          <a:prstGeom prst="rect">
            <a:avLst/>
          </a:prstGeom>
        </p:spPr>
      </p:pic>
      <p:sp>
        <p:nvSpPr>
          <p:cNvPr id="22" name="21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1+#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0-#ppt_w/2"/>
                                          </p:val>
                                        </p:tav>
                                        <p:tav tm="100000">
                                          <p:val>
                                            <p:strVal val="#ppt_x"/>
                                          </p:val>
                                        </p:tav>
                                      </p:tavLst>
                                    </p:anim>
                                    <p:anim calcmode="lin" valueType="num">
                                      <p:cBhvr additive="base">
                                        <p:cTn id="50" dur="20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0"/>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1"/>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2"/>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3"/>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5"/>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1+ppt_w/2"/>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1+ppt_h/2"/>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0-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0-ppt_w/2"/>
                                          </p:val>
                                        </p:tav>
                                      </p:tavLst>
                                    </p:anim>
                                    <p:anim calcmode="lin" valueType="num">
                                      <p:cBhvr additive="base">
                                        <p:cTn id="162" dur="2000"/>
                                        <p:tgtEl>
                                          <p:spTgt spid="15"/>
                                        </p:tgtEl>
                                        <p:attrNameLst>
                                          <p:attrName>ppt_y</p:attrName>
                                        </p:attrNameLst>
                                      </p:cBhvr>
                                      <p:tavLst>
                                        <p:tav tm="0">
                                          <p:val>
                                            <p:strVal val="ppt_y"/>
                                          </p:val>
                                        </p:tav>
                                        <p:tav tm="100000">
                                          <p:val>
                                            <p:strVal val="1+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1+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0-ppt_w/2"/>
                                          </p:val>
                                        </p:tav>
                                      </p:tavLst>
                                    </p:anim>
                                    <p:anim calcmode="lin" valueType="num">
                                      <p:cBhvr additive="base">
                                        <p:cTn id="174" dur="2000"/>
                                        <p:tgtEl>
                                          <p:spTgt spid="18"/>
                                        </p:tgtEl>
                                        <p:attrNameLst>
                                          <p:attrName>ppt_y</p:attrName>
                                        </p:attrNameLst>
                                      </p:cBhvr>
                                      <p:tavLst>
                                        <p:tav tm="0">
                                          <p:val>
                                            <p:strVal val="ppt_y"/>
                                          </p:val>
                                        </p:tav>
                                        <p:tav tm="100000">
                                          <p:val>
                                            <p:strVal val="1+ppt_h/2"/>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1+ppt_h/2"/>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1+ppt_h/2"/>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1+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9"/>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0"/>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1"/>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2"/>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3"/>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4"/>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6"/>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8"/>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9"/>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602B"/>
        </a:solidFill>
        <a:effectLst/>
      </p:bgPr>
    </p:bg>
    <p:spTree>
      <p:nvGrpSpPr>
        <p:cNvPr id="1" name=""/>
        <p:cNvGrpSpPr/>
        <p:nvPr/>
      </p:nvGrpSpPr>
      <p:grpSpPr>
        <a:xfrm>
          <a:off x="0" y="0"/>
          <a:ext cx="0" cy="0"/>
          <a:chOff x="0" y="0"/>
          <a:chExt cx="0" cy="0"/>
        </a:xfrm>
      </p:grpSpPr>
      <p:pic>
        <p:nvPicPr>
          <p:cNvPr id="2" name="1 Imagen" descr="stock-photo-154401405.jpg"/>
          <p:cNvPicPr>
            <a:picLocks noChangeAspect="1"/>
          </p:cNvPicPr>
          <p:nvPr/>
        </p:nvPicPr>
        <p:blipFill>
          <a:blip r:embed="rId2"/>
          <a:stretch>
            <a:fillRect/>
          </a:stretch>
        </p:blipFill>
        <p:spPr>
          <a:xfrm>
            <a:off x="642910" y="33582"/>
            <a:ext cx="7858180" cy="5109918"/>
          </a:xfrm>
          <a:prstGeom prst="rect">
            <a:avLst/>
          </a:prstGeom>
        </p:spPr>
      </p:pic>
      <p:sp>
        <p:nvSpPr>
          <p:cNvPr id="3" name="2 Rectángulo"/>
          <p:cNvSpPr/>
          <p:nvPr/>
        </p:nvSpPr>
        <p:spPr>
          <a:xfrm>
            <a:off x="0" y="0"/>
            <a:ext cx="642910"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flipH="1">
            <a:off x="8429652" y="0"/>
            <a:ext cx="714348"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manzana.png"/>
          <p:cNvPicPr>
            <a:picLocks noChangeAspect="1"/>
          </p:cNvPicPr>
          <p:nvPr/>
        </p:nvPicPr>
        <p:blipFill>
          <a:blip r:embed="rId4">
            <a:lum contrast="20000"/>
          </a:blip>
          <a:srcRect l="23134" t="24286" r="25373" b="22143"/>
          <a:stretch>
            <a:fillRect/>
          </a:stretch>
        </p:blipFill>
        <p:spPr>
          <a:xfrm rot="20680105">
            <a:off x="116923" y="4029275"/>
            <a:ext cx="928662" cy="1009415"/>
          </a:xfrm>
          <a:prstGeom prst="rect">
            <a:avLst/>
          </a:prstGeom>
        </p:spPr>
      </p:pic>
      <p:pic>
        <p:nvPicPr>
          <p:cNvPr id="7" name="6 Imagen" descr="full_cebolla-morada.png"/>
          <p:cNvPicPr>
            <a:picLocks noChangeAspect="1"/>
          </p:cNvPicPr>
          <p:nvPr/>
        </p:nvPicPr>
        <p:blipFill>
          <a:blip r:embed="rId5">
            <a:lum contrast="20000"/>
          </a:blip>
          <a:srcRect t="15000" r="2500" b="20000"/>
          <a:stretch>
            <a:fillRect/>
          </a:stretch>
        </p:blipFill>
        <p:spPr>
          <a:xfrm rot="20932805" flipH="1">
            <a:off x="7786673" y="142858"/>
            <a:ext cx="1357327" cy="904885"/>
          </a:xfrm>
          <a:prstGeom prst="rect">
            <a:avLst/>
          </a:prstGeom>
        </p:spPr>
      </p:pic>
      <p:pic>
        <p:nvPicPr>
          <p:cNvPr id="8" name="7 Imagen" descr="Broccoli-PNG-Image.png"/>
          <p:cNvPicPr>
            <a:picLocks noChangeAspect="1"/>
          </p:cNvPicPr>
          <p:nvPr/>
        </p:nvPicPr>
        <p:blipFill>
          <a:blip r:embed="rId6" cstate="print">
            <a:lum contrast="20000"/>
          </a:blip>
          <a:srcRect l="5774" t="5555" r="8376" b="5555"/>
          <a:stretch>
            <a:fillRect/>
          </a:stretch>
        </p:blipFill>
        <p:spPr>
          <a:xfrm>
            <a:off x="7670591" y="3714740"/>
            <a:ext cx="1473409" cy="1428760"/>
          </a:xfrm>
          <a:prstGeom prst="rect">
            <a:avLst/>
          </a:prstGeom>
        </p:spPr>
      </p:pic>
      <p:pic>
        <p:nvPicPr>
          <p:cNvPr id="9" name="8 Imagen" descr="cucumber-banner-1.png"/>
          <p:cNvPicPr>
            <a:picLocks noChangeAspect="1"/>
          </p:cNvPicPr>
          <p:nvPr/>
        </p:nvPicPr>
        <p:blipFill>
          <a:blip r:embed="rId7">
            <a:lum contrast="10000"/>
          </a:blip>
          <a:srcRect t="14098"/>
          <a:stretch>
            <a:fillRect/>
          </a:stretch>
        </p:blipFill>
        <p:spPr>
          <a:xfrm>
            <a:off x="0" y="142858"/>
            <a:ext cx="1746403" cy="1357322"/>
          </a:xfrm>
          <a:prstGeom prst="rect">
            <a:avLst/>
          </a:prstGeom>
        </p:spPr>
      </p:pic>
      <p:sp>
        <p:nvSpPr>
          <p:cNvPr id="10" name="9 CuadroTexto"/>
          <p:cNvSpPr txBox="1"/>
          <p:nvPr/>
        </p:nvSpPr>
        <p:spPr>
          <a:xfrm>
            <a:off x="4857753" y="1214428"/>
            <a:ext cx="3286147" cy="3323987"/>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6. Ta ayuda a perder peso</a:t>
            </a:r>
          </a:p>
          <a:p>
            <a:pPr algn="ctr"/>
            <a:r>
              <a:rPr lang="es-PE" sz="1600" b="1" dirty="0" smtClean="0">
                <a:solidFill>
                  <a:schemeClr val="bg1"/>
                </a:solidFill>
                <a:effectLst>
                  <a:outerShdw blurRad="38100" dist="38100" dir="2700000" algn="tl">
                    <a:srgbClr val="000000">
                      <a:alpha val="43137"/>
                    </a:srgbClr>
                  </a:outerShdw>
                </a:effectLst>
              </a:rPr>
              <a:t>Las carnes y derivados (sobre todo los derivados, o ciertas formas de cocinarlos), contienen grasas saturadas que pueden causar obesidad y los altos niveles de colesterol. Eliminando estos productos de nuestra dieta no solo mejorará nuestra salud, perderemos los kilos de más provocados por el abuso de ésta. En comparación con la carne, las grasas vegetales son más fáciles y rápidas de eliminar.</a:t>
            </a:r>
          </a:p>
          <a:p>
            <a:pPr algn="ctr"/>
            <a:endParaRPr lang="es-PE" sz="1600" b="1" dirty="0">
              <a:solidFill>
                <a:schemeClr val="bg1"/>
              </a:solidFill>
              <a:effectLst>
                <a:outerShdw blurRad="38100" dist="38100" dir="2700000" algn="tl">
                  <a:srgbClr val="000000">
                    <a:alpha val="43137"/>
                  </a:srgbClr>
                </a:outerShdw>
              </a:effectLst>
            </a:endParaRPr>
          </a:p>
        </p:txBody>
      </p:sp>
      <p:sp>
        <p:nvSpPr>
          <p:cNvPr id="11" name="10 Rectángulo"/>
          <p:cNvSpPr/>
          <p:nvPr/>
        </p:nvSpPr>
        <p:spPr>
          <a:xfrm>
            <a:off x="-285784" y="-214332"/>
            <a:ext cx="9715568" cy="5643602"/>
          </a:xfrm>
          <a:prstGeom prst="rect">
            <a:avLst/>
          </a:pr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26000">
              <a:srgbClr val="663300"/>
            </a:gs>
            <a:gs pos="64999">
              <a:srgbClr val="F0EBD5"/>
            </a:gs>
            <a:gs pos="100000">
              <a:srgbClr val="D1C39F"/>
            </a:gs>
          </a:gsLst>
          <a:lin ang="10800000" scaled="0"/>
        </a:gradFill>
        <a:effectLst/>
      </p:bgPr>
    </p:bg>
    <p:spTree>
      <p:nvGrpSpPr>
        <p:cNvPr id="1" name=""/>
        <p:cNvGrpSpPr/>
        <p:nvPr/>
      </p:nvGrpSpPr>
      <p:grpSpPr>
        <a:xfrm>
          <a:off x="0" y="0"/>
          <a:ext cx="0" cy="0"/>
          <a:chOff x="0" y="0"/>
          <a:chExt cx="0" cy="0"/>
        </a:xfrm>
      </p:grpSpPr>
      <p:pic>
        <p:nvPicPr>
          <p:cNvPr id="2" name="1 Imagen" descr="stock-photo-2661475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580b57fcd9996e24bc43c131.png"/>
          <p:cNvPicPr>
            <a:picLocks noChangeAspect="1"/>
          </p:cNvPicPr>
          <p:nvPr/>
        </p:nvPicPr>
        <p:blipFill>
          <a:blip r:embed="rId3">
            <a:lum contrast="20000"/>
          </a:blip>
          <a:srcRect l="9500" t="16418" r="12500" b="7462"/>
          <a:stretch>
            <a:fillRect/>
          </a:stretch>
        </p:blipFill>
        <p:spPr>
          <a:xfrm>
            <a:off x="3071802" y="0"/>
            <a:ext cx="1529614" cy="1000132"/>
          </a:xfrm>
          <a:prstGeom prst="rect">
            <a:avLst/>
          </a:prstGeom>
        </p:spPr>
      </p:pic>
      <p:pic>
        <p:nvPicPr>
          <p:cNvPr id="4" name="3 Imagen" descr="580b57fcd9996e24bc43c131.png"/>
          <p:cNvPicPr>
            <a:picLocks noChangeAspect="1"/>
          </p:cNvPicPr>
          <p:nvPr/>
        </p:nvPicPr>
        <p:blipFill>
          <a:blip r:embed="rId3">
            <a:lum contrast="20000"/>
          </a:blip>
          <a:srcRect l="9500" t="16418" r="12500" b="7462"/>
          <a:stretch>
            <a:fillRect/>
          </a:stretch>
        </p:blipFill>
        <p:spPr>
          <a:xfrm flipH="1">
            <a:off x="4500562" y="0"/>
            <a:ext cx="1571636" cy="1000132"/>
          </a:xfrm>
          <a:prstGeom prst="rect">
            <a:avLst/>
          </a:prstGeom>
        </p:spPr>
      </p:pic>
      <p:pic>
        <p:nvPicPr>
          <p:cNvPr id="5" name="4 Imagen" descr="580b57fcd9996e24bc43c131.png"/>
          <p:cNvPicPr>
            <a:picLocks noChangeAspect="1"/>
          </p:cNvPicPr>
          <p:nvPr/>
        </p:nvPicPr>
        <p:blipFill>
          <a:blip r:embed="rId3">
            <a:lum contrast="20000"/>
          </a:blip>
          <a:srcRect l="9500" t="16418" r="12500" b="7462"/>
          <a:stretch>
            <a:fillRect/>
          </a:stretch>
        </p:blipFill>
        <p:spPr>
          <a:xfrm>
            <a:off x="3071802" y="642924"/>
            <a:ext cx="1529614" cy="1000132"/>
          </a:xfrm>
          <a:prstGeom prst="rect">
            <a:avLst/>
          </a:prstGeom>
        </p:spPr>
      </p:pic>
      <p:pic>
        <p:nvPicPr>
          <p:cNvPr id="6" name="5 Imagen" descr="580b57fcd9996e24bc43c131.png"/>
          <p:cNvPicPr>
            <a:picLocks noChangeAspect="1"/>
          </p:cNvPicPr>
          <p:nvPr/>
        </p:nvPicPr>
        <p:blipFill>
          <a:blip r:embed="rId3">
            <a:lum contrast="20000"/>
          </a:blip>
          <a:srcRect l="9500" t="16418" r="12500" b="7462"/>
          <a:stretch>
            <a:fillRect/>
          </a:stretch>
        </p:blipFill>
        <p:spPr>
          <a:xfrm flipH="1">
            <a:off x="4500562" y="642924"/>
            <a:ext cx="1571636" cy="1000132"/>
          </a:xfrm>
          <a:prstGeom prst="rect">
            <a:avLst/>
          </a:prstGeom>
        </p:spPr>
      </p:pic>
      <p:pic>
        <p:nvPicPr>
          <p:cNvPr id="7" name="6 Imagen" descr="580b57fcd9996e24bc43c131.png"/>
          <p:cNvPicPr>
            <a:picLocks noChangeAspect="1"/>
          </p:cNvPicPr>
          <p:nvPr/>
        </p:nvPicPr>
        <p:blipFill>
          <a:blip r:embed="rId3">
            <a:lum contrast="20000"/>
          </a:blip>
          <a:srcRect l="9500" t="16418" r="12500" b="7462"/>
          <a:stretch>
            <a:fillRect/>
          </a:stretch>
        </p:blipFill>
        <p:spPr>
          <a:xfrm>
            <a:off x="3071802" y="1214446"/>
            <a:ext cx="1529614" cy="1000132"/>
          </a:xfrm>
          <a:prstGeom prst="rect">
            <a:avLst/>
          </a:prstGeom>
        </p:spPr>
      </p:pic>
      <p:pic>
        <p:nvPicPr>
          <p:cNvPr id="8" name="7 Imagen" descr="580b57fcd9996e24bc43c131.png"/>
          <p:cNvPicPr>
            <a:picLocks noChangeAspect="1"/>
          </p:cNvPicPr>
          <p:nvPr/>
        </p:nvPicPr>
        <p:blipFill>
          <a:blip r:embed="rId3">
            <a:lum contrast="20000"/>
          </a:blip>
          <a:srcRect l="9500" t="16418" r="12500" b="7462"/>
          <a:stretch>
            <a:fillRect/>
          </a:stretch>
        </p:blipFill>
        <p:spPr>
          <a:xfrm flipH="1">
            <a:off x="4500562" y="1214446"/>
            <a:ext cx="1571636" cy="1000132"/>
          </a:xfrm>
          <a:prstGeom prst="rect">
            <a:avLst/>
          </a:prstGeom>
        </p:spPr>
      </p:pic>
      <p:pic>
        <p:nvPicPr>
          <p:cNvPr id="9" name="8 Imagen" descr="580b57fcd9996e24bc43c131.png"/>
          <p:cNvPicPr>
            <a:picLocks noChangeAspect="1"/>
          </p:cNvPicPr>
          <p:nvPr/>
        </p:nvPicPr>
        <p:blipFill>
          <a:blip r:embed="rId3">
            <a:lum contrast="20000"/>
          </a:blip>
          <a:srcRect l="9500" t="16418" r="12500" b="7462"/>
          <a:stretch>
            <a:fillRect/>
          </a:stretch>
        </p:blipFill>
        <p:spPr>
          <a:xfrm>
            <a:off x="3071802" y="1857370"/>
            <a:ext cx="1529614" cy="1000132"/>
          </a:xfrm>
          <a:prstGeom prst="rect">
            <a:avLst/>
          </a:prstGeom>
        </p:spPr>
      </p:pic>
      <p:pic>
        <p:nvPicPr>
          <p:cNvPr id="10" name="9 Imagen" descr="580b57fcd9996e24bc43c131.png"/>
          <p:cNvPicPr>
            <a:picLocks noChangeAspect="1"/>
          </p:cNvPicPr>
          <p:nvPr/>
        </p:nvPicPr>
        <p:blipFill>
          <a:blip r:embed="rId3">
            <a:lum contrast="20000"/>
          </a:blip>
          <a:srcRect l="9500" t="16418" r="12500" b="7462"/>
          <a:stretch>
            <a:fillRect/>
          </a:stretch>
        </p:blipFill>
        <p:spPr>
          <a:xfrm flipH="1">
            <a:off x="4500562" y="1857370"/>
            <a:ext cx="1571636" cy="1000132"/>
          </a:xfrm>
          <a:prstGeom prst="rect">
            <a:avLst/>
          </a:prstGeom>
        </p:spPr>
      </p:pic>
      <p:pic>
        <p:nvPicPr>
          <p:cNvPr id="11" name="10 Imagen" descr="580b57fcd9996e24bc43c131.png"/>
          <p:cNvPicPr>
            <a:picLocks noChangeAspect="1"/>
          </p:cNvPicPr>
          <p:nvPr/>
        </p:nvPicPr>
        <p:blipFill>
          <a:blip r:embed="rId3">
            <a:lum contrast="20000"/>
          </a:blip>
          <a:srcRect l="9500" t="16418" r="12500" b="7462"/>
          <a:stretch>
            <a:fillRect/>
          </a:stretch>
        </p:blipFill>
        <p:spPr>
          <a:xfrm>
            <a:off x="3071802" y="2500330"/>
            <a:ext cx="1529614" cy="1000132"/>
          </a:xfrm>
          <a:prstGeom prst="rect">
            <a:avLst/>
          </a:prstGeom>
        </p:spPr>
      </p:pic>
      <p:pic>
        <p:nvPicPr>
          <p:cNvPr id="12" name="11 Imagen" descr="580b57fcd9996e24bc43c131.png"/>
          <p:cNvPicPr>
            <a:picLocks noChangeAspect="1"/>
          </p:cNvPicPr>
          <p:nvPr/>
        </p:nvPicPr>
        <p:blipFill>
          <a:blip r:embed="rId3">
            <a:lum contrast="20000"/>
          </a:blip>
          <a:srcRect l="9500" t="16418" r="12500" b="7462"/>
          <a:stretch>
            <a:fillRect/>
          </a:stretch>
        </p:blipFill>
        <p:spPr>
          <a:xfrm flipH="1">
            <a:off x="4500562" y="2500330"/>
            <a:ext cx="1571636" cy="1000132"/>
          </a:xfrm>
          <a:prstGeom prst="rect">
            <a:avLst/>
          </a:prstGeom>
        </p:spPr>
      </p:pic>
      <p:pic>
        <p:nvPicPr>
          <p:cNvPr id="13" name="12 Imagen" descr="580b57fcd9996e24bc43c131.png"/>
          <p:cNvPicPr>
            <a:picLocks noChangeAspect="1"/>
          </p:cNvPicPr>
          <p:nvPr/>
        </p:nvPicPr>
        <p:blipFill>
          <a:blip r:embed="rId3">
            <a:lum contrast="20000"/>
          </a:blip>
          <a:srcRect l="9500" t="16418" r="12500" b="7462"/>
          <a:stretch>
            <a:fillRect/>
          </a:stretch>
        </p:blipFill>
        <p:spPr>
          <a:xfrm>
            <a:off x="3071802" y="3143254"/>
            <a:ext cx="1529614" cy="1000132"/>
          </a:xfrm>
          <a:prstGeom prst="rect">
            <a:avLst/>
          </a:prstGeom>
        </p:spPr>
      </p:pic>
      <p:pic>
        <p:nvPicPr>
          <p:cNvPr id="14" name="13 Imagen" descr="580b57fcd9996e24bc43c131.png"/>
          <p:cNvPicPr>
            <a:picLocks noChangeAspect="1"/>
          </p:cNvPicPr>
          <p:nvPr/>
        </p:nvPicPr>
        <p:blipFill>
          <a:blip r:embed="rId3">
            <a:lum contrast="20000"/>
          </a:blip>
          <a:srcRect l="9500" t="16418" r="12500" b="7462"/>
          <a:stretch>
            <a:fillRect/>
          </a:stretch>
        </p:blipFill>
        <p:spPr>
          <a:xfrm flipH="1">
            <a:off x="4500562" y="3143254"/>
            <a:ext cx="1571636" cy="1000132"/>
          </a:xfrm>
          <a:prstGeom prst="rect">
            <a:avLst/>
          </a:prstGeom>
        </p:spPr>
      </p:pic>
      <p:pic>
        <p:nvPicPr>
          <p:cNvPr id="15" name="14 Imagen" descr="580b57fcd9996e24bc43c131.png"/>
          <p:cNvPicPr>
            <a:picLocks noChangeAspect="1"/>
          </p:cNvPicPr>
          <p:nvPr/>
        </p:nvPicPr>
        <p:blipFill>
          <a:blip r:embed="rId3">
            <a:lum contrast="20000"/>
          </a:blip>
          <a:srcRect l="9500" t="16418" r="12500" b="7462"/>
          <a:stretch>
            <a:fillRect/>
          </a:stretch>
        </p:blipFill>
        <p:spPr>
          <a:xfrm>
            <a:off x="3071802" y="3714776"/>
            <a:ext cx="1529614" cy="1000132"/>
          </a:xfrm>
          <a:prstGeom prst="rect">
            <a:avLst/>
          </a:prstGeom>
        </p:spPr>
      </p:pic>
      <p:pic>
        <p:nvPicPr>
          <p:cNvPr id="16" name="15 Imagen" descr="580b57fcd9996e24bc43c131.png"/>
          <p:cNvPicPr>
            <a:picLocks noChangeAspect="1"/>
          </p:cNvPicPr>
          <p:nvPr/>
        </p:nvPicPr>
        <p:blipFill>
          <a:blip r:embed="rId3">
            <a:lum contrast="20000"/>
          </a:blip>
          <a:srcRect l="9500" t="16418" r="12500" b="7462"/>
          <a:stretch>
            <a:fillRect/>
          </a:stretch>
        </p:blipFill>
        <p:spPr>
          <a:xfrm flipH="1">
            <a:off x="4500562" y="3714776"/>
            <a:ext cx="1571636" cy="1000132"/>
          </a:xfrm>
          <a:prstGeom prst="rect">
            <a:avLst/>
          </a:prstGeom>
        </p:spPr>
      </p:pic>
      <p:pic>
        <p:nvPicPr>
          <p:cNvPr id="17" name="16 Imagen" descr="580b57fcd9996e24bc43c131.png"/>
          <p:cNvPicPr>
            <a:picLocks noChangeAspect="1"/>
          </p:cNvPicPr>
          <p:nvPr/>
        </p:nvPicPr>
        <p:blipFill>
          <a:blip r:embed="rId3">
            <a:lum contrast="20000"/>
          </a:blip>
          <a:srcRect l="9500" t="16418" r="12500" b="7462"/>
          <a:stretch>
            <a:fillRect/>
          </a:stretch>
        </p:blipFill>
        <p:spPr>
          <a:xfrm>
            <a:off x="3071802" y="4357700"/>
            <a:ext cx="1529614" cy="1000132"/>
          </a:xfrm>
          <a:prstGeom prst="rect">
            <a:avLst/>
          </a:prstGeom>
        </p:spPr>
      </p:pic>
      <p:pic>
        <p:nvPicPr>
          <p:cNvPr id="18" name="17 Imagen" descr="580b57fcd9996e24bc43c131.png"/>
          <p:cNvPicPr>
            <a:picLocks noChangeAspect="1"/>
          </p:cNvPicPr>
          <p:nvPr/>
        </p:nvPicPr>
        <p:blipFill>
          <a:blip r:embed="rId3">
            <a:lum contrast="20000"/>
          </a:blip>
          <a:srcRect l="9500" t="16418" r="12500" b="7462"/>
          <a:stretch>
            <a:fillRect/>
          </a:stretch>
        </p:blipFill>
        <p:spPr>
          <a:xfrm flipH="1">
            <a:off x="4500562" y="4357700"/>
            <a:ext cx="1571636" cy="1000132"/>
          </a:xfrm>
          <a:prstGeom prst="rect">
            <a:avLst/>
          </a:prstGeom>
        </p:spPr>
      </p:pic>
      <p:sp>
        <p:nvSpPr>
          <p:cNvPr id="19" name="18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1+#ppt_w/2"/>
                                          </p:val>
                                        </p:tav>
                                        <p:tav tm="100000">
                                          <p:val>
                                            <p:strVal val="#ppt_x"/>
                                          </p:val>
                                        </p:tav>
                                      </p:tavLst>
                                    </p:anim>
                                    <p:anim calcmode="lin" valueType="num">
                                      <p:cBhvr additive="base">
                                        <p:cTn id="42" dur="2000" fill="hold"/>
                                        <p:tgtEl>
                                          <p:spTgt spid="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1+#ppt_w/2"/>
                                          </p:val>
                                        </p:tav>
                                        <p:tav tm="100000">
                                          <p:val>
                                            <p:strVal val="#ppt_x"/>
                                          </p:val>
                                        </p:tav>
                                      </p:tavLst>
                                    </p:anim>
                                    <p:anim calcmode="lin" valueType="num">
                                      <p:cBhvr additive="base">
                                        <p:cTn id="46" dur="20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1+#ppt_w/2"/>
                                          </p:val>
                                        </p:tav>
                                        <p:tav tm="100000">
                                          <p:val>
                                            <p:strVal val="#ppt_x"/>
                                          </p:val>
                                        </p:tav>
                                      </p:tavLst>
                                    </p:anim>
                                    <p:anim calcmode="lin" valueType="num">
                                      <p:cBhvr additive="base">
                                        <p:cTn id="54" dur="2000" fill="hold"/>
                                        <p:tgtEl>
                                          <p:spTgt spid="10"/>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1+#ppt_w/2"/>
                                          </p:val>
                                        </p:tav>
                                        <p:tav tm="100000">
                                          <p:val>
                                            <p:strVal val="#ppt_x"/>
                                          </p:val>
                                        </p:tav>
                                      </p:tavLst>
                                    </p:anim>
                                    <p:anim calcmode="lin" valueType="num">
                                      <p:cBhvr additive="base">
                                        <p:cTn id="58" dur="2000" fill="hold"/>
                                        <p:tgtEl>
                                          <p:spTgt spid="12"/>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1+#ppt_w/2"/>
                                          </p:val>
                                        </p:tav>
                                        <p:tav tm="100000">
                                          <p:val>
                                            <p:strVal val="#ppt_x"/>
                                          </p:val>
                                        </p:tav>
                                      </p:tavLst>
                                    </p:anim>
                                    <p:anim calcmode="lin" valueType="num">
                                      <p:cBhvr additive="base">
                                        <p:cTn id="62" dur="2000" fill="hold"/>
                                        <p:tgtEl>
                                          <p:spTgt spid="14"/>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1+#ppt_w/2"/>
                                          </p:val>
                                        </p:tav>
                                        <p:tav tm="100000">
                                          <p:val>
                                            <p:strVal val="#ppt_x"/>
                                          </p:val>
                                        </p:tav>
                                      </p:tavLst>
                                    </p:anim>
                                    <p:anim calcmode="lin" valueType="num">
                                      <p:cBhvr additive="base">
                                        <p:cTn id="66" dur="2000" fill="hold"/>
                                        <p:tgtEl>
                                          <p:spTgt spid="16"/>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1+ppt_w/2"/>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1+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1+ppt_w/2"/>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1+ppt_w/2"/>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1+ppt_w/2"/>
                                          </p:val>
                                        </p:tav>
                                      </p:tavLst>
                                    </p:anim>
                                    <p:anim calcmode="lin" valueType="num">
                                      <p:cBhvr additive="base">
                                        <p:cTn id="134" dur="2000"/>
                                        <p:tgtEl>
                                          <p:spTgt spid="17"/>
                                        </p:tgtEl>
                                        <p:attrNameLst>
                                          <p:attrName>ppt_y</p:attrName>
                                        </p:attrNameLst>
                                      </p:cBhvr>
                                      <p:tavLst>
                                        <p:tav tm="0">
                                          <p:val>
                                            <p:strVal val="ppt_y"/>
                                          </p:val>
                                        </p:tav>
                                        <p:tav tm="100000">
                                          <p:val>
                                            <p:strVal val="1+ppt_h/2"/>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0-ppt_w/2"/>
                                          </p:val>
                                        </p:tav>
                                      </p:tavLst>
                                    </p:anim>
                                    <p:anim calcmode="lin" valueType="num">
                                      <p:cBhvr additive="base">
                                        <p:cTn id="138" dur="2000"/>
                                        <p:tgtEl>
                                          <p:spTgt spid="4"/>
                                        </p:tgtEl>
                                        <p:attrNameLst>
                                          <p:attrName>ppt_y</p:attrName>
                                        </p:attrNameLst>
                                      </p:cBhvr>
                                      <p:tavLst>
                                        <p:tav tm="0">
                                          <p:val>
                                            <p:strVal val="ppt_y"/>
                                          </p:val>
                                        </p:tav>
                                        <p:tav tm="100000">
                                          <p:val>
                                            <p:strVal val="1+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1+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1+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0-ppt_w/2"/>
                                          </p:val>
                                        </p:tav>
                                      </p:tavLst>
                                    </p:anim>
                                    <p:anim calcmode="lin" valueType="num">
                                      <p:cBhvr additive="base">
                                        <p:cTn id="150" dur="2000"/>
                                        <p:tgtEl>
                                          <p:spTgt spid="10"/>
                                        </p:tgtEl>
                                        <p:attrNameLst>
                                          <p:attrName>ppt_y</p:attrName>
                                        </p:attrNameLst>
                                      </p:cBhvr>
                                      <p:tavLst>
                                        <p:tav tm="0">
                                          <p:val>
                                            <p:strVal val="ppt_y"/>
                                          </p:val>
                                        </p:tav>
                                        <p:tav tm="100000">
                                          <p:val>
                                            <p:strVal val="1+ppt_h/2"/>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1+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0-ppt_w/2"/>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0-ppt_w/2"/>
                                          </p:val>
                                        </p:tav>
                                      </p:tavLst>
                                    </p:anim>
                                    <p:anim calcmode="lin" valueType="num">
                                      <p:cBhvr additive="base">
                                        <p:cTn id="162" dur="2000"/>
                                        <p:tgtEl>
                                          <p:spTgt spid="16"/>
                                        </p:tgtEl>
                                        <p:attrNameLst>
                                          <p:attrName>ppt_y</p:attrName>
                                        </p:attrNameLst>
                                      </p:cBhvr>
                                      <p:tavLst>
                                        <p:tav tm="0">
                                          <p:val>
                                            <p:strVal val="ppt_y"/>
                                          </p:val>
                                        </p:tav>
                                        <p:tav tm="100000">
                                          <p:val>
                                            <p:strVal val="1+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3"/>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5"/>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7"/>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3"/>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5"/>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7"/>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36313"/>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526942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kiwi-slice-png-kiwi-fruit-png-transparent-image-1380.png"/>
          <p:cNvPicPr>
            <a:picLocks noChangeAspect="1"/>
          </p:cNvPicPr>
          <p:nvPr/>
        </p:nvPicPr>
        <p:blipFill>
          <a:blip r:embed="rId3" cstate="print"/>
          <a:srcRect l="4207" t="4166" r="5515" b="5555"/>
          <a:stretch>
            <a:fillRect/>
          </a:stretch>
        </p:blipFill>
        <p:spPr>
          <a:xfrm>
            <a:off x="0" y="0"/>
            <a:ext cx="714348" cy="672937"/>
          </a:xfrm>
          <a:prstGeom prst="rect">
            <a:avLst/>
          </a:prstGeom>
        </p:spPr>
      </p:pic>
      <p:pic>
        <p:nvPicPr>
          <p:cNvPr id="4" name="3 Imagen" descr="fresa2.png"/>
          <p:cNvPicPr>
            <a:picLocks noChangeAspect="1"/>
          </p:cNvPicPr>
          <p:nvPr/>
        </p:nvPicPr>
        <p:blipFill>
          <a:blip r:embed="rId4" cstate="print"/>
          <a:srcRect l="17391" t="25972" r="17391" b="20824"/>
          <a:stretch>
            <a:fillRect/>
          </a:stretch>
        </p:blipFill>
        <p:spPr>
          <a:xfrm rot="914651">
            <a:off x="697799" y="500310"/>
            <a:ext cx="612219" cy="499442"/>
          </a:xfrm>
          <a:prstGeom prst="rect">
            <a:avLst/>
          </a:prstGeom>
        </p:spPr>
      </p:pic>
      <p:pic>
        <p:nvPicPr>
          <p:cNvPr id="5" name="4 Imagen" descr="kiwi-slice-png-kiwi-fruit-png-transparent-image-1380.png"/>
          <p:cNvPicPr>
            <a:picLocks noChangeAspect="1"/>
          </p:cNvPicPr>
          <p:nvPr/>
        </p:nvPicPr>
        <p:blipFill>
          <a:blip r:embed="rId3" cstate="print"/>
          <a:srcRect l="4207" t="4166" r="5515" b="5555"/>
          <a:stretch>
            <a:fillRect/>
          </a:stretch>
        </p:blipFill>
        <p:spPr>
          <a:xfrm>
            <a:off x="1214414" y="857238"/>
            <a:ext cx="714348" cy="672937"/>
          </a:xfrm>
          <a:prstGeom prst="rect">
            <a:avLst/>
          </a:prstGeom>
        </p:spPr>
      </p:pic>
      <p:pic>
        <p:nvPicPr>
          <p:cNvPr id="6" name="5 Imagen" descr="fresa2.png"/>
          <p:cNvPicPr>
            <a:picLocks noChangeAspect="1"/>
          </p:cNvPicPr>
          <p:nvPr/>
        </p:nvPicPr>
        <p:blipFill>
          <a:blip r:embed="rId4" cstate="print"/>
          <a:srcRect l="17391" t="25972" r="17391" b="20824"/>
          <a:stretch>
            <a:fillRect/>
          </a:stretch>
        </p:blipFill>
        <p:spPr>
          <a:xfrm rot="1115293">
            <a:off x="1920989" y="1370417"/>
            <a:ext cx="612219" cy="499442"/>
          </a:xfrm>
          <a:prstGeom prst="rect">
            <a:avLst/>
          </a:prstGeom>
        </p:spPr>
      </p:pic>
      <p:pic>
        <p:nvPicPr>
          <p:cNvPr id="7" name="6 Imagen" descr="kiwi-slice-png-kiwi-fruit-png-transparent-image-1380.png"/>
          <p:cNvPicPr>
            <a:picLocks noChangeAspect="1"/>
          </p:cNvPicPr>
          <p:nvPr/>
        </p:nvPicPr>
        <p:blipFill>
          <a:blip r:embed="rId3" cstate="print"/>
          <a:srcRect l="4207" t="4166" r="5515" b="5555"/>
          <a:stretch>
            <a:fillRect/>
          </a:stretch>
        </p:blipFill>
        <p:spPr>
          <a:xfrm>
            <a:off x="2357422" y="1857370"/>
            <a:ext cx="714348" cy="672937"/>
          </a:xfrm>
          <a:prstGeom prst="rect">
            <a:avLst/>
          </a:prstGeom>
        </p:spPr>
      </p:pic>
      <p:pic>
        <p:nvPicPr>
          <p:cNvPr id="8" name="7 Imagen" descr="kiwi-slice-png-kiwi-fruit-png-transparent-image-1380.png"/>
          <p:cNvPicPr>
            <a:picLocks noChangeAspect="1"/>
          </p:cNvPicPr>
          <p:nvPr/>
        </p:nvPicPr>
        <p:blipFill>
          <a:blip r:embed="rId3" cstate="print"/>
          <a:srcRect l="4207" t="4166" r="5515" b="5555"/>
          <a:stretch>
            <a:fillRect/>
          </a:stretch>
        </p:blipFill>
        <p:spPr>
          <a:xfrm>
            <a:off x="2357422" y="2500312"/>
            <a:ext cx="714348" cy="672937"/>
          </a:xfrm>
          <a:prstGeom prst="rect">
            <a:avLst/>
          </a:prstGeom>
        </p:spPr>
      </p:pic>
      <p:pic>
        <p:nvPicPr>
          <p:cNvPr id="9" name="8 Imagen" descr="fresa2.png"/>
          <p:cNvPicPr>
            <a:picLocks noChangeAspect="1"/>
          </p:cNvPicPr>
          <p:nvPr/>
        </p:nvPicPr>
        <p:blipFill>
          <a:blip r:embed="rId4" cstate="print"/>
          <a:srcRect l="17391" t="25972" r="17391" b="20824"/>
          <a:stretch>
            <a:fillRect/>
          </a:stretch>
        </p:blipFill>
        <p:spPr>
          <a:xfrm rot="17338118">
            <a:off x="672462" y="4121449"/>
            <a:ext cx="612219" cy="499442"/>
          </a:xfrm>
          <a:prstGeom prst="rect">
            <a:avLst/>
          </a:prstGeom>
        </p:spPr>
      </p:pic>
      <p:pic>
        <p:nvPicPr>
          <p:cNvPr id="10" name="9 Imagen" descr="kiwi-slice-png-kiwi-fruit-png-transparent-image-1380.png"/>
          <p:cNvPicPr>
            <a:picLocks noChangeAspect="1"/>
          </p:cNvPicPr>
          <p:nvPr/>
        </p:nvPicPr>
        <p:blipFill>
          <a:blip r:embed="rId3" cstate="print"/>
          <a:srcRect l="4207" t="4166" r="5515" b="5555"/>
          <a:stretch>
            <a:fillRect/>
          </a:stretch>
        </p:blipFill>
        <p:spPr>
          <a:xfrm>
            <a:off x="0" y="4470563"/>
            <a:ext cx="714348" cy="672937"/>
          </a:xfrm>
          <a:prstGeom prst="rect">
            <a:avLst/>
          </a:prstGeom>
        </p:spPr>
      </p:pic>
      <p:pic>
        <p:nvPicPr>
          <p:cNvPr id="11" name="10 Imagen" descr="fresa2.png"/>
          <p:cNvPicPr>
            <a:picLocks noChangeAspect="1"/>
          </p:cNvPicPr>
          <p:nvPr/>
        </p:nvPicPr>
        <p:blipFill>
          <a:blip r:embed="rId4" cstate="print"/>
          <a:srcRect l="17391" t="25972" r="17391" b="20824"/>
          <a:stretch>
            <a:fillRect/>
          </a:stretch>
        </p:blipFill>
        <p:spPr>
          <a:xfrm rot="16904094">
            <a:off x="1858006" y="3172595"/>
            <a:ext cx="612219" cy="499442"/>
          </a:xfrm>
          <a:prstGeom prst="rect">
            <a:avLst/>
          </a:prstGeom>
        </p:spPr>
      </p:pic>
      <p:pic>
        <p:nvPicPr>
          <p:cNvPr id="12" name="11 Imagen" descr="kiwi-slice-png-kiwi-fruit-png-transparent-image-1380.png"/>
          <p:cNvPicPr>
            <a:picLocks noChangeAspect="1"/>
          </p:cNvPicPr>
          <p:nvPr/>
        </p:nvPicPr>
        <p:blipFill>
          <a:blip r:embed="rId3" cstate="print"/>
          <a:srcRect l="4207" t="4166" r="5515" b="5555"/>
          <a:stretch>
            <a:fillRect/>
          </a:stretch>
        </p:blipFill>
        <p:spPr>
          <a:xfrm>
            <a:off x="1285852" y="3643320"/>
            <a:ext cx="714348" cy="672937"/>
          </a:xfrm>
          <a:prstGeom prst="rect">
            <a:avLst/>
          </a:prstGeom>
        </p:spPr>
      </p:pic>
      <p:pic>
        <p:nvPicPr>
          <p:cNvPr id="13" name="12 Imagen" descr="kiwi-slice-png-kiwi-fruit-png-transparent-image-1380.png"/>
          <p:cNvPicPr>
            <a:picLocks noChangeAspect="1"/>
          </p:cNvPicPr>
          <p:nvPr/>
        </p:nvPicPr>
        <p:blipFill>
          <a:blip r:embed="rId3" cstate="print"/>
          <a:srcRect l="4207" t="4166" r="5515" b="5555"/>
          <a:stretch>
            <a:fillRect/>
          </a:stretch>
        </p:blipFill>
        <p:spPr>
          <a:xfrm>
            <a:off x="3143240" y="0"/>
            <a:ext cx="714348" cy="672937"/>
          </a:xfrm>
          <a:prstGeom prst="rect">
            <a:avLst/>
          </a:prstGeom>
        </p:spPr>
      </p:pic>
      <p:pic>
        <p:nvPicPr>
          <p:cNvPr id="14" name="13 Imagen" descr="fresa2.png"/>
          <p:cNvPicPr>
            <a:picLocks noChangeAspect="1"/>
          </p:cNvPicPr>
          <p:nvPr/>
        </p:nvPicPr>
        <p:blipFill>
          <a:blip r:embed="rId4" cstate="print"/>
          <a:srcRect l="17391" t="25972" r="17391" b="20824"/>
          <a:stretch>
            <a:fillRect/>
          </a:stretch>
        </p:blipFill>
        <p:spPr>
          <a:xfrm rot="914651">
            <a:off x="3841039" y="500310"/>
            <a:ext cx="612219" cy="499442"/>
          </a:xfrm>
          <a:prstGeom prst="rect">
            <a:avLst/>
          </a:prstGeom>
        </p:spPr>
      </p:pic>
      <p:pic>
        <p:nvPicPr>
          <p:cNvPr id="15" name="14 Imagen" descr="kiwi-slice-png-kiwi-fruit-png-transparent-image-1380.png"/>
          <p:cNvPicPr>
            <a:picLocks noChangeAspect="1"/>
          </p:cNvPicPr>
          <p:nvPr/>
        </p:nvPicPr>
        <p:blipFill>
          <a:blip r:embed="rId3" cstate="print"/>
          <a:srcRect l="4207" t="4166" r="5515" b="5555"/>
          <a:stretch>
            <a:fillRect/>
          </a:stretch>
        </p:blipFill>
        <p:spPr>
          <a:xfrm>
            <a:off x="4357654" y="857238"/>
            <a:ext cx="714348" cy="672937"/>
          </a:xfrm>
          <a:prstGeom prst="rect">
            <a:avLst/>
          </a:prstGeom>
        </p:spPr>
      </p:pic>
      <p:pic>
        <p:nvPicPr>
          <p:cNvPr id="16" name="15 Imagen" descr="fresa2.png"/>
          <p:cNvPicPr>
            <a:picLocks noChangeAspect="1"/>
          </p:cNvPicPr>
          <p:nvPr/>
        </p:nvPicPr>
        <p:blipFill>
          <a:blip r:embed="rId4" cstate="print"/>
          <a:srcRect l="17391" t="25972" r="17391" b="20824"/>
          <a:stretch>
            <a:fillRect/>
          </a:stretch>
        </p:blipFill>
        <p:spPr>
          <a:xfrm rot="1115293">
            <a:off x="5064229" y="1370417"/>
            <a:ext cx="612219" cy="499442"/>
          </a:xfrm>
          <a:prstGeom prst="rect">
            <a:avLst/>
          </a:prstGeom>
        </p:spPr>
      </p:pic>
      <p:pic>
        <p:nvPicPr>
          <p:cNvPr id="17" name="16 Imagen" descr="kiwi-slice-png-kiwi-fruit-png-transparent-image-1380.png"/>
          <p:cNvPicPr>
            <a:picLocks noChangeAspect="1"/>
          </p:cNvPicPr>
          <p:nvPr/>
        </p:nvPicPr>
        <p:blipFill>
          <a:blip r:embed="rId3" cstate="print"/>
          <a:srcRect l="4207" t="4166" r="5515" b="5555"/>
          <a:stretch>
            <a:fillRect/>
          </a:stretch>
        </p:blipFill>
        <p:spPr>
          <a:xfrm>
            <a:off x="5500662" y="1857370"/>
            <a:ext cx="714348" cy="672937"/>
          </a:xfrm>
          <a:prstGeom prst="rect">
            <a:avLst/>
          </a:prstGeom>
        </p:spPr>
      </p:pic>
      <p:pic>
        <p:nvPicPr>
          <p:cNvPr id="18" name="17 Imagen" descr="kiwi-slice-png-kiwi-fruit-png-transparent-image-1380.png"/>
          <p:cNvPicPr>
            <a:picLocks noChangeAspect="1"/>
          </p:cNvPicPr>
          <p:nvPr/>
        </p:nvPicPr>
        <p:blipFill>
          <a:blip r:embed="rId3" cstate="print"/>
          <a:srcRect l="4207" t="4166" r="5515" b="5555"/>
          <a:stretch>
            <a:fillRect/>
          </a:stretch>
        </p:blipFill>
        <p:spPr>
          <a:xfrm>
            <a:off x="5500662" y="2500312"/>
            <a:ext cx="714348" cy="672937"/>
          </a:xfrm>
          <a:prstGeom prst="rect">
            <a:avLst/>
          </a:prstGeom>
        </p:spPr>
      </p:pic>
      <p:pic>
        <p:nvPicPr>
          <p:cNvPr id="19" name="18 Imagen" descr="fresa2.png"/>
          <p:cNvPicPr>
            <a:picLocks noChangeAspect="1"/>
          </p:cNvPicPr>
          <p:nvPr/>
        </p:nvPicPr>
        <p:blipFill>
          <a:blip r:embed="rId4" cstate="print"/>
          <a:srcRect l="17391" t="25972" r="17391" b="20824"/>
          <a:stretch>
            <a:fillRect/>
          </a:stretch>
        </p:blipFill>
        <p:spPr>
          <a:xfrm rot="17338118">
            <a:off x="3815702" y="4121449"/>
            <a:ext cx="612219" cy="499442"/>
          </a:xfrm>
          <a:prstGeom prst="rect">
            <a:avLst/>
          </a:prstGeom>
        </p:spPr>
      </p:pic>
      <p:pic>
        <p:nvPicPr>
          <p:cNvPr id="20" name="19 Imagen" descr="kiwi-slice-png-kiwi-fruit-png-transparent-image-1380.png"/>
          <p:cNvPicPr>
            <a:picLocks noChangeAspect="1"/>
          </p:cNvPicPr>
          <p:nvPr/>
        </p:nvPicPr>
        <p:blipFill>
          <a:blip r:embed="rId3" cstate="print"/>
          <a:srcRect l="4207" t="4166" r="5515" b="5555"/>
          <a:stretch>
            <a:fillRect/>
          </a:stretch>
        </p:blipFill>
        <p:spPr>
          <a:xfrm>
            <a:off x="3143240" y="4470563"/>
            <a:ext cx="714348" cy="672937"/>
          </a:xfrm>
          <a:prstGeom prst="rect">
            <a:avLst/>
          </a:prstGeom>
        </p:spPr>
      </p:pic>
      <p:pic>
        <p:nvPicPr>
          <p:cNvPr id="21" name="20 Imagen" descr="fresa2.png"/>
          <p:cNvPicPr>
            <a:picLocks noChangeAspect="1"/>
          </p:cNvPicPr>
          <p:nvPr/>
        </p:nvPicPr>
        <p:blipFill>
          <a:blip r:embed="rId4" cstate="print"/>
          <a:srcRect l="17391" t="25972" r="17391" b="20824"/>
          <a:stretch>
            <a:fillRect/>
          </a:stretch>
        </p:blipFill>
        <p:spPr>
          <a:xfrm rot="16904094">
            <a:off x="5001246" y="3172595"/>
            <a:ext cx="612219" cy="499442"/>
          </a:xfrm>
          <a:prstGeom prst="rect">
            <a:avLst/>
          </a:prstGeom>
        </p:spPr>
      </p:pic>
      <p:pic>
        <p:nvPicPr>
          <p:cNvPr id="22" name="21 Imagen" descr="kiwi-slice-png-kiwi-fruit-png-transparent-image-1380.png"/>
          <p:cNvPicPr>
            <a:picLocks noChangeAspect="1"/>
          </p:cNvPicPr>
          <p:nvPr/>
        </p:nvPicPr>
        <p:blipFill>
          <a:blip r:embed="rId3" cstate="print"/>
          <a:srcRect l="4207" t="4166" r="5515" b="5555"/>
          <a:stretch>
            <a:fillRect/>
          </a:stretch>
        </p:blipFill>
        <p:spPr>
          <a:xfrm>
            <a:off x="4429092" y="3643320"/>
            <a:ext cx="714348" cy="672937"/>
          </a:xfrm>
          <a:prstGeom prst="rect">
            <a:avLst/>
          </a:prstGeom>
        </p:spPr>
      </p:pic>
      <p:pic>
        <p:nvPicPr>
          <p:cNvPr id="23" name="22 Imagen" descr="kiwi-slice-png-kiwi-fruit-png-transparent-image-1380.png"/>
          <p:cNvPicPr>
            <a:picLocks noChangeAspect="1"/>
          </p:cNvPicPr>
          <p:nvPr/>
        </p:nvPicPr>
        <p:blipFill>
          <a:blip r:embed="rId3" cstate="print"/>
          <a:srcRect l="4207" t="4166" r="5515" b="5555"/>
          <a:stretch>
            <a:fillRect/>
          </a:stretch>
        </p:blipFill>
        <p:spPr>
          <a:xfrm>
            <a:off x="6072230" y="0"/>
            <a:ext cx="714348" cy="672937"/>
          </a:xfrm>
          <a:prstGeom prst="rect">
            <a:avLst/>
          </a:prstGeom>
        </p:spPr>
      </p:pic>
      <p:pic>
        <p:nvPicPr>
          <p:cNvPr id="24" name="23 Imagen" descr="fresa2.png"/>
          <p:cNvPicPr>
            <a:picLocks noChangeAspect="1"/>
          </p:cNvPicPr>
          <p:nvPr/>
        </p:nvPicPr>
        <p:blipFill>
          <a:blip r:embed="rId4" cstate="print"/>
          <a:srcRect l="17391" t="25972" r="17391" b="20824"/>
          <a:stretch>
            <a:fillRect/>
          </a:stretch>
        </p:blipFill>
        <p:spPr>
          <a:xfrm rot="914651">
            <a:off x="6770029" y="500310"/>
            <a:ext cx="612219" cy="499442"/>
          </a:xfrm>
          <a:prstGeom prst="rect">
            <a:avLst/>
          </a:prstGeom>
        </p:spPr>
      </p:pic>
      <p:pic>
        <p:nvPicPr>
          <p:cNvPr id="25" name="24 Imagen" descr="kiwi-slice-png-kiwi-fruit-png-transparent-image-1380.png"/>
          <p:cNvPicPr>
            <a:picLocks noChangeAspect="1"/>
          </p:cNvPicPr>
          <p:nvPr/>
        </p:nvPicPr>
        <p:blipFill>
          <a:blip r:embed="rId3" cstate="print"/>
          <a:srcRect l="4207" t="4166" r="5515" b="5555"/>
          <a:stretch>
            <a:fillRect/>
          </a:stretch>
        </p:blipFill>
        <p:spPr>
          <a:xfrm>
            <a:off x="7286644" y="857238"/>
            <a:ext cx="714348" cy="672937"/>
          </a:xfrm>
          <a:prstGeom prst="rect">
            <a:avLst/>
          </a:prstGeom>
        </p:spPr>
      </p:pic>
      <p:pic>
        <p:nvPicPr>
          <p:cNvPr id="26" name="25 Imagen" descr="fresa2.png"/>
          <p:cNvPicPr>
            <a:picLocks noChangeAspect="1"/>
          </p:cNvPicPr>
          <p:nvPr/>
        </p:nvPicPr>
        <p:blipFill>
          <a:blip r:embed="rId4" cstate="print"/>
          <a:srcRect l="17391" t="25972" r="17391" b="20824"/>
          <a:stretch>
            <a:fillRect/>
          </a:stretch>
        </p:blipFill>
        <p:spPr>
          <a:xfrm rot="1115293">
            <a:off x="7993219" y="1370417"/>
            <a:ext cx="612219" cy="499442"/>
          </a:xfrm>
          <a:prstGeom prst="rect">
            <a:avLst/>
          </a:prstGeom>
        </p:spPr>
      </p:pic>
      <p:pic>
        <p:nvPicPr>
          <p:cNvPr id="27" name="26 Imagen" descr="kiwi-slice-png-kiwi-fruit-png-transparent-image-1380.png"/>
          <p:cNvPicPr>
            <a:picLocks noChangeAspect="1"/>
          </p:cNvPicPr>
          <p:nvPr/>
        </p:nvPicPr>
        <p:blipFill>
          <a:blip r:embed="rId3" cstate="print"/>
          <a:srcRect l="4207" t="4166" r="5515" b="5555"/>
          <a:stretch>
            <a:fillRect/>
          </a:stretch>
        </p:blipFill>
        <p:spPr>
          <a:xfrm>
            <a:off x="8429652" y="1857370"/>
            <a:ext cx="714348" cy="672937"/>
          </a:xfrm>
          <a:prstGeom prst="rect">
            <a:avLst/>
          </a:prstGeom>
        </p:spPr>
      </p:pic>
      <p:pic>
        <p:nvPicPr>
          <p:cNvPr id="28" name="27 Imagen" descr="kiwi-slice-png-kiwi-fruit-png-transparent-image-1380.png"/>
          <p:cNvPicPr>
            <a:picLocks noChangeAspect="1"/>
          </p:cNvPicPr>
          <p:nvPr/>
        </p:nvPicPr>
        <p:blipFill>
          <a:blip r:embed="rId3" cstate="print"/>
          <a:srcRect l="4207" t="4166" r="5515" b="5555"/>
          <a:stretch>
            <a:fillRect/>
          </a:stretch>
        </p:blipFill>
        <p:spPr>
          <a:xfrm>
            <a:off x="8429652" y="2500312"/>
            <a:ext cx="714348" cy="672937"/>
          </a:xfrm>
          <a:prstGeom prst="rect">
            <a:avLst/>
          </a:prstGeom>
        </p:spPr>
      </p:pic>
      <p:pic>
        <p:nvPicPr>
          <p:cNvPr id="29" name="28 Imagen" descr="fresa2.png"/>
          <p:cNvPicPr>
            <a:picLocks noChangeAspect="1"/>
          </p:cNvPicPr>
          <p:nvPr/>
        </p:nvPicPr>
        <p:blipFill>
          <a:blip r:embed="rId4" cstate="print"/>
          <a:srcRect l="17391" t="25972" r="17391" b="20824"/>
          <a:stretch>
            <a:fillRect/>
          </a:stretch>
        </p:blipFill>
        <p:spPr>
          <a:xfrm rot="17338118">
            <a:off x="6744692" y="4121449"/>
            <a:ext cx="612219" cy="499442"/>
          </a:xfrm>
          <a:prstGeom prst="rect">
            <a:avLst/>
          </a:prstGeom>
        </p:spPr>
      </p:pic>
      <p:pic>
        <p:nvPicPr>
          <p:cNvPr id="30" name="29 Imagen" descr="kiwi-slice-png-kiwi-fruit-png-transparent-image-1380.png"/>
          <p:cNvPicPr>
            <a:picLocks noChangeAspect="1"/>
          </p:cNvPicPr>
          <p:nvPr/>
        </p:nvPicPr>
        <p:blipFill>
          <a:blip r:embed="rId3" cstate="print"/>
          <a:srcRect l="4207" t="4166" r="5515" b="5555"/>
          <a:stretch>
            <a:fillRect/>
          </a:stretch>
        </p:blipFill>
        <p:spPr>
          <a:xfrm>
            <a:off x="6072230" y="4470563"/>
            <a:ext cx="714348" cy="672937"/>
          </a:xfrm>
          <a:prstGeom prst="rect">
            <a:avLst/>
          </a:prstGeom>
        </p:spPr>
      </p:pic>
      <p:pic>
        <p:nvPicPr>
          <p:cNvPr id="31" name="30 Imagen" descr="fresa2.png"/>
          <p:cNvPicPr>
            <a:picLocks noChangeAspect="1"/>
          </p:cNvPicPr>
          <p:nvPr/>
        </p:nvPicPr>
        <p:blipFill>
          <a:blip r:embed="rId4" cstate="print"/>
          <a:srcRect l="17391" t="25972" r="17391" b="20824"/>
          <a:stretch>
            <a:fillRect/>
          </a:stretch>
        </p:blipFill>
        <p:spPr>
          <a:xfrm rot="16904094">
            <a:off x="7930236" y="3172595"/>
            <a:ext cx="612219" cy="499442"/>
          </a:xfrm>
          <a:prstGeom prst="rect">
            <a:avLst/>
          </a:prstGeom>
        </p:spPr>
      </p:pic>
      <p:pic>
        <p:nvPicPr>
          <p:cNvPr id="32" name="31 Imagen" descr="kiwi-slice-png-kiwi-fruit-png-transparent-image-1380.png"/>
          <p:cNvPicPr>
            <a:picLocks noChangeAspect="1"/>
          </p:cNvPicPr>
          <p:nvPr/>
        </p:nvPicPr>
        <p:blipFill>
          <a:blip r:embed="rId3" cstate="print"/>
          <a:srcRect l="4207" t="4166" r="5515" b="5555"/>
          <a:stretch>
            <a:fillRect/>
          </a:stretch>
        </p:blipFill>
        <p:spPr>
          <a:xfrm>
            <a:off x="7358082" y="3643320"/>
            <a:ext cx="714348" cy="672937"/>
          </a:xfrm>
          <a:prstGeom prst="rect">
            <a:avLst/>
          </a:prstGeom>
        </p:spPr>
      </p:pic>
      <p:sp>
        <p:nvSpPr>
          <p:cNvPr id="33" name="32 Rectángulo"/>
          <p:cNvSpPr/>
          <p:nvPr/>
        </p:nvSpPr>
        <p:spPr>
          <a:xfrm>
            <a:off x="-285784"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1+#ppt_w/2"/>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1+#ppt_w/2"/>
                                          </p:val>
                                        </p:tav>
                                        <p:tav tm="100000">
                                          <p:val>
                                            <p:strVal val="#ppt_x"/>
                                          </p:val>
                                        </p:tav>
                                      </p:tavLst>
                                    </p:anim>
                                    <p:anim calcmode="lin" valueType="num">
                                      <p:cBhvr additive="base">
                                        <p:cTn id="38" dur="2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1+#ppt_w/2"/>
                                          </p:val>
                                        </p:tav>
                                        <p:tav tm="100000">
                                          <p:val>
                                            <p:strVal val="#ppt_x"/>
                                          </p:val>
                                        </p:tav>
                                      </p:tavLst>
                                    </p:anim>
                                    <p:anim calcmode="lin" valueType="num">
                                      <p:cBhvr additive="base">
                                        <p:cTn id="42" dur="2000" fill="hold"/>
                                        <p:tgtEl>
                                          <p:spTgt spid="16"/>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2000" fill="hold"/>
                                        <p:tgtEl>
                                          <p:spTgt spid="17"/>
                                        </p:tgtEl>
                                        <p:attrNameLst>
                                          <p:attrName>ppt_x</p:attrName>
                                        </p:attrNameLst>
                                      </p:cBhvr>
                                      <p:tavLst>
                                        <p:tav tm="0">
                                          <p:val>
                                            <p:strVal val="1+#ppt_w/2"/>
                                          </p:val>
                                        </p:tav>
                                        <p:tav tm="100000">
                                          <p:val>
                                            <p:strVal val="#ppt_x"/>
                                          </p:val>
                                        </p:tav>
                                      </p:tavLst>
                                    </p:anim>
                                    <p:anim calcmode="lin" valueType="num">
                                      <p:cBhvr additive="base">
                                        <p:cTn id="46" dur="2000" fill="hold"/>
                                        <p:tgtEl>
                                          <p:spTgt spid="17"/>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1+#ppt_w/2"/>
                                          </p:val>
                                        </p:tav>
                                        <p:tav tm="100000">
                                          <p:val>
                                            <p:strVal val="#ppt_x"/>
                                          </p:val>
                                        </p:tav>
                                      </p:tavLst>
                                    </p:anim>
                                    <p:anim calcmode="lin" valueType="num">
                                      <p:cBhvr additive="base">
                                        <p:cTn id="54" dur="2000" fill="hold"/>
                                        <p:tgtEl>
                                          <p:spTgt spid="2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1+#ppt_w/2"/>
                                          </p:val>
                                        </p:tav>
                                        <p:tav tm="100000">
                                          <p:val>
                                            <p:strVal val="#ppt_x"/>
                                          </p:val>
                                        </p:tav>
                                      </p:tavLst>
                                    </p:anim>
                                    <p:anim calcmode="lin" valueType="num">
                                      <p:cBhvr additive="base">
                                        <p:cTn id="58" dur="2000" fill="hold"/>
                                        <p:tgtEl>
                                          <p:spTgt spid="2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1+#ppt_w/2"/>
                                          </p:val>
                                        </p:tav>
                                        <p:tav tm="100000">
                                          <p:val>
                                            <p:strVal val="#ppt_x"/>
                                          </p:val>
                                        </p:tav>
                                      </p:tavLst>
                                    </p:anim>
                                    <p:anim calcmode="lin" valueType="num">
                                      <p:cBhvr additive="base">
                                        <p:cTn id="62" dur="2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2000" fill="hold"/>
                                        <p:tgtEl>
                                          <p:spTgt spid="27"/>
                                        </p:tgtEl>
                                        <p:attrNameLst>
                                          <p:attrName>ppt_x</p:attrName>
                                        </p:attrNameLst>
                                      </p:cBhvr>
                                      <p:tavLst>
                                        <p:tav tm="0">
                                          <p:val>
                                            <p:strVal val="1+#ppt_w/2"/>
                                          </p:val>
                                        </p:tav>
                                        <p:tav tm="100000">
                                          <p:val>
                                            <p:strVal val="#ppt_x"/>
                                          </p:val>
                                        </p:tav>
                                      </p:tavLst>
                                    </p:anim>
                                    <p:anim calcmode="lin" valueType="num">
                                      <p:cBhvr additive="base">
                                        <p:cTn id="66" dur="2000" fill="hold"/>
                                        <p:tgtEl>
                                          <p:spTgt spid="27"/>
                                        </p:tgtEl>
                                        <p:attrNameLst>
                                          <p:attrName>ppt_y</p:attrName>
                                        </p:attrNameLst>
                                      </p:cBhvr>
                                      <p:tavLst>
                                        <p:tav tm="0">
                                          <p:val>
                                            <p:strVal val="1+#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additive="base">
                                        <p:cTn id="69" dur="2000" fill="hold"/>
                                        <p:tgtEl>
                                          <p:spTgt spid="8"/>
                                        </p:tgtEl>
                                        <p:attrNameLst>
                                          <p:attrName>ppt_x</p:attrName>
                                        </p:attrNameLst>
                                      </p:cBhvr>
                                      <p:tavLst>
                                        <p:tav tm="0">
                                          <p:val>
                                            <p:strVal val="1+#ppt_w/2"/>
                                          </p:val>
                                        </p:tav>
                                        <p:tav tm="100000">
                                          <p:val>
                                            <p:strVal val="#ppt_x"/>
                                          </p:val>
                                        </p:tav>
                                      </p:tavLst>
                                    </p:anim>
                                    <p:anim calcmode="lin" valueType="num">
                                      <p:cBhvr additive="base">
                                        <p:cTn id="70" dur="2000" fill="hold"/>
                                        <p:tgtEl>
                                          <p:spTgt spid="8"/>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1+#ppt_w/2"/>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2000" fill="hold"/>
                                        <p:tgtEl>
                                          <p:spTgt spid="10"/>
                                        </p:tgtEl>
                                        <p:attrNameLst>
                                          <p:attrName>ppt_x</p:attrName>
                                        </p:attrNameLst>
                                      </p:cBhvr>
                                      <p:tavLst>
                                        <p:tav tm="0">
                                          <p:val>
                                            <p:strVal val="1+#ppt_w/2"/>
                                          </p:val>
                                        </p:tav>
                                        <p:tav tm="100000">
                                          <p:val>
                                            <p:strVal val="#ppt_x"/>
                                          </p:val>
                                        </p:tav>
                                      </p:tavLst>
                                    </p:anim>
                                    <p:anim calcmode="lin" valueType="num">
                                      <p:cBhvr additive="base">
                                        <p:cTn id="78" dur="2000" fill="hold"/>
                                        <p:tgtEl>
                                          <p:spTgt spid="10"/>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1+#ppt_w/2"/>
                                          </p:val>
                                        </p:tav>
                                        <p:tav tm="100000">
                                          <p:val>
                                            <p:strVal val="#ppt_x"/>
                                          </p:val>
                                        </p:tav>
                                      </p:tavLst>
                                    </p:anim>
                                    <p:anim calcmode="lin" valueType="num">
                                      <p:cBhvr additive="base">
                                        <p:cTn id="82" dur="2000" fill="hold"/>
                                        <p:tgtEl>
                                          <p:spTgt spid="11"/>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2000" fill="hold"/>
                                        <p:tgtEl>
                                          <p:spTgt spid="12"/>
                                        </p:tgtEl>
                                        <p:attrNameLst>
                                          <p:attrName>ppt_x</p:attrName>
                                        </p:attrNameLst>
                                      </p:cBhvr>
                                      <p:tavLst>
                                        <p:tav tm="0">
                                          <p:val>
                                            <p:strVal val="1+#ppt_w/2"/>
                                          </p:val>
                                        </p:tav>
                                        <p:tav tm="100000">
                                          <p:val>
                                            <p:strVal val="#ppt_x"/>
                                          </p:val>
                                        </p:tav>
                                      </p:tavLst>
                                    </p:anim>
                                    <p:anim calcmode="lin" valueType="num">
                                      <p:cBhvr additive="base">
                                        <p:cTn id="86" dur="2000" fill="hold"/>
                                        <p:tgtEl>
                                          <p:spTgt spid="12"/>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additive="base">
                                        <p:cTn id="89" dur="2000" fill="hold"/>
                                        <p:tgtEl>
                                          <p:spTgt spid="18"/>
                                        </p:tgtEl>
                                        <p:attrNameLst>
                                          <p:attrName>ppt_x</p:attrName>
                                        </p:attrNameLst>
                                      </p:cBhvr>
                                      <p:tavLst>
                                        <p:tav tm="0">
                                          <p:val>
                                            <p:strVal val="1+#ppt_w/2"/>
                                          </p:val>
                                        </p:tav>
                                        <p:tav tm="100000">
                                          <p:val>
                                            <p:strVal val="#ppt_x"/>
                                          </p:val>
                                        </p:tav>
                                      </p:tavLst>
                                    </p:anim>
                                    <p:anim calcmode="lin" valueType="num">
                                      <p:cBhvr additive="base">
                                        <p:cTn id="90" dur="2000" fill="hold"/>
                                        <p:tgtEl>
                                          <p:spTgt spid="18"/>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19"/>
                                        </p:tgtEl>
                                        <p:attrNameLst>
                                          <p:attrName>style.visibility</p:attrName>
                                        </p:attrNameLst>
                                      </p:cBhvr>
                                      <p:to>
                                        <p:strVal val="visible"/>
                                      </p:to>
                                    </p:set>
                                    <p:anim calcmode="lin" valueType="num">
                                      <p:cBhvr additive="base">
                                        <p:cTn id="93" dur="2000" fill="hold"/>
                                        <p:tgtEl>
                                          <p:spTgt spid="19"/>
                                        </p:tgtEl>
                                        <p:attrNameLst>
                                          <p:attrName>ppt_x</p:attrName>
                                        </p:attrNameLst>
                                      </p:cBhvr>
                                      <p:tavLst>
                                        <p:tav tm="0">
                                          <p:val>
                                            <p:strVal val="1+#ppt_w/2"/>
                                          </p:val>
                                        </p:tav>
                                        <p:tav tm="100000">
                                          <p:val>
                                            <p:strVal val="#ppt_x"/>
                                          </p:val>
                                        </p:tav>
                                      </p:tavLst>
                                    </p:anim>
                                    <p:anim calcmode="lin" valueType="num">
                                      <p:cBhvr additive="base">
                                        <p:cTn id="94" dur="2000" fill="hold"/>
                                        <p:tgtEl>
                                          <p:spTgt spid="19"/>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2000" fill="hold"/>
                                        <p:tgtEl>
                                          <p:spTgt spid="20"/>
                                        </p:tgtEl>
                                        <p:attrNameLst>
                                          <p:attrName>ppt_x</p:attrName>
                                        </p:attrNameLst>
                                      </p:cBhvr>
                                      <p:tavLst>
                                        <p:tav tm="0">
                                          <p:val>
                                            <p:strVal val="1+#ppt_w/2"/>
                                          </p:val>
                                        </p:tav>
                                        <p:tav tm="100000">
                                          <p:val>
                                            <p:strVal val="#ppt_x"/>
                                          </p:val>
                                        </p:tav>
                                      </p:tavLst>
                                    </p:anim>
                                    <p:anim calcmode="lin" valueType="num">
                                      <p:cBhvr additive="base">
                                        <p:cTn id="98" dur="2000" fill="hold"/>
                                        <p:tgtEl>
                                          <p:spTgt spid="20"/>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2000" fill="hold"/>
                                        <p:tgtEl>
                                          <p:spTgt spid="21"/>
                                        </p:tgtEl>
                                        <p:attrNameLst>
                                          <p:attrName>ppt_x</p:attrName>
                                        </p:attrNameLst>
                                      </p:cBhvr>
                                      <p:tavLst>
                                        <p:tav tm="0">
                                          <p:val>
                                            <p:strVal val="1+#ppt_w/2"/>
                                          </p:val>
                                        </p:tav>
                                        <p:tav tm="100000">
                                          <p:val>
                                            <p:strVal val="#ppt_x"/>
                                          </p:val>
                                        </p:tav>
                                      </p:tavLst>
                                    </p:anim>
                                    <p:anim calcmode="lin" valueType="num">
                                      <p:cBhvr additive="base">
                                        <p:cTn id="102" dur="2000" fill="hold"/>
                                        <p:tgtEl>
                                          <p:spTgt spid="21"/>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2"/>
                                        </p:tgtEl>
                                        <p:attrNameLst>
                                          <p:attrName>style.visibility</p:attrName>
                                        </p:attrNameLst>
                                      </p:cBhvr>
                                      <p:to>
                                        <p:strVal val="visible"/>
                                      </p:to>
                                    </p:set>
                                    <p:anim calcmode="lin" valueType="num">
                                      <p:cBhvr additive="base">
                                        <p:cTn id="105" dur="2000" fill="hold"/>
                                        <p:tgtEl>
                                          <p:spTgt spid="22"/>
                                        </p:tgtEl>
                                        <p:attrNameLst>
                                          <p:attrName>ppt_x</p:attrName>
                                        </p:attrNameLst>
                                      </p:cBhvr>
                                      <p:tavLst>
                                        <p:tav tm="0">
                                          <p:val>
                                            <p:strVal val="1+#ppt_w/2"/>
                                          </p:val>
                                        </p:tav>
                                        <p:tav tm="100000">
                                          <p:val>
                                            <p:strVal val="#ppt_x"/>
                                          </p:val>
                                        </p:tav>
                                      </p:tavLst>
                                    </p:anim>
                                    <p:anim calcmode="lin" valueType="num">
                                      <p:cBhvr additive="base">
                                        <p:cTn id="106" dur="2000" fill="hold"/>
                                        <p:tgtEl>
                                          <p:spTgt spid="22"/>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1+#ppt_w/2"/>
                                          </p:val>
                                        </p:tav>
                                        <p:tav tm="100000">
                                          <p:val>
                                            <p:strVal val="#ppt_x"/>
                                          </p:val>
                                        </p:tav>
                                      </p:tavLst>
                                    </p:anim>
                                    <p:anim calcmode="lin" valueType="num">
                                      <p:cBhvr additive="base">
                                        <p:cTn id="110" dur="2000" fill="hold"/>
                                        <p:tgtEl>
                                          <p:spTgt spid="28"/>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1+#ppt_w/2"/>
                                          </p:val>
                                        </p:tav>
                                        <p:tav tm="100000">
                                          <p:val>
                                            <p:strVal val="#ppt_x"/>
                                          </p:val>
                                        </p:tav>
                                      </p:tavLst>
                                    </p:anim>
                                    <p:anim calcmode="lin" valueType="num">
                                      <p:cBhvr additive="base">
                                        <p:cTn id="114" dur="2000" fill="hold"/>
                                        <p:tgtEl>
                                          <p:spTgt spid="29"/>
                                        </p:tgtEl>
                                        <p:attrNameLst>
                                          <p:attrName>ppt_y</p:attrName>
                                        </p:attrNameLst>
                                      </p:cBhvr>
                                      <p:tavLst>
                                        <p:tav tm="0">
                                          <p:val>
                                            <p:strVal val="0-#ppt_h/2"/>
                                          </p:val>
                                        </p:tav>
                                        <p:tav tm="100000">
                                          <p:val>
                                            <p:strVal val="#ppt_y"/>
                                          </p:val>
                                        </p:tav>
                                      </p:tavLst>
                                    </p:anim>
                                  </p:childTnLst>
                                </p:cTn>
                              </p:par>
                              <p:par>
                                <p:cTn id="115" presetID="2" presetClass="entr" presetSubtype="3"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1+#ppt_w/2"/>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2" presetClass="entr" presetSubtype="3"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1+#ppt_w/2"/>
                                          </p:val>
                                        </p:tav>
                                        <p:tav tm="100000">
                                          <p:val>
                                            <p:strVal val="#ppt_x"/>
                                          </p:val>
                                        </p:tav>
                                      </p:tavLst>
                                    </p:anim>
                                    <p:anim calcmode="lin" valueType="num">
                                      <p:cBhvr additive="base">
                                        <p:cTn id="122" dur="2000" fill="hold"/>
                                        <p:tgtEl>
                                          <p:spTgt spid="31"/>
                                        </p:tgtEl>
                                        <p:attrNameLst>
                                          <p:attrName>ppt_y</p:attrName>
                                        </p:attrNameLst>
                                      </p:cBhvr>
                                      <p:tavLst>
                                        <p:tav tm="0">
                                          <p:val>
                                            <p:strVal val="0-#ppt_h/2"/>
                                          </p:val>
                                        </p:tav>
                                        <p:tav tm="100000">
                                          <p:val>
                                            <p:strVal val="#ppt_y"/>
                                          </p:val>
                                        </p:tav>
                                      </p:tavLst>
                                    </p:anim>
                                  </p:childTnLst>
                                </p:cTn>
                              </p:par>
                              <p:par>
                                <p:cTn id="123" presetID="2" presetClass="entr" presetSubtype="3"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1+#ppt_w/2"/>
                                          </p:val>
                                        </p:tav>
                                        <p:tav tm="100000">
                                          <p:val>
                                            <p:strVal val="#ppt_x"/>
                                          </p:val>
                                        </p:tav>
                                      </p:tavLst>
                                    </p:anim>
                                    <p:anim calcmode="lin" valueType="num">
                                      <p:cBhvr additive="base">
                                        <p:cTn id="126" dur="2000" fill="hold"/>
                                        <p:tgtEl>
                                          <p:spTgt spid="32"/>
                                        </p:tgtEl>
                                        <p:attrNameLst>
                                          <p:attrName>ppt_y</p:attrName>
                                        </p:attrNameLst>
                                      </p:cBhvr>
                                      <p:tavLst>
                                        <p:tav tm="0">
                                          <p:val>
                                            <p:strVal val="0-#ppt_h/2"/>
                                          </p:val>
                                        </p:tav>
                                        <p:tav tm="100000">
                                          <p:val>
                                            <p:strVal val="#ppt_y"/>
                                          </p:val>
                                        </p:tav>
                                      </p:tavLst>
                                    </p:anim>
                                  </p:childTnLst>
                                </p:cTn>
                              </p:par>
                              <p:par>
                                <p:cTn id="127" presetID="8" presetClass="emph" presetSubtype="0" autoRev="1" fill="hold" nodeType="withEffect">
                                  <p:stCondLst>
                                    <p:cond delay="0"/>
                                  </p:stCondLst>
                                  <p:childTnLst>
                                    <p:animRot by="21600000">
                                      <p:cBhvr>
                                        <p:cTn id="128" dur="2000" fill="hold"/>
                                        <p:tgtEl>
                                          <p:spTgt spid="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5"/>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6"/>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7"/>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3"/>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4"/>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5"/>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6"/>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7"/>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3"/>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4"/>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5"/>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6"/>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7"/>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8"/>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9"/>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0"/>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1"/>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2"/>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8"/>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9"/>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0"/>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1"/>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2"/>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8"/>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9"/>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30"/>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1"/>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2"/>
                                        </p:tgtEl>
                                        <p:attrNameLst>
                                          <p:attrName>r</p:attrName>
                                        </p:attrNameLst>
                                      </p:cBhvr>
                                    </p:animRot>
                                  </p:childTnLst>
                                </p:cTn>
                              </p:par>
                            </p:childTnLst>
                          </p:cTn>
                        </p:par>
                        <p:par>
                          <p:cTn id="187" fill="hold">
                            <p:stCondLst>
                              <p:cond delay="4000"/>
                            </p:stCondLst>
                            <p:childTnLst>
                              <p:par>
                                <p:cTn id="188" presetID="2" presetClass="exit" presetSubtype="6" fill="hold" nodeType="afterEffect">
                                  <p:stCondLst>
                                    <p:cond delay="0"/>
                                  </p:stCondLst>
                                  <p:childTnLst>
                                    <p:anim calcmode="lin" valueType="num">
                                      <p:cBhvr additive="base">
                                        <p:cTn id="189" dur="2000"/>
                                        <p:tgtEl>
                                          <p:spTgt spid="3"/>
                                        </p:tgtEl>
                                        <p:attrNameLst>
                                          <p:attrName>ppt_x</p:attrName>
                                        </p:attrNameLst>
                                      </p:cBhvr>
                                      <p:tavLst>
                                        <p:tav tm="0">
                                          <p:val>
                                            <p:strVal val="ppt_x"/>
                                          </p:val>
                                        </p:tav>
                                        <p:tav tm="100000">
                                          <p:val>
                                            <p:strVal val="1+ppt_w/2"/>
                                          </p:val>
                                        </p:tav>
                                      </p:tavLst>
                                    </p:anim>
                                    <p:anim calcmode="lin" valueType="num">
                                      <p:cBhvr additive="base">
                                        <p:cTn id="190" dur="2000"/>
                                        <p:tgtEl>
                                          <p:spTgt spid="3"/>
                                        </p:tgtEl>
                                        <p:attrNameLst>
                                          <p:attrName>ppt_y</p:attrName>
                                        </p:attrNameLst>
                                      </p:cBhvr>
                                      <p:tavLst>
                                        <p:tav tm="0">
                                          <p:val>
                                            <p:strVal val="ppt_y"/>
                                          </p:val>
                                        </p:tav>
                                        <p:tav tm="100000">
                                          <p:val>
                                            <p:strVal val="1+ppt_h/2"/>
                                          </p:val>
                                        </p:tav>
                                      </p:tavLst>
                                    </p:anim>
                                    <p:set>
                                      <p:cBhvr>
                                        <p:cTn id="191" dur="1" fill="hold">
                                          <p:stCondLst>
                                            <p:cond delay="1999"/>
                                          </p:stCondLst>
                                        </p:cTn>
                                        <p:tgtEl>
                                          <p:spTgt spid="3"/>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4"/>
                                        </p:tgtEl>
                                        <p:attrNameLst>
                                          <p:attrName>ppt_x</p:attrName>
                                        </p:attrNameLst>
                                      </p:cBhvr>
                                      <p:tavLst>
                                        <p:tav tm="0">
                                          <p:val>
                                            <p:strVal val="ppt_x"/>
                                          </p:val>
                                        </p:tav>
                                        <p:tav tm="100000">
                                          <p:val>
                                            <p:strVal val="1+ppt_w/2"/>
                                          </p:val>
                                        </p:tav>
                                      </p:tavLst>
                                    </p:anim>
                                    <p:anim calcmode="lin" valueType="num">
                                      <p:cBhvr additive="base">
                                        <p:cTn id="194" dur="2000"/>
                                        <p:tgtEl>
                                          <p:spTgt spid="4"/>
                                        </p:tgtEl>
                                        <p:attrNameLst>
                                          <p:attrName>ppt_y</p:attrName>
                                        </p:attrNameLst>
                                      </p:cBhvr>
                                      <p:tavLst>
                                        <p:tav tm="0">
                                          <p:val>
                                            <p:strVal val="ppt_y"/>
                                          </p:val>
                                        </p:tav>
                                        <p:tav tm="100000">
                                          <p:val>
                                            <p:strVal val="1+ppt_h/2"/>
                                          </p:val>
                                        </p:tav>
                                      </p:tavLst>
                                    </p:anim>
                                    <p:set>
                                      <p:cBhvr>
                                        <p:cTn id="195" dur="1" fill="hold">
                                          <p:stCondLst>
                                            <p:cond delay="1999"/>
                                          </p:stCondLst>
                                        </p:cTn>
                                        <p:tgtEl>
                                          <p:spTgt spid="4"/>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5"/>
                                        </p:tgtEl>
                                        <p:attrNameLst>
                                          <p:attrName>ppt_x</p:attrName>
                                        </p:attrNameLst>
                                      </p:cBhvr>
                                      <p:tavLst>
                                        <p:tav tm="0">
                                          <p:val>
                                            <p:strVal val="ppt_x"/>
                                          </p:val>
                                        </p:tav>
                                        <p:tav tm="100000">
                                          <p:val>
                                            <p:strVal val="1+ppt_w/2"/>
                                          </p:val>
                                        </p:tav>
                                      </p:tavLst>
                                    </p:anim>
                                    <p:anim calcmode="lin" valueType="num">
                                      <p:cBhvr additive="base">
                                        <p:cTn id="198" dur="2000"/>
                                        <p:tgtEl>
                                          <p:spTgt spid="5"/>
                                        </p:tgtEl>
                                        <p:attrNameLst>
                                          <p:attrName>ppt_y</p:attrName>
                                        </p:attrNameLst>
                                      </p:cBhvr>
                                      <p:tavLst>
                                        <p:tav tm="0">
                                          <p:val>
                                            <p:strVal val="ppt_y"/>
                                          </p:val>
                                        </p:tav>
                                        <p:tav tm="100000">
                                          <p:val>
                                            <p:strVal val="1+ppt_h/2"/>
                                          </p:val>
                                        </p:tav>
                                      </p:tavLst>
                                    </p:anim>
                                    <p:set>
                                      <p:cBhvr>
                                        <p:cTn id="199" dur="1" fill="hold">
                                          <p:stCondLst>
                                            <p:cond delay="1999"/>
                                          </p:stCondLst>
                                        </p:cTn>
                                        <p:tgtEl>
                                          <p:spTgt spid="5"/>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6"/>
                                        </p:tgtEl>
                                        <p:attrNameLst>
                                          <p:attrName>ppt_x</p:attrName>
                                        </p:attrNameLst>
                                      </p:cBhvr>
                                      <p:tavLst>
                                        <p:tav tm="0">
                                          <p:val>
                                            <p:strVal val="ppt_x"/>
                                          </p:val>
                                        </p:tav>
                                        <p:tav tm="100000">
                                          <p:val>
                                            <p:strVal val="1+ppt_w/2"/>
                                          </p:val>
                                        </p:tav>
                                      </p:tavLst>
                                    </p:anim>
                                    <p:anim calcmode="lin" valueType="num">
                                      <p:cBhvr additive="base">
                                        <p:cTn id="202" dur="2000"/>
                                        <p:tgtEl>
                                          <p:spTgt spid="6"/>
                                        </p:tgtEl>
                                        <p:attrNameLst>
                                          <p:attrName>ppt_y</p:attrName>
                                        </p:attrNameLst>
                                      </p:cBhvr>
                                      <p:tavLst>
                                        <p:tav tm="0">
                                          <p:val>
                                            <p:strVal val="ppt_y"/>
                                          </p:val>
                                        </p:tav>
                                        <p:tav tm="100000">
                                          <p:val>
                                            <p:strVal val="1+ppt_h/2"/>
                                          </p:val>
                                        </p:tav>
                                      </p:tavLst>
                                    </p:anim>
                                    <p:set>
                                      <p:cBhvr>
                                        <p:cTn id="203" dur="1" fill="hold">
                                          <p:stCondLst>
                                            <p:cond delay="1999"/>
                                          </p:stCondLst>
                                        </p:cTn>
                                        <p:tgtEl>
                                          <p:spTgt spid="6"/>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1+ppt_w/2"/>
                                          </p:val>
                                        </p:tav>
                                      </p:tavLst>
                                    </p:anim>
                                    <p:anim calcmode="lin" valueType="num">
                                      <p:cBhvr additive="base">
                                        <p:cTn id="206" dur="2000"/>
                                        <p:tgtEl>
                                          <p:spTgt spid="7"/>
                                        </p:tgtEl>
                                        <p:attrNameLst>
                                          <p:attrName>ppt_y</p:attrName>
                                        </p:attrNameLst>
                                      </p:cBhvr>
                                      <p:tavLst>
                                        <p:tav tm="0">
                                          <p:val>
                                            <p:strVal val="ppt_y"/>
                                          </p:val>
                                        </p:tav>
                                        <p:tav tm="100000">
                                          <p:val>
                                            <p:strVal val="1+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1+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14"/>
                                        </p:tgtEl>
                                        <p:attrNameLst>
                                          <p:attrName>ppt_x</p:attrName>
                                        </p:attrNameLst>
                                      </p:cBhvr>
                                      <p:tavLst>
                                        <p:tav tm="0">
                                          <p:val>
                                            <p:strVal val="ppt_x"/>
                                          </p:val>
                                        </p:tav>
                                        <p:tav tm="100000">
                                          <p:val>
                                            <p:strVal val="1+ppt_w/2"/>
                                          </p:val>
                                        </p:tav>
                                      </p:tavLst>
                                    </p:anim>
                                    <p:anim calcmode="lin" valueType="num">
                                      <p:cBhvr additive="base">
                                        <p:cTn id="214" dur="2000"/>
                                        <p:tgtEl>
                                          <p:spTgt spid="14"/>
                                        </p:tgtEl>
                                        <p:attrNameLst>
                                          <p:attrName>ppt_y</p:attrName>
                                        </p:attrNameLst>
                                      </p:cBhvr>
                                      <p:tavLst>
                                        <p:tav tm="0">
                                          <p:val>
                                            <p:strVal val="ppt_y"/>
                                          </p:val>
                                        </p:tav>
                                        <p:tav tm="100000">
                                          <p:val>
                                            <p:strVal val="1+ppt_h/2"/>
                                          </p:val>
                                        </p:tav>
                                      </p:tavLst>
                                    </p:anim>
                                    <p:set>
                                      <p:cBhvr>
                                        <p:cTn id="215" dur="1" fill="hold">
                                          <p:stCondLst>
                                            <p:cond delay="1999"/>
                                          </p:stCondLst>
                                        </p:cTn>
                                        <p:tgtEl>
                                          <p:spTgt spid="14"/>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1+ppt_w/2"/>
                                          </p:val>
                                        </p:tav>
                                      </p:tavLst>
                                    </p:anim>
                                    <p:anim calcmode="lin" valueType="num">
                                      <p:cBhvr additive="base">
                                        <p:cTn id="218" dur="2000"/>
                                        <p:tgtEl>
                                          <p:spTgt spid="15"/>
                                        </p:tgtEl>
                                        <p:attrNameLst>
                                          <p:attrName>ppt_y</p:attrName>
                                        </p:attrNameLst>
                                      </p:cBhvr>
                                      <p:tavLst>
                                        <p:tav tm="0">
                                          <p:val>
                                            <p:strVal val="ppt_y"/>
                                          </p:val>
                                        </p:tav>
                                        <p:tav tm="100000">
                                          <p:val>
                                            <p:strVal val="1+ppt_h/2"/>
                                          </p:val>
                                        </p:tav>
                                      </p:tavLst>
                                    </p:anim>
                                    <p:set>
                                      <p:cBhvr>
                                        <p:cTn id="219" dur="1" fill="hold">
                                          <p:stCondLst>
                                            <p:cond delay="1999"/>
                                          </p:stCondLst>
                                        </p:cTn>
                                        <p:tgtEl>
                                          <p:spTgt spid="15"/>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1+ppt_w/2"/>
                                          </p:val>
                                        </p:tav>
                                      </p:tavLst>
                                    </p:anim>
                                    <p:anim calcmode="lin" valueType="num">
                                      <p:cBhvr additive="base">
                                        <p:cTn id="222" dur="2000"/>
                                        <p:tgtEl>
                                          <p:spTgt spid="16"/>
                                        </p:tgtEl>
                                        <p:attrNameLst>
                                          <p:attrName>ppt_y</p:attrName>
                                        </p:attrNameLst>
                                      </p:cBhvr>
                                      <p:tavLst>
                                        <p:tav tm="0">
                                          <p:val>
                                            <p:strVal val="ppt_y"/>
                                          </p:val>
                                        </p:tav>
                                        <p:tav tm="100000">
                                          <p:val>
                                            <p:strVal val="1+ppt_h/2"/>
                                          </p:val>
                                        </p:tav>
                                      </p:tavLst>
                                    </p:anim>
                                    <p:set>
                                      <p:cBhvr>
                                        <p:cTn id="223" dur="1" fill="hold">
                                          <p:stCondLst>
                                            <p:cond delay="1999"/>
                                          </p:stCondLst>
                                        </p:cTn>
                                        <p:tgtEl>
                                          <p:spTgt spid="16"/>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1+ppt_w/2"/>
                                          </p:val>
                                        </p:tav>
                                      </p:tavLst>
                                    </p:anim>
                                    <p:anim calcmode="lin" valueType="num">
                                      <p:cBhvr additive="base">
                                        <p:cTn id="226" dur="2000"/>
                                        <p:tgtEl>
                                          <p:spTgt spid="17"/>
                                        </p:tgtEl>
                                        <p:attrNameLst>
                                          <p:attrName>ppt_y</p:attrName>
                                        </p:attrNameLst>
                                      </p:cBhvr>
                                      <p:tavLst>
                                        <p:tav tm="0">
                                          <p:val>
                                            <p:strVal val="ppt_y"/>
                                          </p:val>
                                        </p:tav>
                                        <p:tav tm="100000">
                                          <p:val>
                                            <p:strVal val="1+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23"/>
                                        </p:tgtEl>
                                        <p:attrNameLst>
                                          <p:attrName>ppt_x</p:attrName>
                                        </p:attrNameLst>
                                      </p:cBhvr>
                                      <p:tavLst>
                                        <p:tav tm="0">
                                          <p:val>
                                            <p:strVal val="ppt_x"/>
                                          </p:val>
                                        </p:tav>
                                        <p:tav tm="100000">
                                          <p:val>
                                            <p:strVal val="1+ppt_w/2"/>
                                          </p:val>
                                        </p:tav>
                                      </p:tavLst>
                                    </p:anim>
                                    <p:anim calcmode="lin" valueType="num">
                                      <p:cBhvr additive="base">
                                        <p:cTn id="230" dur="2000"/>
                                        <p:tgtEl>
                                          <p:spTgt spid="23"/>
                                        </p:tgtEl>
                                        <p:attrNameLst>
                                          <p:attrName>ppt_y</p:attrName>
                                        </p:attrNameLst>
                                      </p:cBhvr>
                                      <p:tavLst>
                                        <p:tav tm="0">
                                          <p:val>
                                            <p:strVal val="ppt_y"/>
                                          </p:val>
                                        </p:tav>
                                        <p:tav tm="100000">
                                          <p:val>
                                            <p:strVal val="1+ppt_h/2"/>
                                          </p:val>
                                        </p:tav>
                                      </p:tavLst>
                                    </p:anim>
                                    <p:set>
                                      <p:cBhvr>
                                        <p:cTn id="231" dur="1" fill="hold">
                                          <p:stCondLst>
                                            <p:cond delay="1999"/>
                                          </p:stCondLst>
                                        </p:cTn>
                                        <p:tgtEl>
                                          <p:spTgt spid="23"/>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24"/>
                                        </p:tgtEl>
                                        <p:attrNameLst>
                                          <p:attrName>ppt_x</p:attrName>
                                        </p:attrNameLst>
                                      </p:cBhvr>
                                      <p:tavLst>
                                        <p:tav tm="0">
                                          <p:val>
                                            <p:strVal val="ppt_x"/>
                                          </p:val>
                                        </p:tav>
                                        <p:tav tm="100000">
                                          <p:val>
                                            <p:strVal val="1+ppt_w/2"/>
                                          </p:val>
                                        </p:tav>
                                      </p:tavLst>
                                    </p:anim>
                                    <p:anim calcmode="lin" valueType="num">
                                      <p:cBhvr additive="base">
                                        <p:cTn id="234" dur="2000"/>
                                        <p:tgtEl>
                                          <p:spTgt spid="24"/>
                                        </p:tgtEl>
                                        <p:attrNameLst>
                                          <p:attrName>ppt_y</p:attrName>
                                        </p:attrNameLst>
                                      </p:cBhvr>
                                      <p:tavLst>
                                        <p:tav tm="0">
                                          <p:val>
                                            <p:strVal val="ppt_y"/>
                                          </p:val>
                                        </p:tav>
                                        <p:tav tm="100000">
                                          <p:val>
                                            <p:strVal val="1+ppt_h/2"/>
                                          </p:val>
                                        </p:tav>
                                      </p:tavLst>
                                    </p:anim>
                                    <p:set>
                                      <p:cBhvr>
                                        <p:cTn id="235" dur="1" fill="hold">
                                          <p:stCondLst>
                                            <p:cond delay="1999"/>
                                          </p:stCondLst>
                                        </p:cTn>
                                        <p:tgtEl>
                                          <p:spTgt spid="24"/>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25"/>
                                        </p:tgtEl>
                                        <p:attrNameLst>
                                          <p:attrName>ppt_x</p:attrName>
                                        </p:attrNameLst>
                                      </p:cBhvr>
                                      <p:tavLst>
                                        <p:tav tm="0">
                                          <p:val>
                                            <p:strVal val="ppt_x"/>
                                          </p:val>
                                        </p:tav>
                                        <p:tav tm="100000">
                                          <p:val>
                                            <p:strVal val="1+ppt_w/2"/>
                                          </p:val>
                                        </p:tav>
                                      </p:tavLst>
                                    </p:anim>
                                    <p:anim calcmode="lin" valueType="num">
                                      <p:cBhvr additive="base">
                                        <p:cTn id="238" dur="2000"/>
                                        <p:tgtEl>
                                          <p:spTgt spid="25"/>
                                        </p:tgtEl>
                                        <p:attrNameLst>
                                          <p:attrName>ppt_y</p:attrName>
                                        </p:attrNameLst>
                                      </p:cBhvr>
                                      <p:tavLst>
                                        <p:tav tm="0">
                                          <p:val>
                                            <p:strVal val="ppt_y"/>
                                          </p:val>
                                        </p:tav>
                                        <p:tav tm="100000">
                                          <p:val>
                                            <p:strVal val="1+ppt_h/2"/>
                                          </p:val>
                                        </p:tav>
                                      </p:tavLst>
                                    </p:anim>
                                    <p:set>
                                      <p:cBhvr>
                                        <p:cTn id="239" dur="1" fill="hold">
                                          <p:stCondLst>
                                            <p:cond delay="1999"/>
                                          </p:stCondLst>
                                        </p:cTn>
                                        <p:tgtEl>
                                          <p:spTgt spid="25"/>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26"/>
                                        </p:tgtEl>
                                        <p:attrNameLst>
                                          <p:attrName>ppt_x</p:attrName>
                                        </p:attrNameLst>
                                      </p:cBhvr>
                                      <p:tavLst>
                                        <p:tav tm="0">
                                          <p:val>
                                            <p:strVal val="ppt_x"/>
                                          </p:val>
                                        </p:tav>
                                        <p:tav tm="100000">
                                          <p:val>
                                            <p:strVal val="1+ppt_w/2"/>
                                          </p:val>
                                        </p:tav>
                                      </p:tavLst>
                                    </p:anim>
                                    <p:anim calcmode="lin" valueType="num">
                                      <p:cBhvr additive="base">
                                        <p:cTn id="242" dur="2000"/>
                                        <p:tgtEl>
                                          <p:spTgt spid="26"/>
                                        </p:tgtEl>
                                        <p:attrNameLst>
                                          <p:attrName>ppt_y</p:attrName>
                                        </p:attrNameLst>
                                      </p:cBhvr>
                                      <p:tavLst>
                                        <p:tav tm="0">
                                          <p:val>
                                            <p:strVal val="ppt_y"/>
                                          </p:val>
                                        </p:tav>
                                        <p:tav tm="100000">
                                          <p:val>
                                            <p:strVal val="1+ppt_h/2"/>
                                          </p:val>
                                        </p:tav>
                                      </p:tavLst>
                                    </p:anim>
                                    <p:set>
                                      <p:cBhvr>
                                        <p:cTn id="243" dur="1" fill="hold">
                                          <p:stCondLst>
                                            <p:cond delay="1999"/>
                                          </p:stCondLst>
                                        </p:cTn>
                                        <p:tgtEl>
                                          <p:spTgt spid="26"/>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1+ppt_w/2"/>
                                          </p:val>
                                        </p:tav>
                                      </p:tavLst>
                                    </p:anim>
                                    <p:anim calcmode="lin" valueType="num">
                                      <p:cBhvr additive="base">
                                        <p:cTn id="246" dur="2000"/>
                                        <p:tgtEl>
                                          <p:spTgt spid="27"/>
                                        </p:tgtEl>
                                        <p:attrNameLst>
                                          <p:attrName>ppt_y</p:attrName>
                                        </p:attrNameLst>
                                      </p:cBhvr>
                                      <p:tavLst>
                                        <p:tav tm="0">
                                          <p:val>
                                            <p:strVal val="ppt_y"/>
                                          </p:val>
                                        </p:tav>
                                        <p:tav tm="100000">
                                          <p:val>
                                            <p:strVal val="1+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8"/>
                                        </p:tgtEl>
                                        <p:attrNameLst>
                                          <p:attrName>ppt_x</p:attrName>
                                        </p:attrNameLst>
                                      </p:cBhvr>
                                      <p:tavLst>
                                        <p:tav tm="0">
                                          <p:val>
                                            <p:strVal val="ppt_x"/>
                                          </p:val>
                                        </p:tav>
                                        <p:tav tm="100000">
                                          <p:val>
                                            <p:strVal val="1+ppt_w/2"/>
                                          </p:val>
                                        </p:tav>
                                      </p:tavLst>
                                    </p:anim>
                                    <p:anim calcmode="lin" valueType="num">
                                      <p:cBhvr additive="base">
                                        <p:cTn id="250" dur="2000"/>
                                        <p:tgtEl>
                                          <p:spTgt spid="8"/>
                                        </p:tgtEl>
                                        <p:attrNameLst>
                                          <p:attrName>ppt_y</p:attrName>
                                        </p:attrNameLst>
                                      </p:cBhvr>
                                      <p:tavLst>
                                        <p:tav tm="0">
                                          <p:val>
                                            <p:strVal val="ppt_y"/>
                                          </p:val>
                                        </p:tav>
                                        <p:tav tm="100000">
                                          <p:val>
                                            <p:strVal val="0-ppt_h/2"/>
                                          </p:val>
                                        </p:tav>
                                      </p:tavLst>
                                    </p:anim>
                                    <p:set>
                                      <p:cBhvr>
                                        <p:cTn id="251" dur="1" fill="hold">
                                          <p:stCondLst>
                                            <p:cond delay="1999"/>
                                          </p:stCondLst>
                                        </p:cTn>
                                        <p:tgtEl>
                                          <p:spTgt spid="8"/>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9"/>
                                        </p:tgtEl>
                                        <p:attrNameLst>
                                          <p:attrName>ppt_x</p:attrName>
                                        </p:attrNameLst>
                                      </p:cBhvr>
                                      <p:tavLst>
                                        <p:tav tm="0">
                                          <p:val>
                                            <p:strVal val="ppt_x"/>
                                          </p:val>
                                        </p:tav>
                                        <p:tav tm="100000">
                                          <p:val>
                                            <p:strVal val="1+ppt_w/2"/>
                                          </p:val>
                                        </p:tav>
                                      </p:tavLst>
                                    </p:anim>
                                    <p:anim calcmode="lin" valueType="num">
                                      <p:cBhvr additive="base">
                                        <p:cTn id="254" dur="2000"/>
                                        <p:tgtEl>
                                          <p:spTgt spid="9"/>
                                        </p:tgtEl>
                                        <p:attrNameLst>
                                          <p:attrName>ppt_y</p:attrName>
                                        </p:attrNameLst>
                                      </p:cBhvr>
                                      <p:tavLst>
                                        <p:tav tm="0">
                                          <p:val>
                                            <p:strVal val="ppt_y"/>
                                          </p:val>
                                        </p:tav>
                                        <p:tav tm="100000">
                                          <p:val>
                                            <p:strVal val="0-ppt_h/2"/>
                                          </p:val>
                                        </p:tav>
                                      </p:tavLst>
                                    </p:anim>
                                    <p:set>
                                      <p:cBhvr>
                                        <p:cTn id="255" dur="1" fill="hold">
                                          <p:stCondLst>
                                            <p:cond delay="1999"/>
                                          </p:stCondLst>
                                        </p:cTn>
                                        <p:tgtEl>
                                          <p:spTgt spid="9"/>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10"/>
                                        </p:tgtEl>
                                        <p:attrNameLst>
                                          <p:attrName>ppt_x</p:attrName>
                                        </p:attrNameLst>
                                      </p:cBhvr>
                                      <p:tavLst>
                                        <p:tav tm="0">
                                          <p:val>
                                            <p:strVal val="ppt_x"/>
                                          </p:val>
                                        </p:tav>
                                        <p:tav tm="100000">
                                          <p:val>
                                            <p:strVal val="1+ppt_w/2"/>
                                          </p:val>
                                        </p:tav>
                                      </p:tavLst>
                                    </p:anim>
                                    <p:anim calcmode="lin" valueType="num">
                                      <p:cBhvr additive="base">
                                        <p:cTn id="258" dur="2000"/>
                                        <p:tgtEl>
                                          <p:spTgt spid="10"/>
                                        </p:tgtEl>
                                        <p:attrNameLst>
                                          <p:attrName>ppt_y</p:attrName>
                                        </p:attrNameLst>
                                      </p:cBhvr>
                                      <p:tavLst>
                                        <p:tav tm="0">
                                          <p:val>
                                            <p:strVal val="ppt_y"/>
                                          </p:val>
                                        </p:tav>
                                        <p:tav tm="100000">
                                          <p:val>
                                            <p:strVal val="0-ppt_h/2"/>
                                          </p:val>
                                        </p:tav>
                                      </p:tavLst>
                                    </p:anim>
                                    <p:set>
                                      <p:cBhvr>
                                        <p:cTn id="259" dur="1" fill="hold">
                                          <p:stCondLst>
                                            <p:cond delay="1999"/>
                                          </p:stCondLst>
                                        </p:cTn>
                                        <p:tgtEl>
                                          <p:spTgt spid="10"/>
                                        </p:tgtEl>
                                        <p:attrNameLst>
                                          <p:attrName>style.visibility</p:attrName>
                                        </p:attrNameLst>
                                      </p:cBhvr>
                                      <p:to>
                                        <p:strVal val="hidden"/>
                                      </p:to>
                                    </p:set>
                                  </p:childTnLst>
                                </p:cTn>
                              </p:par>
                              <p:par>
                                <p:cTn id="260" presetID="2" presetClass="exit" presetSubtype="3" fill="hold"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1+ppt_w/2"/>
                                          </p:val>
                                        </p:tav>
                                      </p:tavLst>
                                    </p:anim>
                                    <p:anim calcmode="lin" valueType="num">
                                      <p:cBhvr additive="base">
                                        <p:cTn id="262" dur="2000"/>
                                        <p:tgtEl>
                                          <p:spTgt spid="11"/>
                                        </p:tgtEl>
                                        <p:attrNameLst>
                                          <p:attrName>ppt_y</p:attrName>
                                        </p:attrNameLst>
                                      </p:cBhvr>
                                      <p:tavLst>
                                        <p:tav tm="0">
                                          <p:val>
                                            <p:strVal val="ppt_y"/>
                                          </p:val>
                                        </p:tav>
                                        <p:tav tm="100000">
                                          <p:val>
                                            <p:strVal val="0-ppt_h/2"/>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3" fill="hold"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1+ppt_w/2"/>
                                          </p:val>
                                        </p:tav>
                                      </p:tavLst>
                                    </p:anim>
                                    <p:anim calcmode="lin" valueType="num">
                                      <p:cBhvr additive="base">
                                        <p:cTn id="266" dur="2000"/>
                                        <p:tgtEl>
                                          <p:spTgt spid="12"/>
                                        </p:tgtEl>
                                        <p:attrNameLst>
                                          <p:attrName>ppt_y</p:attrName>
                                        </p:attrNameLst>
                                      </p:cBhvr>
                                      <p:tavLst>
                                        <p:tav tm="0">
                                          <p:val>
                                            <p:strVal val="ppt_y"/>
                                          </p:val>
                                        </p:tav>
                                        <p:tav tm="100000">
                                          <p:val>
                                            <p:strVal val="0-ppt_h/2"/>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3" fill="hold" nodeType="withEffect">
                                  <p:stCondLst>
                                    <p:cond delay="0"/>
                                  </p:stCondLst>
                                  <p:childTnLst>
                                    <p:anim calcmode="lin" valueType="num">
                                      <p:cBhvr additive="base">
                                        <p:cTn id="269" dur="2000"/>
                                        <p:tgtEl>
                                          <p:spTgt spid="18"/>
                                        </p:tgtEl>
                                        <p:attrNameLst>
                                          <p:attrName>ppt_x</p:attrName>
                                        </p:attrNameLst>
                                      </p:cBhvr>
                                      <p:tavLst>
                                        <p:tav tm="0">
                                          <p:val>
                                            <p:strVal val="ppt_x"/>
                                          </p:val>
                                        </p:tav>
                                        <p:tav tm="100000">
                                          <p:val>
                                            <p:strVal val="1+ppt_w/2"/>
                                          </p:val>
                                        </p:tav>
                                      </p:tavLst>
                                    </p:anim>
                                    <p:anim calcmode="lin" valueType="num">
                                      <p:cBhvr additive="base">
                                        <p:cTn id="270" dur="2000"/>
                                        <p:tgtEl>
                                          <p:spTgt spid="18"/>
                                        </p:tgtEl>
                                        <p:attrNameLst>
                                          <p:attrName>ppt_y</p:attrName>
                                        </p:attrNameLst>
                                      </p:cBhvr>
                                      <p:tavLst>
                                        <p:tav tm="0">
                                          <p:val>
                                            <p:strVal val="ppt_y"/>
                                          </p:val>
                                        </p:tav>
                                        <p:tav tm="100000">
                                          <p:val>
                                            <p:strVal val="0-ppt_h/2"/>
                                          </p:val>
                                        </p:tav>
                                      </p:tavLst>
                                    </p:anim>
                                    <p:set>
                                      <p:cBhvr>
                                        <p:cTn id="271" dur="1" fill="hold">
                                          <p:stCondLst>
                                            <p:cond delay="1999"/>
                                          </p:stCondLst>
                                        </p:cTn>
                                        <p:tgtEl>
                                          <p:spTgt spid="18"/>
                                        </p:tgtEl>
                                        <p:attrNameLst>
                                          <p:attrName>style.visibility</p:attrName>
                                        </p:attrNameLst>
                                      </p:cBhvr>
                                      <p:to>
                                        <p:strVal val="hidden"/>
                                      </p:to>
                                    </p:set>
                                  </p:childTnLst>
                                </p:cTn>
                              </p:par>
                              <p:par>
                                <p:cTn id="272" presetID="2" presetClass="exit" presetSubtype="3" fill="hold" nodeType="withEffect">
                                  <p:stCondLst>
                                    <p:cond delay="0"/>
                                  </p:stCondLst>
                                  <p:childTnLst>
                                    <p:anim calcmode="lin" valueType="num">
                                      <p:cBhvr additive="base">
                                        <p:cTn id="273" dur="2000"/>
                                        <p:tgtEl>
                                          <p:spTgt spid="19"/>
                                        </p:tgtEl>
                                        <p:attrNameLst>
                                          <p:attrName>ppt_x</p:attrName>
                                        </p:attrNameLst>
                                      </p:cBhvr>
                                      <p:tavLst>
                                        <p:tav tm="0">
                                          <p:val>
                                            <p:strVal val="ppt_x"/>
                                          </p:val>
                                        </p:tav>
                                        <p:tav tm="100000">
                                          <p:val>
                                            <p:strVal val="1+ppt_w/2"/>
                                          </p:val>
                                        </p:tav>
                                      </p:tavLst>
                                    </p:anim>
                                    <p:anim calcmode="lin" valueType="num">
                                      <p:cBhvr additive="base">
                                        <p:cTn id="274" dur="2000"/>
                                        <p:tgtEl>
                                          <p:spTgt spid="19"/>
                                        </p:tgtEl>
                                        <p:attrNameLst>
                                          <p:attrName>ppt_y</p:attrName>
                                        </p:attrNameLst>
                                      </p:cBhvr>
                                      <p:tavLst>
                                        <p:tav tm="0">
                                          <p:val>
                                            <p:strVal val="ppt_y"/>
                                          </p:val>
                                        </p:tav>
                                        <p:tav tm="100000">
                                          <p:val>
                                            <p:strVal val="0-ppt_h/2"/>
                                          </p:val>
                                        </p:tav>
                                      </p:tavLst>
                                    </p:anim>
                                    <p:set>
                                      <p:cBhvr>
                                        <p:cTn id="275" dur="1" fill="hold">
                                          <p:stCondLst>
                                            <p:cond delay="1999"/>
                                          </p:stCondLst>
                                        </p:cTn>
                                        <p:tgtEl>
                                          <p:spTgt spid="19"/>
                                        </p:tgtEl>
                                        <p:attrNameLst>
                                          <p:attrName>style.visibility</p:attrName>
                                        </p:attrNameLst>
                                      </p:cBhvr>
                                      <p:to>
                                        <p:strVal val="hidden"/>
                                      </p:to>
                                    </p:set>
                                  </p:childTnLst>
                                </p:cTn>
                              </p:par>
                              <p:par>
                                <p:cTn id="276" presetID="2" presetClass="exit" presetSubtype="3" fill="hold" nodeType="withEffect">
                                  <p:stCondLst>
                                    <p:cond delay="0"/>
                                  </p:stCondLst>
                                  <p:childTnLst>
                                    <p:anim calcmode="lin" valueType="num">
                                      <p:cBhvr additive="base">
                                        <p:cTn id="277" dur="2000"/>
                                        <p:tgtEl>
                                          <p:spTgt spid="20"/>
                                        </p:tgtEl>
                                        <p:attrNameLst>
                                          <p:attrName>ppt_x</p:attrName>
                                        </p:attrNameLst>
                                      </p:cBhvr>
                                      <p:tavLst>
                                        <p:tav tm="0">
                                          <p:val>
                                            <p:strVal val="ppt_x"/>
                                          </p:val>
                                        </p:tav>
                                        <p:tav tm="100000">
                                          <p:val>
                                            <p:strVal val="1+ppt_w/2"/>
                                          </p:val>
                                        </p:tav>
                                      </p:tavLst>
                                    </p:anim>
                                    <p:anim calcmode="lin" valueType="num">
                                      <p:cBhvr additive="base">
                                        <p:cTn id="278" dur="2000"/>
                                        <p:tgtEl>
                                          <p:spTgt spid="20"/>
                                        </p:tgtEl>
                                        <p:attrNameLst>
                                          <p:attrName>ppt_y</p:attrName>
                                        </p:attrNameLst>
                                      </p:cBhvr>
                                      <p:tavLst>
                                        <p:tav tm="0">
                                          <p:val>
                                            <p:strVal val="ppt_y"/>
                                          </p:val>
                                        </p:tav>
                                        <p:tav tm="100000">
                                          <p:val>
                                            <p:strVal val="0-ppt_h/2"/>
                                          </p:val>
                                        </p:tav>
                                      </p:tavLst>
                                    </p:anim>
                                    <p:set>
                                      <p:cBhvr>
                                        <p:cTn id="279" dur="1" fill="hold">
                                          <p:stCondLst>
                                            <p:cond delay="1999"/>
                                          </p:stCondLst>
                                        </p:cTn>
                                        <p:tgtEl>
                                          <p:spTgt spid="20"/>
                                        </p:tgtEl>
                                        <p:attrNameLst>
                                          <p:attrName>style.visibility</p:attrName>
                                        </p:attrNameLst>
                                      </p:cBhvr>
                                      <p:to>
                                        <p:strVal val="hidden"/>
                                      </p:to>
                                    </p:set>
                                  </p:childTnLst>
                                </p:cTn>
                              </p:par>
                              <p:par>
                                <p:cTn id="280" presetID="2" presetClass="exit" presetSubtype="3" fill="hold" nodeType="withEffect">
                                  <p:stCondLst>
                                    <p:cond delay="0"/>
                                  </p:stCondLst>
                                  <p:childTnLst>
                                    <p:anim calcmode="lin" valueType="num">
                                      <p:cBhvr additive="base">
                                        <p:cTn id="281" dur="2000"/>
                                        <p:tgtEl>
                                          <p:spTgt spid="21"/>
                                        </p:tgtEl>
                                        <p:attrNameLst>
                                          <p:attrName>ppt_x</p:attrName>
                                        </p:attrNameLst>
                                      </p:cBhvr>
                                      <p:tavLst>
                                        <p:tav tm="0">
                                          <p:val>
                                            <p:strVal val="ppt_x"/>
                                          </p:val>
                                        </p:tav>
                                        <p:tav tm="100000">
                                          <p:val>
                                            <p:strVal val="1+ppt_w/2"/>
                                          </p:val>
                                        </p:tav>
                                      </p:tavLst>
                                    </p:anim>
                                    <p:anim calcmode="lin" valueType="num">
                                      <p:cBhvr additive="base">
                                        <p:cTn id="282" dur="2000"/>
                                        <p:tgtEl>
                                          <p:spTgt spid="21"/>
                                        </p:tgtEl>
                                        <p:attrNameLst>
                                          <p:attrName>ppt_y</p:attrName>
                                        </p:attrNameLst>
                                      </p:cBhvr>
                                      <p:tavLst>
                                        <p:tav tm="0">
                                          <p:val>
                                            <p:strVal val="ppt_y"/>
                                          </p:val>
                                        </p:tav>
                                        <p:tav tm="100000">
                                          <p:val>
                                            <p:strVal val="0-ppt_h/2"/>
                                          </p:val>
                                        </p:tav>
                                      </p:tavLst>
                                    </p:anim>
                                    <p:set>
                                      <p:cBhvr>
                                        <p:cTn id="283" dur="1" fill="hold">
                                          <p:stCondLst>
                                            <p:cond delay="1999"/>
                                          </p:stCondLst>
                                        </p:cTn>
                                        <p:tgtEl>
                                          <p:spTgt spid="21"/>
                                        </p:tgtEl>
                                        <p:attrNameLst>
                                          <p:attrName>style.visibility</p:attrName>
                                        </p:attrNameLst>
                                      </p:cBhvr>
                                      <p:to>
                                        <p:strVal val="hidden"/>
                                      </p:to>
                                    </p:set>
                                  </p:childTnLst>
                                </p:cTn>
                              </p:par>
                              <p:par>
                                <p:cTn id="284" presetID="2" presetClass="exit" presetSubtype="3" fill="hold" nodeType="withEffect">
                                  <p:stCondLst>
                                    <p:cond delay="0"/>
                                  </p:stCondLst>
                                  <p:childTnLst>
                                    <p:anim calcmode="lin" valueType="num">
                                      <p:cBhvr additive="base">
                                        <p:cTn id="285" dur="2000"/>
                                        <p:tgtEl>
                                          <p:spTgt spid="22"/>
                                        </p:tgtEl>
                                        <p:attrNameLst>
                                          <p:attrName>ppt_x</p:attrName>
                                        </p:attrNameLst>
                                      </p:cBhvr>
                                      <p:tavLst>
                                        <p:tav tm="0">
                                          <p:val>
                                            <p:strVal val="ppt_x"/>
                                          </p:val>
                                        </p:tav>
                                        <p:tav tm="100000">
                                          <p:val>
                                            <p:strVal val="1+ppt_w/2"/>
                                          </p:val>
                                        </p:tav>
                                      </p:tavLst>
                                    </p:anim>
                                    <p:anim calcmode="lin" valueType="num">
                                      <p:cBhvr additive="base">
                                        <p:cTn id="286" dur="2000"/>
                                        <p:tgtEl>
                                          <p:spTgt spid="22"/>
                                        </p:tgtEl>
                                        <p:attrNameLst>
                                          <p:attrName>ppt_y</p:attrName>
                                        </p:attrNameLst>
                                      </p:cBhvr>
                                      <p:tavLst>
                                        <p:tav tm="0">
                                          <p:val>
                                            <p:strVal val="ppt_y"/>
                                          </p:val>
                                        </p:tav>
                                        <p:tav tm="100000">
                                          <p:val>
                                            <p:strVal val="0-ppt_h/2"/>
                                          </p:val>
                                        </p:tav>
                                      </p:tavLst>
                                    </p:anim>
                                    <p:set>
                                      <p:cBhvr>
                                        <p:cTn id="287" dur="1" fill="hold">
                                          <p:stCondLst>
                                            <p:cond delay="1999"/>
                                          </p:stCondLst>
                                        </p:cTn>
                                        <p:tgtEl>
                                          <p:spTgt spid="22"/>
                                        </p:tgtEl>
                                        <p:attrNameLst>
                                          <p:attrName>style.visibility</p:attrName>
                                        </p:attrNameLst>
                                      </p:cBhvr>
                                      <p:to>
                                        <p:strVal val="hidden"/>
                                      </p:to>
                                    </p:set>
                                  </p:childTnLst>
                                </p:cTn>
                              </p:par>
                              <p:par>
                                <p:cTn id="288" presetID="2" presetClass="exit" presetSubtype="3" fill="hold" nodeType="withEffect">
                                  <p:stCondLst>
                                    <p:cond delay="0"/>
                                  </p:stCondLst>
                                  <p:childTnLst>
                                    <p:anim calcmode="lin" valueType="num">
                                      <p:cBhvr additive="base">
                                        <p:cTn id="289" dur="2000"/>
                                        <p:tgtEl>
                                          <p:spTgt spid="28"/>
                                        </p:tgtEl>
                                        <p:attrNameLst>
                                          <p:attrName>ppt_x</p:attrName>
                                        </p:attrNameLst>
                                      </p:cBhvr>
                                      <p:tavLst>
                                        <p:tav tm="0">
                                          <p:val>
                                            <p:strVal val="ppt_x"/>
                                          </p:val>
                                        </p:tav>
                                        <p:tav tm="100000">
                                          <p:val>
                                            <p:strVal val="1+ppt_w/2"/>
                                          </p:val>
                                        </p:tav>
                                      </p:tavLst>
                                    </p:anim>
                                    <p:anim calcmode="lin" valueType="num">
                                      <p:cBhvr additive="base">
                                        <p:cTn id="290" dur="2000"/>
                                        <p:tgtEl>
                                          <p:spTgt spid="28"/>
                                        </p:tgtEl>
                                        <p:attrNameLst>
                                          <p:attrName>ppt_y</p:attrName>
                                        </p:attrNameLst>
                                      </p:cBhvr>
                                      <p:tavLst>
                                        <p:tav tm="0">
                                          <p:val>
                                            <p:strVal val="ppt_y"/>
                                          </p:val>
                                        </p:tav>
                                        <p:tav tm="100000">
                                          <p:val>
                                            <p:strVal val="0-ppt_h/2"/>
                                          </p:val>
                                        </p:tav>
                                      </p:tavLst>
                                    </p:anim>
                                    <p:set>
                                      <p:cBhvr>
                                        <p:cTn id="291" dur="1" fill="hold">
                                          <p:stCondLst>
                                            <p:cond delay="1999"/>
                                          </p:stCondLst>
                                        </p:cTn>
                                        <p:tgtEl>
                                          <p:spTgt spid="28"/>
                                        </p:tgtEl>
                                        <p:attrNameLst>
                                          <p:attrName>style.visibility</p:attrName>
                                        </p:attrNameLst>
                                      </p:cBhvr>
                                      <p:to>
                                        <p:strVal val="hidden"/>
                                      </p:to>
                                    </p:set>
                                  </p:childTnLst>
                                </p:cTn>
                              </p:par>
                              <p:par>
                                <p:cTn id="292" presetID="2" presetClass="exit" presetSubtype="3" fill="hold" nodeType="withEffect">
                                  <p:stCondLst>
                                    <p:cond delay="0"/>
                                  </p:stCondLst>
                                  <p:childTnLst>
                                    <p:anim calcmode="lin" valueType="num">
                                      <p:cBhvr additive="base">
                                        <p:cTn id="293" dur="2000"/>
                                        <p:tgtEl>
                                          <p:spTgt spid="29"/>
                                        </p:tgtEl>
                                        <p:attrNameLst>
                                          <p:attrName>ppt_x</p:attrName>
                                        </p:attrNameLst>
                                      </p:cBhvr>
                                      <p:tavLst>
                                        <p:tav tm="0">
                                          <p:val>
                                            <p:strVal val="ppt_x"/>
                                          </p:val>
                                        </p:tav>
                                        <p:tav tm="100000">
                                          <p:val>
                                            <p:strVal val="1+ppt_w/2"/>
                                          </p:val>
                                        </p:tav>
                                      </p:tavLst>
                                    </p:anim>
                                    <p:anim calcmode="lin" valueType="num">
                                      <p:cBhvr additive="base">
                                        <p:cTn id="294" dur="2000"/>
                                        <p:tgtEl>
                                          <p:spTgt spid="29"/>
                                        </p:tgtEl>
                                        <p:attrNameLst>
                                          <p:attrName>ppt_y</p:attrName>
                                        </p:attrNameLst>
                                      </p:cBhvr>
                                      <p:tavLst>
                                        <p:tav tm="0">
                                          <p:val>
                                            <p:strVal val="ppt_y"/>
                                          </p:val>
                                        </p:tav>
                                        <p:tav tm="100000">
                                          <p:val>
                                            <p:strVal val="0-ppt_h/2"/>
                                          </p:val>
                                        </p:tav>
                                      </p:tavLst>
                                    </p:anim>
                                    <p:set>
                                      <p:cBhvr>
                                        <p:cTn id="295" dur="1" fill="hold">
                                          <p:stCondLst>
                                            <p:cond delay="1999"/>
                                          </p:stCondLst>
                                        </p:cTn>
                                        <p:tgtEl>
                                          <p:spTgt spid="29"/>
                                        </p:tgtEl>
                                        <p:attrNameLst>
                                          <p:attrName>style.visibility</p:attrName>
                                        </p:attrNameLst>
                                      </p:cBhvr>
                                      <p:to>
                                        <p:strVal val="hidden"/>
                                      </p:to>
                                    </p:set>
                                  </p:childTnLst>
                                </p:cTn>
                              </p:par>
                              <p:par>
                                <p:cTn id="296" presetID="2" presetClass="exit" presetSubtype="3" fill="hold" nodeType="withEffect">
                                  <p:stCondLst>
                                    <p:cond delay="0"/>
                                  </p:stCondLst>
                                  <p:childTnLst>
                                    <p:anim calcmode="lin" valueType="num">
                                      <p:cBhvr additive="base">
                                        <p:cTn id="297" dur="2000"/>
                                        <p:tgtEl>
                                          <p:spTgt spid="30"/>
                                        </p:tgtEl>
                                        <p:attrNameLst>
                                          <p:attrName>ppt_x</p:attrName>
                                        </p:attrNameLst>
                                      </p:cBhvr>
                                      <p:tavLst>
                                        <p:tav tm="0">
                                          <p:val>
                                            <p:strVal val="ppt_x"/>
                                          </p:val>
                                        </p:tav>
                                        <p:tav tm="100000">
                                          <p:val>
                                            <p:strVal val="1+ppt_w/2"/>
                                          </p:val>
                                        </p:tav>
                                      </p:tavLst>
                                    </p:anim>
                                    <p:anim calcmode="lin" valueType="num">
                                      <p:cBhvr additive="base">
                                        <p:cTn id="298" dur="2000"/>
                                        <p:tgtEl>
                                          <p:spTgt spid="30"/>
                                        </p:tgtEl>
                                        <p:attrNameLst>
                                          <p:attrName>ppt_y</p:attrName>
                                        </p:attrNameLst>
                                      </p:cBhvr>
                                      <p:tavLst>
                                        <p:tav tm="0">
                                          <p:val>
                                            <p:strVal val="ppt_y"/>
                                          </p:val>
                                        </p:tav>
                                        <p:tav tm="100000">
                                          <p:val>
                                            <p:strVal val="0-ppt_h/2"/>
                                          </p:val>
                                        </p:tav>
                                      </p:tavLst>
                                    </p:anim>
                                    <p:set>
                                      <p:cBhvr>
                                        <p:cTn id="299" dur="1" fill="hold">
                                          <p:stCondLst>
                                            <p:cond delay="1999"/>
                                          </p:stCondLst>
                                        </p:cTn>
                                        <p:tgtEl>
                                          <p:spTgt spid="30"/>
                                        </p:tgtEl>
                                        <p:attrNameLst>
                                          <p:attrName>style.visibility</p:attrName>
                                        </p:attrNameLst>
                                      </p:cBhvr>
                                      <p:to>
                                        <p:strVal val="hidden"/>
                                      </p:to>
                                    </p:set>
                                  </p:childTnLst>
                                </p:cTn>
                              </p:par>
                              <p:par>
                                <p:cTn id="300" presetID="2" presetClass="exit" presetSubtype="3" fill="hold" nodeType="withEffect">
                                  <p:stCondLst>
                                    <p:cond delay="0"/>
                                  </p:stCondLst>
                                  <p:childTnLst>
                                    <p:anim calcmode="lin" valueType="num">
                                      <p:cBhvr additive="base">
                                        <p:cTn id="301" dur="2000"/>
                                        <p:tgtEl>
                                          <p:spTgt spid="31"/>
                                        </p:tgtEl>
                                        <p:attrNameLst>
                                          <p:attrName>ppt_x</p:attrName>
                                        </p:attrNameLst>
                                      </p:cBhvr>
                                      <p:tavLst>
                                        <p:tav tm="0">
                                          <p:val>
                                            <p:strVal val="ppt_x"/>
                                          </p:val>
                                        </p:tav>
                                        <p:tav tm="100000">
                                          <p:val>
                                            <p:strVal val="1+ppt_w/2"/>
                                          </p:val>
                                        </p:tav>
                                      </p:tavLst>
                                    </p:anim>
                                    <p:anim calcmode="lin" valueType="num">
                                      <p:cBhvr additive="base">
                                        <p:cTn id="302" dur="2000"/>
                                        <p:tgtEl>
                                          <p:spTgt spid="31"/>
                                        </p:tgtEl>
                                        <p:attrNameLst>
                                          <p:attrName>ppt_y</p:attrName>
                                        </p:attrNameLst>
                                      </p:cBhvr>
                                      <p:tavLst>
                                        <p:tav tm="0">
                                          <p:val>
                                            <p:strVal val="ppt_y"/>
                                          </p:val>
                                        </p:tav>
                                        <p:tav tm="100000">
                                          <p:val>
                                            <p:strVal val="0-ppt_h/2"/>
                                          </p:val>
                                        </p:tav>
                                      </p:tavLst>
                                    </p:anim>
                                    <p:set>
                                      <p:cBhvr>
                                        <p:cTn id="303" dur="1" fill="hold">
                                          <p:stCondLst>
                                            <p:cond delay="1999"/>
                                          </p:stCondLst>
                                        </p:cTn>
                                        <p:tgtEl>
                                          <p:spTgt spid="31"/>
                                        </p:tgtEl>
                                        <p:attrNameLst>
                                          <p:attrName>style.visibility</p:attrName>
                                        </p:attrNameLst>
                                      </p:cBhvr>
                                      <p:to>
                                        <p:strVal val="hidden"/>
                                      </p:to>
                                    </p:set>
                                  </p:childTnLst>
                                </p:cTn>
                              </p:par>
                              <p:par>
                                <p:cTn id="304" presetID="2" presetClass="exit" presetSubtype="3" fill="hold" nodeType="withEffect">
                                  <p:stCondLst>
                                    <p:cond delay="0"/>
                                  </p:stCondLst>
                                  <p:childTnLst>
                                    <p:anim calcmode="lin" valueType="num">
                                      <p:cBhvr additive="base">
                                        <p:cTn id="305" dur="2000"/>
                                        <p:tgtEl>
                                          <p:spTgt spid="32"/>
                                        </p:tgtEl>
                                        <p:attrNameLst>
                                          <p:attrName>ppt_x</p:attrName>
                                        </p:attrNameLst>
                                      </p:cBhvr>
                                      <p:tavLst>
                                        <p:tav tm="0">
                                          <p:val>
                                            <p:strVal val="ppt_x"/>
                                          </p:val>
                                        </p:tav>
                                        <p:tav tm="100000">
                                          <p:val>
                                            <p:strVal val="1+ppt_w/2"/>
                                          </p:val>
                                        </p:tav>
                                      </p:tavLst>
                                    </p:anim>
                                    <p:anim calcmode="lin" valueType="num">
                                      <p:cBhvr additive="base">
                                        <p:cTn id="306" dur="2000"/>
                                        <p:tgtEl>
                                          <p:spTgt spid="32"/>
                                        </p:tgtEl>
                                        <p:attrNameLst>
                                          <p:attrName>ppt_y</p:attrName>
                                        </p:attrNameLst>
                                      </p:cBhvr>
                                      <p:tavLst>
                                        <p:tav tm="0">
                                          <p:val>
                                            <p:strVal val="ppt_y"/>
                                          </p:val>
                                        </p:tav>
                                        <p:tav tm="100000">
                                          <p:val>
                                            <p:strVal val="0-ppt_h/2"/>
                                          </p:val>
                                        </p:tav>
                                      </p:tavLst>
                                    </p:anim>
                                    <p:set>
                                      <p:cBhvr>
                                        <p:cTn id="307" dur="1" fill="hold">
                                          <p:stCondLst>
                                            <p:cond delay="1999"/>
                                          </p:stCondLst>
                                        </p:cTn>
                                        <p:tgtEl>
                                          <p:spTgt spid="32"/>
                                        </p:tgtEl>
                                        <p:attrNameLst>
                                          <p:attrName>style.visibility</p:attrName>
                                        </p:attrNameLst>
                                      </p:cBhvr>
                                      <p:to>
                                        <p:strVal val="hidden"/>
                                      </p:to>
                                    </p:set>
                                  </p:childTnLst>
                                </p:cTn>
                              </p:par>
                              <p:par>
                                <p:cTn id="308" presetID="8" presetClass="emph" presetSubtype="0" autoRev="1" fill="hold" nodeType="withEffect">
                                  <p:stCondLst>
                                    <p:cond delay="0"/>
                                  </p:stCondLst>
                                  <p:childTnLst>
                                    <p:animRot by="21600000">
                                      <p:cBhvr>
                                        <p:cTn id="309" dur="2000" fill="hold"/>
                                        <p:tgtEl>
                                          <p:spTgt spid="3"/>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4"/>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5"/>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6"/>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7"/>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13"/>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4"/>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5"/>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6"/>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7"/>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3"/>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4"/>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5"/>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6"/>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7"/>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8"/>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9"/>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10"/>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11"/>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12"/>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8"/>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9"/>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20"/>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21"/>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22"/>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28"/>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29"/>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30"/>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31"/>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32"/>
                                        </p:tgtEl>
                                        <p:attrNameLst>
                                          <p:attrName>r</p:attrName>
                                        </p:attrNameLst>
                                      </p:cBhvr>
                                    </p:animRot>
                                  </p:childTnLst>
                                </p:cTn>
                              </p:par>
                              <p:par>
                                <p:cTn id="368" presetID="17" presetClass="entr" presetSubtype="8"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ppt_w/2"/>
                                          </p:val>
                                        </p:tav>
                                        <p:tav tm="100000">
                                          <p:val>
                                            <p:strVal val="#ppt_x"/>
                                          </p:val>
                                        </p:tav>
                                      </p:tavLst>
                                    </p:anim>
                                    <p:anim calcmode="lin" valueType="num">
                                      <p:cBhvr>
                                        <p:cTn id="371" dur="2000" fill="hold"/>
                                        <p:tgtEl>
                                          <p:spTgt spid="2"/>
                                        </p:tgtEl>
                                        <p:attrNameLst>
                                          <p:attrName>ppt_y</p:attrName>
                                        </p:attrNameLst>
                                      </p:cBhvr>
                                      <p:tavLst>
                                        <p:tav tm="0">
                                          <p:val>
                                            <p:strVal val="#ppt_y"/>
                                          </p:val>
                                        </p:tav>
                                        <p:tav tm="100000">
                                          <p:val>
                                            <p:strVal val="#ppt_y"/>
                                          </p:val>
                                        </p:tav>
                                      </p:tavLst>
                                    </p:anim>
                                    <p:anim calcmode="lin" valueType="num">
                                      <p:cBhvr>
                                        <p:cTn id="372" dur="2000" fill="hold"/>
                                        <p:tgtEl>
                                          <p:spTgt spid="2"/>
                                        </p:tgtEl>
                                        <p:attrNameLst>
                                          <p:attrName>ppt_w</p:attrName>
                                        </p:attrNameLst>
                                      </p:cBhvr>
                                      <p:tavLst>
                                        <p:tav tm="0">
                                          <p:val>
                                            <p:fltVal val="0"/>
                                          </p:val>
                                        </p:tav>
                                        <p:tav tm="100000">
                                          <p:val>
                                            <p:strVal val="#ppt_w"/>
                                          </p:val>
                                        </p:tav>
                                      </p:tavLst>
                                    </p:anim>
                                    <p:anim calcmode="lin" valueType="num">
                                      <p:cBhvr>
                                        <p:cTn id="37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532949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resa2.png"/>
          <p:cNvPicPr>
            <a:picLocks noChangeAspect="1"/>
          </p:cNvPicPr>
          <p:nvPr/>
        </p:nvPicPr>
        <p:blipFill>
          <a:blip r:embed="rId3">
            <a:lum contrast="20000"/>
          </a:blip>
          <a:srcRect l="17391" t="24256" r="17391" b="20824"/>
          <a:stretch>
            <a:fillRect/>
          </a:stretch>
        </p:blipFill>
        <p:spPr>
          <a:xfrm>
            <a:off x="4572000" y="0"/>
            <a:ext cx="1143008" cy="962533"/>
          </a:xfrm>
          <a:prstGeom prst="rect">
            <a:avLst/>
          </a:prstGeom>
        </p:spPr>
      </p:pic>
      <p:pic>
        <p:nvPicPr>
          <p:cNvPr id="5" name="4 Imagen" descr="fresa2.png"/>
          <p:cNvPicPr>
            <a:picLocks noChangeAspect="1"/>
          </p:cNvPicPr>
          <p:nvPr/>
        </p:nvPicPr>
        <p:blipFill>
          <a:blip r:embed="rId3">
            <a:lum contrast="20000"/>
          </a:blip>
          <a:srcRect l="17391" t="24256" r="17391" b="20824"/>
          <a:stretch>
            <a:fillRect/>
          </a:stretch>
        </p:blipFill>
        <p:spPr>
          <a:xfrm flipH="1">
            <a:off x="3428992" y="0"/>
            <a:ext cx="1175715" cy="962533"/>
          </a:xfrm>
          <a:prstGeom prst="rect">
            <a:avLst/>
          </a:prstGeom>
        </p:spPr>
      </p:pic>
      <p:pic>
        <p:nvPicPr>
          <p:cNvPr id="6" name="5 Imagen" descr="fresa2.png"/>
          <p:cNvPicPr>
            <a:picLocks noChangeAspect="1"/>
          </p:cNvPicPr>
          <p:nvPr/>
        </p:nvPicPr>
        <p:blipFill>
          <a:blip r:embed="rId3">
            <a:lum contrast="20000"/>
          </a:blip>
          <a:srcRect l="17391" t="24256" r="17391" b="20824"/>
          <a:stretch>
            <a:fillRect/>
          </a:stretch>
        </p:blipFill>
        <p:spPr>
          <a:xfrm>
            <a:off x="4572000" y="857238"/>
            <a:ext cx="1143008" cy="962533"/>
          </a:xfrm>
          <a:prstGeom prst="rect">
            <a:avLst/>
          </a:prstGeom>
        </p:spPr>
      </p:pic>
      <p:pic>
        <p:nvPicPr>
          <p:cNvPr id="7" name="6 Imagen" descr="fresa2.png"/>
          <p:cNvPicPr>
            <a:picLocks noChangeAspect="1"/>
          </p:cNvPicPr>
          <p:nvPr/>
        </p:nvPicPr>
        <p:blipFill>
          <a:blip r:embed="rId3">
            <a:lum contrast="20000"/>
          </a:blip>
          <a:srcRect l="17391" t="24256" r="17391" b="20824"/>
          <a:stretch>
            <a:fillRect/>
          </a:stretch>
        </p:blipFill>
        <p:spPr>
          <a:xfrm flipH="1">
            <a:off x="3428992" y="857238"/>
            <a:ext cx="1175715" cy="962533"/>
          </a:xfrm>
          <a:prstGeom prst="rect">
            <a:avLst/>
          </a:prstGeom>
        </p:spPr>
      </p:pic>
      <p:pic>
        <p:nvPicPr>
          <p:cNvPr id="8" name="7 Imagen" descr="fresa2.png"/>
          <p:cNvPicPr>
            <a:picLocks noChangeAspect="1"/>
          </p:cNvPicPr>
          <p:nvPr/>
        </p:nvPicPr>
        <p:blipFill>
          <a:blip r:embed="rId3">
            <a:lum contrast="20000"/>
          </a:blip>
          <a:srcRect l="17391" t="24256" r="17391" b="20824"/>
          <a:stretch>
            <a:fillRect/>
          </a:stretch>
        </p:blipFill>
        <p:spPr>
          <a:xfrm>
            <a:off x="4572000" y="1785950"/>
            <a:ext cx="1143008" cy="962533"/>
          </a:xfrm>
          <a:prstGeom prst="rect">
            <a:avLst/>
          </a:prstGeom>
        </p:spPr>
      </p:pic>
      <p:pic>
        <p:nvPicPr>
          <p:cNvPr id="9" name="8 Imagen" descr="fresa2.png"/>
          <p:cNvPicPr>
            <a:picLocks noChangeAspect="1"/>
          </p:cNvPicPr>
          <p:nvPr/>
        </p:nvPicPr>
        <p:blipFill>
          <a:blip r:embed="rId3">
            <a:lum contrast="20000"/>
          </a:blip>
          <a:srcRect l="17391" t="24256" r="17391" b="20824"/>
          <a:stretch>
            <a:fillRect/>
          </a:stretch>
        </p:blipFill>
        <p:spPr>
          <a:xfrm flipH="1">
            <a:off x="3428992" y="1785950"/>
            <a:ext cx="1175715" cy="962533"/>
          </a:xfrm>
          <a:prstGeom prst="rect">
            <a:avLst/>
          </a:prstGeom>
        </p:spPr>
      </p:pic>
      <p:pic>
        <p:nvPicPr>
          <p:cNvPr id="10" name="9 Imagen" descr="fresa2.png"/>
          <p:cNvPicPr>
            <a:picLocks noChangeAspect="1"/>
          </p:cNvPicPr>
          <p:nvPr/>
        </p:nvPicPr>
        <p:blipFill>
          <a:blip r:embed="rId3">
            <a:lum contrast="20000"/>
          </a:blip>
          <a:srcRect l="17391" t="24256" r="17391" b="20824"/>
          <a:stretch>
            <a:fillRect/>
          </a:stretch>
        </p:blipFill>
        <p:spPr>
          <a:xfrm>
            <a:off x="4572000" y="2643188"/>
            <a:ext cx="1143008" cy="962533"/>
          </a:xfrm>
          <a:prstGeom prst="rect">
            <a:avLst/>
          </a:prstGeom>
        </p:spPr>
      </p:pic>
      <p:pic>
        <p:nvPicPr>
          <p:cNvPr id="11" name="10 Imagen" descr="fresa2.png"/>
          <p:cNvPicPr>
            <a:picLocks noChangeAspect="1"/>
          </p:cNvPicPr>
          <p:nvPr/>
        </p:nvPicPr>
        <p:blipFill>
          <a:blip r:embed="rId3">
            <a:lum contrast="20000"/>
          </a:blip>
          <a:srcRect l="17391" t="24256" r="17391" b="20824"/>
          <a:stretch>
            <a:fillRect/>
          </a:stretch>
        </p:blipFill>
        <p:spPr>
          <a:xfrm flipH="1">
            <a:off x="3428992" y="2643188"/>
            <a:ext cx="1175715" cy="962533"/>
          </a:xfrm>
          <a:prstGeom prst="rect">
            <a:avLst/>
          </a:prstGeom>
        </p:spPr>
      </p:pic>
      <p:pic>
        <p:nvPicPr>
          <p:cNvPr id="12" name="11 Imagen" descr="fresa2.png"/>
          <p:cNvPicPr>
            <a:picLocks noChangeAspect="1"/>
          </p:cNvPicPr>
          <p:nvPr/>
        </p:nvPicPr>
        <p:blipFill>
          <a:blip r:embed="rId3">
            <a:lum contrast="20000"/>
          </a:blip>
          <a:srcRect l="17391" t="24256" r="17391" b="20824"/>
          <a:stretch>
            <a:fillRect/>
          </a:stretch>
        </p:blipFill>
        <p:spPr>
          <a:xfrm>
            <a:off x="4572000" y="3571882"/>
            <a:ext cx="1143008" cy="962533"/>
          </a:xfrm>
          <a:prstGeom prst="rect">
            <a:avLst/>
          </a:prstGeom>
        </p:spPr>
      </p:pic>
      <p:pic>
        <p:nvPicPr>
          <p:cNvPr id="13" name="12 Imagen" descr="fresa2.png"/>
          <p:cNvPicPr>
            <a:picLocks noChangeAspect="1"/>
          </p:cNvPicPr>
          <p:nvPr/>
        </p:nvPicPr>
        <p:blipFill>
          <a:blip r:embed="rId3">
            <a:lum contrast="20000"/>
          </a:blip>
          <a:srcRect l="17391" t="24256" r="17391" b="20824"/>
          <a:stretch>
            <a:fillRect/>
          </a:stretch>
        </p:blipFill>
        <p:spPr>
          <a:xfrm flipH="1">
            <a:off x="3428992" y="3571882"/>
            <a:ext cx="1175715" cy="962533"/>
          </a:xfrm>
          <a:prstGeom prst="rect">
            <a:avLst/>
          </a:prstGeom>
        </p:spPr>
      </p:pic>
      <p:pic>
        <p:nvPicPr>
          <p:cNvPr id="14" name="13 Imagen" descr="fresa2.png"/>
          <p:cNvPicPr>
            <a:picLocks noChangeAspect="1"/>
          </p:cNvPicPr>
          <p:nvPr/>
        </p:nvPicPr>
        <p:blipFill>
          <a:blip r:embed="rId3">
            <a:lum contrast="20000"/>
          </a:blip>
          <a:srcRect l="17391" t="24256" r="17391" b="20824"/>
          <a:stretch>
            <a:fillRect/>
          </a:stretch>
        </p:blipFill>
        <p:spPr>
          <a:xfrm>
            <a:off x="4572000" y="4429120"/>
            <a:ext cx="1143008" cy="962533"/>
          </a:xfrm>
          <a:prstGeom prst="rect">
            <a:avLst/>
          </a:prstGeom>
        </p:spPr>
      </p:pic>
      <p:pic>
        <p:nvPicPr>
          <p:cNvPr id="15" name="14 Imagen" descr="fresa2.png"/>
          <p:cNvPicPr>
            <a:picLocks noChangeAspect="1"/>
          </p:cNvPicPr>
          <p:nvPr/>
        </p:nvPicPr>
        <p:blipFill>
          <a:blip r:embed="rId3">
            <a:lum contrast="20000"/>
          </a:blip>
          <a:srcRect l="17391" t="24256" r="17391" b="20824"/>
          <a:stretch>
            <a:fillRect/>
          </a:stretch>
        </p:blipFill>
        <p:spPr>
          <a:xfrm flipH="1">
            <a:off x="3428992" y="4429120"/>
            <a:ext cx="1175715" cy="962533"/>
          </a:xfrm>
          <a:prstGeom prst="rect">
            <a:avLst/>
          </a:prstGeom>
        </p:spPr>
      </p:pic>
      <p:sp>
        <p:nvSpPr>
          <p:cNvPr id="16" name="15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12" fill="hold"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0-ppt_w/2"/>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1+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13"/>
                                        </p:tgtEl>
                                        <p:attrNameLst>
                                          <p:attrName>ppt_x</p:attrName>
                                        </p:attrNameLst>
                                      </p:cBhvr>
                                      <p:tavLst>
                                        <p:tav tm="0">
                                          <p:val>
                                            <p:strVal val="ppt_x"/>
                                          </p:val>
                                        </p:tav>
                                        <p:tav tm="100000">
                                          <p:val>
                                            <p:strVal val="0-ppt_w/2"/>
                                          </p:val>
                                        </p:tav>
                                      </p:tavLst>
                                    </p:anim>
                                    <p:anim calcmode="lin" valueType="num">
                                      <p:cBhvr additive="base">
                                        <p:cTn id="98" dur="2000"/>
                                        <p:tgtEl>
                                          <p:spTgt spid="13"/>
                                        </p:tgtEl>
                                        <p:attrNameLst>
                                          <p:attrName>ppt_y</p:attrName>
                                        </p:attrNameLst>
                                      </p:cBhvr>
                                      <p:tavLst>
                                        <p:tav tm="0">
                                          <p:val>
                                            <p:strVal val="ppt_y"/>
                                          </p:val>
                                        </p:tav>
                                        <p:tav tm="100000">
                                          <p:val>
                                            <p:strVal val="1+ppt_h/2"/>
                                          </p:val>
                                        </p:tav>
                                      </p:tavLst>
                                    </p:anim>
                                    <p:set>
                                      <p:cBhvr>
                                        <p:cTn id="99" dur="1" fill="hold">
                                          <p:stCondLst>
                                            <p:cond delay="1999"/>
                                          </p:stCondLst>
                                        </p:cTn>
                                        <p:tgtEl>
                                          <p:spTgt spid="13"/>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0-ppt_w/2"/>
                                          </p:val>
                                        </p:tav>
                                      </p:tavLst>
                                    </p:anim>
                                    <p:anim calcmode="lin" valueType="num">
                                      <p:cBhvr additive="base">
                                        <p:cTn id="102" dur="2000"/>
                                        <p:tgtEl>
                                          <p:spTgt spid="15"/>
                                        </p:tgtEl>
                                        <p:attrNameLst>
                                          <p:attrName>ppt_y</p:attrName>
                                        </p:attrNameLst>
                                      </p:cBhvr>
                                      <p:tavLst>
                                        <p:tav tm="0">
                                          <p:val>
                                            <p:strVal val="ppt_y"/>
                                          </p:val>
                                        </p:tav>
                                        <p:tav tm="100000">
                                          <p:val>
                                            <p:strVal val="1+ppt_h/2"/>
                                          </p:val>
                                        </p:tav>
                                      </p:tavLst>
                                    </p:anim>
                                    <p:set>
                                      <p:cBhvr>
                                        <p:cTn id="103" dur="1" fill="hold">
                                          <p:stCondLst>
                                            <p:cond delay="1999"/>
                                          </p:stCondLst>
                                        </p:cTn>
                                        <p:tgtEl>
                                          <p:spTgt spid="15"/>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1+ppt_w/2"/>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1+ppt_w/2"/>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1+ppt_w/2"/>
                                          </p:val>
                                        </p:tav>
                                      </p:tavLst>
                                    </p:anim>
                                    <p:anim calcmode="lin" valueType="num">
                                      <p:cBhvr additive="base">
                                        <p:cTn id="122" dur="2000"/>
                                        <p:tgtEl>
                                          <p:spTgt spid="12"/>
                                        </p:tgtEl>
                                        <p:attrNameLst>
                                          <p:attrName>ppt_y</p:attrName>
                                        </p:attrNameLst>
                                      </p:cBhvr>
                                      <p:tavLst>
                                        <p:tav tm="0">
                                          <p:val>
                                            <p:strVal val="ppt_y"/>
                                          </p:val>
                                        </p:tav>
                                        <p:tav tm="100000">
                                          <p:val>
                                            <p:strVal val="1+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1+ppt_w/2"/>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3"/>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5"/>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2"/>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4"/>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20000">
              <a:srgbClr val="663300"/>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stock-photo-1526942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5a0abb205a997e1c2cea1069.png"/>
          <p:cNvPicPr>
            <a:picLocks noChangeAspect="1"/>
          </p:cNvPicPr>
          <p:nvPr/>
        </p:nvPicPr>
        <p:blipFill>
          <a:blip r:embed="rId3" cstate="print"/>
          <a:srcRect l="6944" t="8333" r="20833" b="9722"/>
          <a:stretch>
            <a:fillRect/>
          </a:stretch>
        </p:blipFill>
        <p:spPr>
          <a:xfrm rot="19774151">
            <a:off x="-21453" y="2104"/>
            <a:ext cx="609138" cy="645258"/>
          </a:xfrm>
          <a:prstGeom prst="rect">
            <a:avLst/>
          </a:prstGeom>
        </p:spPr>
      </p:pic>
      <p:pic>
        <p:nvPicPr>
          <p:cNvPr id="4" name="3 Imagen" descr="5a0abb205a997e1c2cea1069.png"/>
          <p:cNvPicPr>
            <a:picLocks noChangeAspect="1"/>
          </p:cNvPicPr>
          <p:nvPr/>
        </p:nvPicPr>
        <p:blipFill>
          <a:blip r:embed="rId3" cstate="print"/>
          <a:srcRect l="6944" t="8333" r="20833" b="9722"/>
          <a:stretch>
            <a:fillRect/>
          </a:stretch>
        </p:blipFill>
        <p:spPr>
          <a:xfrm rot="19774151">
            <a:off x="335736" y="466991"/>
            <a:ext cx="609138" cy="645258"/>
          </a:xfrm>
          <a:prstGeom prst="rect">
            <a:avLst/>
          </a:prstGeom>
        </p:spPr>
      </p:pic>
      <p:pic>
        <p:nvPicPr>
          <p:cNvPr id="5" name="4 Imagen" descr="5a0abb205a997e1c2cea1069.png"/>
          <p:cNvPicPr>
            <a:picLocks noChangeAspect="1"/>
          </p:cNvPicPr>
          <p:nvPr/>
        </p:nvPicPr>
        <p:blipFill>
          <a:blip r:embed="rId3" cstate="print"/>
          <a:srcRect l="6944" t="8333" r="20833" b="9722"/>
          <a:stretch>
            <a:fillRect/>
          </a:stretch>
        </p:blipFill>
        <p:spPr>
          <a:xfrm rot="19774151">
            <a:off x="692927" y="967057"/>
            <a:ext cx="609138" cy="645258"/>
          </a:xfrm>
          <a:prstGeom prst="rect">
            <a:avLst/>
          </a:prstGeom>
        </p:spPr>
      </p:pic>
      <p:pic>
        <p:nvPicPr>
          <p:cNvPr id="6" name="5 Imagen" descr="5a0abb205a997e1c2cea1069.png"/>
          <p:cNvPicPr>
            <a:picLocks noChangeAspect="1"/>
          </p:cNvPicPr>
          <p:nvPr/>
        </p:nvPicPr>
        <p:blipFill>
          <a:blip r:embed="rId3" cstate="print"/>
          <a:srcRect l="6944" t="8333" r="20833" b="9722"/>
          <a:stretch>
            <a:fillRect/>
          </a:stretch>
        </p:blipFill>
        <p:spPr>
          <a:xfrm rot="19302013">
            <a:off x="1192992" y="1395684"/>
            <a:ext cx="609138" cy="645258"/>
          </a:xfrm>
          <a:prstGeom prst="rect">
            <a:avLst/>
          </a:prstGeom>
        </p:spPr>
      </p:pic>
      <p:pic>
        <p:nvPicPr>
          <p:cNvPr id="7" name="6 Imagen" descr="5a0abb205a997e1c2cea1069.png"/>
          <p:cNvPicPr>
            <a:picLocks noChangeAspect="1"/>
          </p:cNvPicPr>
          <p:nvPr/>
        </p:nvPicPr>
        <p:blipFill>
          <a:blip r:embed="rId3" cstate="print"/>
          <a:srcRect l="6944" t="8333" r="20833" b="9722"/>
          <a:stretch>
            <a:fillRect/>
          </a:stretch>
        </p:blipFill>
        <p:spPr>
          <a:xfrm rot="18553634">
            <a:off x="1709566" y="1831828"/>
            <a:ext cx="609138" cy="645258"/>
          </a:xfrm>
          <a:prstGeom prst="rect">
            <a:avLst/>
          </a:prstGeom>
        </p:spPr>
      </p:pic>
      <p:pic>
        <p:nvPicPr>
          <p:cNvPr id="8" name="7 Imagen" descr="5a0abb205a997e1c2cea1069.png"/>
          <p:cNvPicPr>
            <a:picLocks noChangeAspect="1"/>
          </p:cNvPicPr>
          <p:nvPr/>
        </p:nvPicPr>
        <p:blipFill>
          <a:blip r:embed="rId3" cstate="print"/>
          <a:srcRect l="6944" t="8333" r="20833" b="9722"/>
          <a:stretch>
            <a:fillRect/>
          </a:stretch>
        </p:blipFill>
        <p:spPr>
          <a:xfrm rot="18553634">
            <a:off x="2209633" y="2260455"/>
            <a:ext cx="609138" cy="645258"/>
          </a:xfrm>
          <a:prstGeom prst="rect">
            <a:avLst/>
          </a:prstGeom>
        </p:spPr>
      </p:pic>
      <p:pic>
        <p:nvPicPr>
          <p:cNvPr id="9" name="8 Imagen" descr="5a0abb205a997e1c2cea1069.png"/>
          <p:cNvPicPr>
            <a:picLocks noChangeAspect="1"/>
          </p:cNvPicPr>
          <p:nvPr/>
        </p:nvPicPr>
        <p:blipFill>
          <a:blip r:embed="rId3" cstate="print"/>
          <a:srcRect l="6944" t="8333" r="20833" b="9722"/>
          <a:stretch>
            <a:fillRect/>
          </a:stretch>
        </p:blipFill>
        <p:spPr>
          <a:xfrm rot="18553634">
            <a:off x="2781137" y="2617644"/>
            <a:ext cx="609138" cy="645258"/>
          </a:xfrm>
          <a:prstGeom prst="rect">
            <a:avLst/>
          </a:prstGeom>
        </p:spPr>
      </p:pic>
      <p:pic>
        <p:nvPicPr>
          <p:cNvPr id="10" name="9 Imagen" descr="5a0abb205a997e1c2cea1069.png"/>
          <p:cNvPicPr>
            <a:picLocks noChangeAspect="1"/>
          </p:cNvPicPr>
          <p:nvPr/>
        </p:nvPicPr>
        <p:blipFill>
          <a:blip r:embed="rId3" cstate="print"/>
          <a:srcRect l="6944" t="8333" r="20833" b="9722"/>
          <a:stretch>
            <a:fillRect/>
          </a:stretch>
        </p:blipFill>
        <p:spPr>
          <a:xfrm rot="18553634">
            <a:off x="3352640" y="2903398"/>
            <a:ext cx="609138" cy="645258"/>
          </a:xfrm>
          <a:prstGeom prst="rect">
            <a:avLst/>
          </a:prstGeom>
        </p:spPr>
      </p:pic>
      <p:pic>
        <p:nvPicPr>
          <p:cNvPr id="11" name="10 Imagen" descr="5a0abb205a997e1c2cea1069.png"/>
          <p:cNvPicPr>
            <a:picLocks noChangeAspect="1"/>
          </p:cNvPicPr>
          <p:nvPr/>
        </p:nvPicPr>
        <p:blipFill>
          <a:blip r:embed="rId3" cstate="print"/>
          <a:srcRect l="6944" t="8333" r="20833" b="9722"/>
          <a:stretch>
            <a:fillRect/>
          </a:stretch>
        </p:blipFill>
        <p:spPr>
          <a:xfrm rot="18553634">
            <a:off x="3924144" y="3189149"/>
            <a:ext cx="609138" cy="645258"/>
          </a:xfrm>
          <a:prstGeom prst="rect">
            <a:avLst/>
          </a:prstGeom>
        </p:spPr>
      </p:pic>
      <p:pic>
        <p:nvPicPr>
          <p:cNvPr id="12" name="11 Imagen" descr="5a0abb205a997e1c2cea1069.png"/>
          <p:cNvPicPr>
            <a:picLocks noChangeAspect="1"/>
          </p:cNvPicPr>
          <p:nvPr/>
        </p:nvPicPr>
        <p:blipFill>
          <a:blip r:embed="rId3" cstate="print"/>
          <a:srcRect l="6944" t="8333" r="20833" b="9722"/>
          <a:stretch>
            <a:fillRect/>
          </a:stretch>
        </p:blipFill>
        <p:spPr>
          <a:xfrm rot="18553634">
            <a:off x="4495648" y="3403462"/>
            <a:ext cx="609138" cy="645258"/>
          </a:xfrm>
          <a:prstGeom prst="rect">
            <a:avLst/>
          </a:prstGeom>
        </p:spPr>
      </p:pic>
      <p:pic>
        <p:nvPicPr>
          <p:cNvPr id="13" name="12 Imagen" descr="5a0abb205a997e1c2cea1069.png"/>
          <p:cNvPicPr>
            <a:picLocks noChangeAspect="1"/>
          </p:cNvPicPr>
          <p:nvPr/>
        </p:nvPicPr>
        <p:blipFill>
          <a:blip r:embed="rId3" cstate="print"/>
          <a:srcRect l="6944" t="8333" r="20833" b="9722"/>
          <a:stretch>
            <a:fillRect/>
          </a:stretch>
        </p:blipFill>
        <p:spPr>
          <a:xfrm rot="18553634">
            <a:off x="5067152" y="3617778"/>
            <a:ext cx="609138" cy="645258"/>
          </a:xfrm>
          <a:prstGeom prst="rect">
            <a:avLst/>
          </a:prstGeom>
        </p:spPr>
      </p:pic>
      <p:pic>
        <p:nvPicPr>
          <p:cNvPr id="14" name="13 Imagen" descr="5a0abb205a997e1c2cea1069.png"/>
          <p:cNvPicPr>
            <a:picLocks noChangeAspect="1"/>
          </p:cNvPicPr>
          <p:nvPr/>
        </p:nvPicPr>
        <p:blipFill>
          <a:blip r:embed="rId3" cstate="print"/>
          <a:srcRect l="6944" t="8333" r="20833" b="9722"/>
          <a:stretch>
            <a:fillRect/>
          </a:stretch>
        </p:blipFill>
        <p:spPr>
          <a:xfrm rot="18252517">
            <a:off x="5634170" y="3896829"/>
            <a:ext cx="609138" cy="645258"/>
          </a:xfrm>
          <a:prstGeom prst="rect">
            <a:avLst/>
          </a:prstGeom>
        </p:spPr>
      </p:pic>
      <p:pic>
        <p:nvPicPr>
          <p:cNvPr id="15" name="14 Imagen" descr="5a0abb205a997e1c2cea1069.png"/>
          <p:cNvPicPr>
            <a:picLocks noChangeAspect="1"/>
          </p:cNvPicPr>
          <p:nvPr/>
        </p:nvPicPr>
        <p:blipFill>
          <a:blip r:embed="rId3" cstate="print"/>
          <a:srcRect l="6944" t="8333" r="20833" b="9722"/>
          <a:stretch>
            <a:fillRect/>
          </a:stretch>
        </p:blipFill>
        <p:spPr>
          <a:xfrm rot="18553634">
            <a:off x="6210160" y="4117844"/>
            <a:ext cx="609138" cy="645258"/>
          </a:xfrm>
          <a:prstGeom prst="rect">
            <a:avLst/>
          </a:prstGeom>
        </p:spPr>
      </p:pic>
      <p:pic>
        <p:nvPicPr>
          <p:cNvPr id="16" name="15 Imagen" descr="5a0abb205a997e1c2cea1069.png"/>
          <p:cNvPicPr>
            <a:picLocks noChangeAspect="1"/>
          </p:cNvPicPr>
          <p:nvPr/>
        </p:nvPicPr>
        <p:blipFill>
          <a:blip r:embed="rId3" cstate="print"/>
          <a:srcRect l="6944" t="8333" r="20833" b="9722"/>
          <a:stretch>
            <a:fillRect/>
          </a:stretch>
        </p:blipFill>
        <p:spPr>
          <a:xfrm rot="18115832">
            <a:off x="6774028" y="4391750"/>
            <a:ext cx="609138" cy="645258"/>
          </a:xfrm>
          <a:prstGeom prst="rect">
            <a:avLst/>
          </a:prstGeom>
        </p:spPr>
      </p:pic>
      <p:pic>
        <p:nvPicPr>
          <p:cNvPr id="17" name="16 Imagen" descr="5a0abb205a997e1c2cea1069.png"/>
          <p:cNvPicPr>
            <a:picLocks noChangeAspect="1"/>
          </p:cNvPicPr>
          <p:nvPr/>
        </p:nvPicPr>
        <p:blipFill>
          <a:blip r:embed="rId3" cstate="print"/>
          <a:srcRect l="6944" t="8333" r="20833" b="9722"/>
          <a:stretch>
            <a:fillRect/>
          </a:stretch>
        </p:blipFill>
        <p:spPr>
          <a:xfrm rot="18115832">
            <a:off x="7345532" y="4391751"/>
            <a:ext cx="609138" cy="645258"/>
          </a:xfrm>
          <a:prstGeom prst="rect">
            <a:avLst/>
          </a:prstGeom>
        </p:spPr>
      </p:pic>
      <p:pic>
        <p:nvPicPr>
          <p:cNvPr id="18" name="17 Imagen" descr="5a0abb205a997e1c2cea1069.png"/>
          <p:cNvPicPr>
            <a:picLocks noChangeAspect="1"/>
          </p:cNvPicPr>
          <p:nvPr/>
        </p:nvPicPr>
        <p:blipFill>
          <a:blip r:embed="rId3" cstate="print"/>
          <a:srcRect l="6944" t="8333" r="20833" b="9722"/>
          <a:stretch>
            <a:fillRect/>
          </a:stretch>
        </p:blipFill>
        <p:spPr>
          <a:xfrm rot="18115832">
            <a:off x="7845599" y="4535629"/>
            <a:ext cx="609138" cy="645258"/>
          </a:xfrm>
          <a:prstGeom prst="rect">
            <a:avLst/>
          </a:prstGeom>
        </p:spPr>
      </p:pic>
      <p:pic>
        <p:nvPicPr>
          <p:cNvPr id="19" name="18 Imagen" descr="5a0abb205a997e1c2cea1069.png"/>
          <p:cNvPicPr>
            <a:picLocks noChangeAspect="1"/>
          </p:cNvPicPr>
          <p:nvPr/>
        </p:nvPicPr>
        <p:blipFill>
          <a:blip r:embed="rId3" cstate="print"/>
          <a:srcRect l="6944" t="8333" r="20833" b="9722"/>
          <a:stretch>
            <a:fillRect/>
          </a:stretch>
        </p:blipFill>
        <p:spPr>
          <a:xfrm rot="18115832">
            <a:off x="8404535" y="4535630"/>
            <a:ext cx="609138" cy="645258"/>
          </a:xfrm>
          <a:prstGeom prst="rect">
            <a:avLst/>
          </a:prstGeom>
        </p:spPr>
      </p:pic>
      <p:sp>
        <p:nvSpPr>
          <p:cNvPr id="20" name="19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8" presetClass="emph" presetSubtype="0" autoRev="1" fill="hold" nodeType="withEffect">
                                  <p:stCondLst>
                                    <p:cond delay="0"/>
                                  </p:stCondLst>
                                  <p:childTnLst>
                                    <p:animRot by="21600000">
                                      <p:cBhvr>
                                        <p:cTn id="76" dur="2000" fill="hold"/>
                                        <p:tgtEl>
                                          <p:spTgt spid="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8"/>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9"/>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0"/>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1"/>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6"/>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7"/>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8"/>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9"/>
                                        </p:tgtEl>
                                        <p:attrNameLst>
                                          <p:attrName>r</p:attrName>
                                        </p:attrNameLst>
                                      </p:cBhvr>
                                    </p:animRot>
                                  </p:childTnLst>
                                </p:cTn>
                              </p:par>
                            </p:childTnLst>
                          </p:cTn>
                        </p:par>
                        <p:par>
                          <p:cTn id="109" fill="hold">
                            <p:stCondLst>
                              <p:cond delay="4000"/>
                            </p:stCondLst>
                            <p:childTnLst>
                              <p:par>
                                <p:cTn id="110" presetID="2" presetClass="exit" presetSubtype="6" fill="hold" nodeType="afterEffect">
                                  <p:stCondLst>
                                    <p:cond delay="0"/>
                                  </p:stCondLst>
                                  <p:childTnLst>
                                    <p:anim calcmode="lin" valueType="num">
                                      <p:cBhvr additive="base">
                                        <p:cTn id="111" dur="2000"/>
                                        <p:tgtEl>
                                          <p:spTgt spid="3"/>
                                        </p:tgtEl>
                                        <p:attrNameLst>
                                          <p:attrName>ppt_x</p:attrName>
                                        </p:attrNameLst>
                                      </p:cBhvr>
                                      <p:tavLst>
                                        <p:tav tm="0">
                                          <p:val>
                                            <p:strVal val="ppt_x"/>
                                          </p:val>
                                        </p:tav>
                                        <p:tav tm="100000">
                                          <p:val>
                                            <p:strVal val="1+ppt_w/2"/>
                                          </p:val>
                                        </p:tav>
                                      </p:tavLst>
                                    </p:anim>
                                    <p:anim calcmode="lin" valueType="num">
                                      <p:cBhvr additive="base">
                                        <p:cTn id="112" dur="2000"/>
                                        <p:tgtEl>
                                          <p:spTgt spid="3"/>
                                        </p:tgtEl>
                                        <p:attrNameLst>
                                          <p:attrName>ppt_y</p:attrName>
                                        </p:attrNameLst>
                                      </p:cBhvr>
                                      <p:tavLst>
                                        <p:tav tm="0">
                                          <p:val>
                                            <p:strVal val="ppt_y"/>
                                          </p:val>
                                        </p:tav>
                                        <p:tav tm="100000">
                                          <p:val>
                                            <p:strVal val="1+ppt_h/2"/>
                                          </p:val>
                                        </p:tav>
                                      </p:tavLst>
                                    </p:anim>
                                    <p:set>
                                      <p:cBhvr>
                                        <p:cTn id="113" dur="1" fill="hold">
                                          <p:stCondLst>
                                            <p:cond delay="1999"/>
                                          </p:stCondLst>
                                        </p:cTn>
                                        <p:tgtEl>
                                          <p:spTgt spid="3"/>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2000"/>
                                        <p:tgtEl>
                                          <p:spTgt spid="4"/>
                                        </p:tgtEl>
                                        <p:attrNameLst>
                                          <p:attrName>ppt_x</p:attrName>
                                        </p:attrNameLst>
                                      </p:cBhvr>
                                      <p:tavLst>
                                        <p:tav tm="0">
                                          <p:val>
                                            <p:strVal val="ppt_x"/>
                                          </p:val>
                                        </p:tav>
                                        <p:tav tm="100000">
                                          <p:val>
                                            <p:strVal val="1+ppt_w/2"/>
                                          </p:val>
                                        </p:tav>
                                      </p:tavLst>
                                    </p:anim>
                                    <p:anim calcmode="lin" valueType="num">
                                      <p:cBhvr additive="base">
                                        <p:cTn id="116" dur="2000"/>
                                        <p:tgtEl>
                                          <p:spTgt spid="4"/>
                                        </p:tgtEl>
                                        <p:attrNameLst>
                                          <p:attrName>ppt_y</p:attrName>
                                        </p:attrNameLst>
                                      </p:cBhvr>
                                      <p:tavLst>
                                        <p:tav tm="0">
                                          <p:val>
                                            <p:strVal val="ppt_y"/>
                                          </p:val>
                                        </p:tav>
                                        <p:tav tm="100000">
                                          <p:val>
                                            <p:strVal val="1+ppt_h/2"/>
                                          </p:val>
                                        </p:tav>
                                      </p:tavLst>
                                    </p:anim>
                                    <p:set>
                                      <p:cBhvr>
                                        <p:cTn id="117" dur="1" fill="hold">
                                          <p:stCondLst>
                                            <p:cond delay="1999"/>
                                          </p:stCondLst>
                                        </p:cTn>
                                        <p:tgtEl>
                                          <p:spTgt spid="4"/>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2000"/>
                                        <p:tgtEl>
                                          <p:spTgt spid="5"/>
                                        </p:tgtEl>
                                        <p:attrNameLst>
                                          <p:attrName>ppt_x</p:attrName>
                                        </p:attrNameLst>
                                      </p:cBhvr>
                                      <p:tavLst>
                                        <p:tav tm="0">
                                          <p:val>
                                            <p:strVal val="ppt_x"/>
                                          </p:val>
                                        </p:tav>
                                        <p:tav tm="100000">
                                          <p:val>
                                            <p:strVal val="1+ppt_w/2"/>
                                          </p:val>
                                        </p:tav>
                                      </p:tavLst>
                                    </p:anim>
                                    <p:anim calcmode="lin" valueType="num">
                                      <p:cBhvr additive="base">
                                        <p:cTn id="120" dur="2000"/>
                                        <p:tgtEl>
                                          <p:spTgt spid="5"/>
                                        </p:tgtEl>
                                        <p:attrNameLst>
                                          <p:attrName>ppt_y</p:attrName>
                                        </p:attrNameLst>
                                      </p:cBhvr>
                                      <p:tavLst>
                                        <p:tav tm="0">
                                          <p:val>
                                            <p:strVal val="ppt_y"/>
                                          </p:val>
                                        </p:tav>
                                        <p:tav tm="100000">
                                          <p:val>
                                            <p:strVal val="1+ppt_h/2"/>
                                          </p:val>
                                        </p:tav>
                                      </p:tavLst>
                                    </p:anim>
                                    <p:set>
                                      <p:cBhvr>
                                        <p:cTn id="121" dur="1" fill="hold">
                                          <p:stCondLst>
                                            <p:cond delay="1999"/>
                                          </p:stCondLst>
                                        </p:cTn>
                                        <p:tgtEl>
                                          <p:spTgt spid="5"/>
                                        </p:tgtEl>
                                        <p:attrNameLst>
                                          <p:attrName>style.visibility</p:attrName>
                                        </p:attrNameLst>
                                      </p:cBhvr>
                                      <p:to>
                                        <p:strVal val="hidden"/>
                                      </p:to>
                                    </p:set>
                                  </p:childTnLst>
                                </p:cTn>
                              </p:par>
                              <p:par>
                                <p:cTn id="122" presetID="2" presetClass="exit" presetSubtype="6" fill="hold" nodeType="withEffect">
                                  <p:stCondLst>
                                    <p:cond delay="0"/>
                                  </p:stCondLst>
                                  <p:childTnLst>
                                    <p:anim calcmode="lin" valueType="num">
                                      <p:cBhvr additive="base">
                                        <p:cTn id="123" dur="2000"/>
                                        <p:tgtEl>
                                          <p:spTgt spid="6"/>
                                        </p:tgtEl>
                                        <p:attrNameLst>
                                          <p:attrName>ppt_x</p:attrName>
                                        </p:attrNameLst>
                                      </p:cBhvr>
                                      <p:tavLst>
                                        <p:tav tm="0">
                                          <p:val>
                                            <p:strVal val="ppt_x"/>
                                          </p:val>
                                        </p:tav>
                                        <p:tav tm="100000">
                                          <p:val>
                                            <p:strVal val="1+ppt_w/2"/>
                                          </p:val>
                                        </p:tav>
                                      </p:tavLst>
                                    </p:anim>
                                    <p:anim calcmode="lin" valueType="num">
                                      <p:cBhvr additive="base">
                                        <p:cTn id="124" dur="2000"/>
                                        <p:tgtEl>
                                          <p:spTgt spid="6"/>
                                        </p:tgtEl>
                                        <p:attrNameLst>
                                          <p:attrName>ppt_y</p:attrName>
                                        </p:attrNameLst>
                                      </p:cBhvr>
                                      <p:tavLst>
                                        <p:tav tm="0">
                                          <p:val>
                                            <p:strVal val="ppt_y"/>
                                          </p:val>
                                        </p:tav>
                                        <p:tav tm="100000">
                                          <p:val>
                                            <p:strVal val="1+ppt_h/2"/>
                                          </p:val>
                                        </p:tav>
                                      </p:tavLst>
                                    </p:anim>
                                    <p:set>
                                      <p:cBhvr>
                                        <p:cTn id="125" dur="1" fill="hold">
                                          <p:stCondLst>
                                            <p:cond delay="1999"/>
                                          </p:stCondLst>
                                        </p:cTn>
                                        <p:tgtEl>
                                          <p:spTgt spid="6"/>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2000"/>
                                        <p:tgtEl>
                                          <p:spTgt spid="7"/>
                                        </p:tgtEl>
                                        <p:attrNameLst>
                                          <p:attrName>ppt_x</p:attrName>
                                        </p:attrNameLst>
                                      </p:cBhvr>
                                      <p:tavLst>
                                        <p:tav tm="0">
                                          <p:val>
                                            <p:strVal val="ppt_x"/>
                                          </p:val>
                                        </p:tav>
                                        <p:tav tm="100000">
                                          <p:val>
                                            <p:strVal val="1+ppt_w/2"/>
                                          </p:val>
                                        </p:tav>
                                      </p:tavLst>
                                    </p:anim>
                                    <p:anim calcmode="lin" valueType="num">
                                      <p:cBhvr additive="base">
                                        <p:cTn id="128" dur="2000"/>
                                        <p:tgtEl>
                                          <p:spTgt spid="7"/>
                                        </p:tgtEl>
                                        <p:attrNameLst>
                                          <p:attrName>ppt_y</p:attrName>
                                        </p:attrNameLst>
                                      </p:cBhvr>
                                      <p:tavLst>
                                        <p:tav tm="0">
                                          <p:val>
                                            <p:strVal val="ppt_y"/>
                                          </p:val>
                                        </p:tav>
                                        <p:tav tm="100000">
                                          <p:val>
                                            <p:strVal val="1+ppt_h/2"/>
                                          </p:val>
                                        </p:tav>
                                      </p:tavLst>
                                    </p:anim>
                                    <p:set>
                                      <p:cBhvr>
                                        <p:cTn id="129" dur="1" fill="hold">
                                          <p:stCondLst>
                                            <p:cond delay="1999"/>
                                          </p:stCondLst>
                                        </p:cTn>
                                        <p:tgtEl>
                                          <p:spTgt spid="7"/>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2000"/>
                                        <p:tgtEl>
                                          <p:spTgt spid="8"/>
                                        </p:tgtEl>
                                        <p:attrNameLst>
                                          <p:attrName>ppt_x</p:attrName>
                                        </p:attrNameLst>
                                      </p:cBhvr>
                                      <p:tavLst>
                                        <p:tav tm="0">
                                          <p:val>
                                            <p:strVal val="ppt_x"/>
                                          </p:val>
                                        </p:tav>
                                        <p:tav tm="100000">
                                          <p:val>
                                            <p:strVal val="1+ppt_w/2"/>
                                          </p:val>
                                        </p:tav>
                                      </p:tavLst>
                                    </p:anim>
                                    <p:anim calcmode="lin" valueType="num">
                                      <p:cBhvr additive="base">
                                        <p:cTn id="132" dur="2000"/>
                                        <p:tgtEl>
                                          <p:spTgt spid="8"/>
                                        </p:tgtEl>
                                        <p:attrNameLst>
                                          <p:attrName>ppt_y</p:attrName>
                                        </p:attrNameLst>
                                      </p:cBhvr>
                                      <p:tavLst>
                                        <p:tav tm="0">
                                          <p:val>
                                            <p:strVal val="ppt_y"/>
                                          </p:val>
                                        </p:tav>
                                        <p:tav tm="100000">
                                          <p:val>
                                            <p:strVal val="1+ppt_h/2"/>
                                          </p:val>
                                        </p:tav>
                                      </p:tavLst>
                                    </p:anim>
                                    <p:set>
                                      <p:cBhvr>
                                        <p:cTn id="133" dur="1" fill="hold">
                                          <p:stCondLst>
                                            <p:cond delay="1999"/>
                                          </p:stCondLst>
                                        </p:cTn>
                                        <p:tgtEl>
                                          <p:spTgt spid="8"/>
                                        </p:tgtEl>
                                        <p:attrNameLst>
                                          <p:attrName>style.visibility</p:attrName>
                                        </p:attrNameLst>
                                      </p:cBhvr>
                                      <p:to>
                                        <p:strVal val="hidden"/>
                                      </p:to>
                                    </p:set>
                                  </p:childTnLst>
                                </p:cTn>
                              </p:par>
                              <p:par>
                                <p:cTn id="134" presetID="2" presetClass="exit" presetSubtype="6" fill="hold" nodeType="withEffect">
                                  <p:stCondLst>
                                    <p:cond delay="0"/>
                                  </p:stCondLst>
                                  <p:childTnLst>
                                    <p:anim calcmode="lin" valueType="num">
                                      <p:cBhvr additive="base">
                                        <p:cTn id="135" dur="2000"/>
                                        <p:tgtEl>
                                          <p:spTgt spid="9"/>
                                        </p:tgtEl>
                                        <p:attrNameLst>
                                          <p:attrName>ppt_x</p:attrName>
                                        </p:attrNameLst>
                                      </p:cBhvr>
                                      <p:tavLst>
                                        <p:tav tm="0">
                                          <p:val>
                                            <p:strVal val="ppt_x"/>
                                          </p:val>
                                        </p:tav>
                                        <p:tav tm="100000">
                                          <p:val>
                                            <p:strVal val="1+ppt_w/2"/>
                                          </p:val>
                                        </p:tav>
                                      </p:tavLst>
                                    </p:anim>
                                    <p:anim calcmode="lin" valueType="num">
                                      <p:cBhvr additive="base">
                                        <p:cTn id="136" dur="2000"/>
                                        <p:tgtEl>
                                          <p:spTgt spid="9"/>
                                        </p:tgtEl>
                                        <p:attrNameLst>
                                          <p:attrName>ppt_y</p:attrName>
                                        </p:attrNameLst>
                                      </p:cBhvr>
                                      <p:tavLst>
                                        <p:tav tm="0">
                                          <p:val>
                                            <p:strVal val="ppt_y"/>
                                          </p:val>
                                        </p:tav>
                                        <p:tav tm="100000">
                                          <p:val>
                                            <p:strVal val="1+ppt_h/2"/>
                                          </p:val>
                                        </p:tav>
                                      </p:tavLst>
                                    </p:anim>
                                    <p:set>
                                      <p:cBhvr>
                                        <p:cTn id="137" dur="1" fill="hold">
                                          <p:stCondLst>
                                            <p:cond delay="1999"/>
                                          </p:stCondLst>
                                        </p:cTn>
                                        <p:tgtEl>
                                          <p:spTgt spid="9"/>
                                        </p:tgtEl>
                                        <p:attrNameLst>
                                          <p:attrName>style.visibility</p:attrName>
                                        </p:attrNameLst>
                                      </p:cBhvr>
                                      <p:to>
                                        <p:strVal val="hidden"/>
                                      </p:to>
                                    </p:set>
                                  </p:childTnLst>
                                </p:cTn>
                              </p:par>
                              <p:par>
                                <p:cTn id="138" presetID="2" presetClass="exit" presetSubtype="6" fill="hold" nodeType="withEffect">
                                  <p:stCondLst>
                                    <p:cond delay="0"/>
                                  </p:stCondLst>
                                  <p:childTnLst>
                                    <p:anim calcmode="lin" valueType="num">
                                      <p:cBhvr additive="base">
                                        <p:cTn id="139" dur="2000"/>
                                        <p:tgtEl>
                                          <p:spTgt spid="10"/>
                                        </p:tgtEl>
                                        <p:attrNameLst>
                                          <p:attrName>ppt_x</p:attrName>
                                        </p:attrNameLst>
                                      </p:cBhvr>
                                      <p:tavLst>
                                        <p:tav tm="0">
                                          <p:val>
                                            <p:strVal val="ppt_x"/>
                                          </p:val>
                                        </p:tav>
                                        <p:tav tm="100000">
                                          <p:val>
                                            <p:strVal val="1+ppt_w/2"/>
                                          </p:val>
                                        </p:tav>
                                      </p:tavLst>
                                    </p:anim>
                                    <p:anim calcmode="lin" valueType="num">
                                      <p:cBhvr additive="base">
                                        <p:cTn id="140" dur="2000"/>
                                        <p:tgtEl>
                                          <p:spTgt spid="10"/>
                                        </p:tgtEl>
                                        <p:attrNameLst>
                                          <p:attrName>ppt_y</p:attrName>
                                        </p:attrNameLst>
                                      </p:cBhvr>
                                      <p:tavLst>
                                        <p:tav tm="0">
                                          <p:val>
                                            <p:strVal val="ppt_y"/>
                                          </p:val>
                                        </p:tav>
                                        <p:tav tm="100000">
                                          <p:val>
                                            <p:strVal val="1+ppt_h/2"/>
                                          </p:val>
                                        </p:tav>
                                      </p:tavLst>
                                    </p:anim>
                                    <p:set>
                                      <p:cBhvr>
                                        <p:cTn id="141" dur="1" fill="hold">
                                          <p:stCondLst>
                                            <p:cond delay="1999"/>
                                          </p:stCondLst>
                                        </p:cTn>
                                        <p:tgtEl>
                                          <p:spTgt spid="10"/>
                                        </p:tgtEl>
                                        <p:attrNameLst>
                                          <p:attrName>style.visibility</p:attrName>
                                        </p:attrNameLst>
                                      </p:cBhvr>
                                      <p:to>
                                        <p:strVal val="hidden"/>
                                      </p:to>
                                    </p:set>
                                  </p:childTnLst>
                                </p:cTn>
                              </p:par>
                              <p:par>
                                <p:cTn id="142" presetID="2" presetClass="exit" presetSubtype="6" fill="hold" nodeType="withEffect">
                                  <p:stCondLst>
                                    <p:cond delay="0"/>
                                  </p:stCondLst>
                                  <p:childTnLst>
                                    <p:anim calcmode="lin" valueType="num">
                                      <p:cBhvr additive="base">
                                        <p:cTn id="143" dur="2000"/>
                                        <p:tgtEl>
                                          <p:spTgt spid="11"/>
                                        </p:tgtEl>
                                        <p:attrNameLst>
                                          <p:attrName>ppt_x</p:attrName>
                                        </p:attrNameLst>
                                      </p:cBhvr>
                                      <p:tavLst>
                                        <p:tav tm="0">
                                          <p:val>
                                            <p:strVal val="ppt_x"/>
                                          </p:val>
                                        </p:tav>
                                        <p:tav tm="100000">
                                          <p:val>
                                            <p:strVal val="1+ppt_w/2"/>
                                          </p:val>
                                        </p:tav>
                                      </p:tavLst>
                                    </p:anim>
                                    <p:anim calcmode="lin" valueType="num">
                                      <p:cBhvr additive="base">
                                        <p:cTn id="144" dur="2000"/>
                                        <p:tgtEl>
                                          <p:spTgt spid="11"/>
                                        </p:tgtEl>
                                        <p:attrNameLst>
                                          <p:attrName>ppt_y</p:attrName>
                                        </p:attrNameLst>
                                      </p:cBhvr>
                                      <p:tavLst>
                                        <p:tav tm="0">
                                          <p:val>
                                            <p:strVal val="ppt_y"/>
                                          </p:val>
                                        </p:tav>
                                        <p:tav tm="100000">
                                          <p:val>
                                            <p:strVal val="1+ppt_h/2"/>
                                          </p:val>
                                        </p:tav>
                                      </p:tavLst>
                                    </p:anim>
                                    <p:set>
                                      <p:cBhvr>
                                        <p:cTn id="145" dur="1" fill="hold">
                                          <p:stCondLst>
                                            <p:cond delay="1999"/>
                                          </p:stCondLst>
                                        </p:cTn>
                                        <p:tgtEl>
                                          <p:spTgt spid="11"/>
                                        </p:tgtEl>
                                        <p:attrNameLst>
                                          <p:attrName>style.visibility</p:attrName>
                                        </p:attrNameLst>
                                      </p:cBhvr>
                                      <p:to>
                                        <p:strVal val="hidden"/>
                                      </p:to>
                                    </p:set>
                                  </p:childTnLst>
                                </p:cTn>
                              </p:par>
                              <p:par>
                                <p:cTn id="146" presetID="2" presetClass="exit" presetSubtype="6" fill="hold" nodeType="withEffect">
                                  <p:stCondLst>
                                    <p:cond delay="0"/>
                                  </p:stCondLst>
                                  <p:childTnLst>
                                    <p:anim calcmode="lin" valueType="num">
                                      <p:cBhvr additive="base">
                                        <p:cTn id="147" dur="2000"/>
                                        <p:tgtEl>
                                          <p:spTgt spid="12"/>
                                        </p:tgtEl>
                                        <p:attrNameLst>
                                          <p:attrName>ppt_x</p:attrName>
                                        </p:attrNameLst>
                                      </p:cBhvr>
                                      <p:tavLst>
                                        <p:tav tm="0">
                                          <p:val>
                                            <p:strVal val="ppt_x"/>
                                          </p:val>
                                        </p:tav>
                                        <p:tav tm="100000">
                                          <p:val>
                                            <p:strVal val="1+ppt_w/2"/>
                                          </p:val>
                                        </p:tav>
                                      </p:tavLst>
                                    </p:anim>
                                    <p:anim calcmode="lin" valueType="num">
                                      <p:cBhvr additive="base">
                                        <p:cTn id="148" dur="2000"/>
                                        <p:tgtEl>
                                          <p:spTgt spid="12"/>
                                        </p:tgtEl>
                                        <p:attrNameLst>
                                          <p:attrName>ppt_y</p:attrName>
                                        </p:attrNameLst>
                                      </p:cBhvr>
                                      <p:tavLst>
                                        <p:tav tm="0">
                                          <p:val>
                                            <p:strVal val="ppt_y"/>
                                          </p:val>
                                        </p:tav>
                                        <p:tav tm="100000">
                                          <p:val>
                                            <p:strVal val="1+ppt_h/2"/>
                                          </p:val>
                                        </p:tav>
                                      </p:tavLst>
                                    </p:anim>
                                    <p:set>
                                      <p:cBhvr>
                                        <p:cTn id="149" dur="1" fill="hold">
                                          <p:stCondLst>
                                            <p:cond delay="1999"/>
                                          </p:stCondLst>
                                        </p:cTn>
                                        <p:tgtEl>
                                          <p:spTgt spid="12"/>
                                        </p:tgtEl>
                                        <p:attrNameLst>
                                          <p:attrName>style.visibility</p:attrName>
                                        </p:attrNameLst>
                                      </p:cBhvr>
                                      <p:to>
                                        <p:strVal val="hidden"/>
                                      </p:to>
                                    </p:set>
                                  </p:childTnLst>
                                </p:cTn>
                              </p:par>
                              <p:par>
                                <p:cTn id="150" presetID="2" presetClass="exit" presetSubtype="6" fill="hold" nodeType="withEffect">
                                  <p:stCondLst>
                                    <p:cond delay="0"/>
                                  </p:stCondLst>
                                  <p:childTnLst>
                                    <p:anim calcmode="lin" valueType="num">
                                      <p:cBhvr additive="base">
                                        <p:cTn id="151" dur="2000"/>
                                        <p:tgtEl>
                                          <p:spTgt spid="13"/>
                                        </p:tgtEl>
                                        <p:attrNameLst>
                                          <p:attrName>ppt_x</p:attrName>
                                        </p:attrNameLst>
                                      </p:cBhvr>
                                      <p:tavLst>
                                        <p:tav tm="0">
                                          <p:val>
                                            <p:strVal val="ppt_x"/>
                                          </p:val>
                                        </p:tav>
                                        <p:tav tm="100000">
                                          <p:val>
                                            <p:strVal val="1+ppt_w/2"/>
                                          </p:val>
                                        </p:tav>
                                      </p:tavLst>
                                    </p:anim>
                                    <p:anim calcmode="lin" valueType="num">
                                      <p:cBhvr additive="base">
                                        <p:cTn id="152" dur="2000"/>
                                        <p:tgtEl>
                                          <p:spTgt spid="13"/>
                                        </p:tgtEl>
                                        <p:attrNameLst>
                                          <p:attrName>ppt_y</p:attrName>
                                        </p:attrNameLst>
                                      </p:cBhvr>
                                      <p:tavLst>
                                        <p:tav tm="0">
                                          <p:val>
                                            <p:strVal val="ppt_y"/>
                                          </p:val>
                                        </p:tav>
                                        <p:tav tm="100000">
                                          <p:val>
                                            <p:strVal val="1+ppt_h/2"/>
                                          </p:val>
                                        </p:tav>
                                      </p:tavLst>
                                    </p:anim>
                                    <p:set>
                                      <p:cBhvr>
                                        <p:cTn id="153" dur="1" fill="hold">
                                          <p:stCondLst>
                                            <p:cond delay="1999"/>
                                          </p:stCondLst>
                                        </p:cTn>
                                        <p:tgtEl>
                                          <p:spTgt spid="13"/>
                                        </p:tgtEl>
                                        <p:attrNameLst>
                                          <p:attrName>style.visibility</p:attrName>
                                        </p:attrNameLst>
                                      </p:cBhvr>
                                      <p:to>
                                        <p:strVal val="hidden"/>
                                      </p:to>
                                    </p:set>
                                  </p:childTnLst>
                                </p:cTn>
                              </p:par>
                              <p:par>
                                <p:cTn id="154" presetID="2" presetClass="exit" presetSubtype="6" fill="hold" nodeType="withEffect">
                                  <p:stCondLst>
                                    <p:cond delay="0"/>
                                  </p:stCondLst>
                                  <p:childTnLst>
                                    <p:anim calcmode="lin" valueType="num">
                                      <p:cBhvr additive="base">
                                        <p:cTn id="155" dur="2000"/>
                                        <p:tgtEl>
                                          <p:spTgt spid="14"/>
                                        </p:tgtEl>
                                        <p:attrNameLst>
                                          <p:attrName>ppt_x</p:attrName>
                                        </p:attrNameLst>
                                      </p:cBhvr>
                                      <p:tavLst>
                                        <p:tav tm="0">
                                          <p:val>
                                            <p:strVal val="ppt_x"/>
                                          </p:val>
                                        </p:tav>
                                        <p:tav tm="100000">
                                          <p:val>
                                            <p:strVal val="1+ppt_w/2"/>
                                          </p:val>
                                        </p:tav>
                                      </p:tavLst>
                                    </p:anim>
                                    <p:anim calcmode="lin" valueType="num">
                                      <p:cBhvr additive="base">
                                        <p:cTn id="156" dur="2000"/>
                                        <p:tgtEl>
                                          <p:spTgt spid="14"/>
                                        </p:tgtEl>
                                        <p:attrNameLst>
                                          <p:attrName>ppt_y</p:attrName>
                                        </p:attrNameLst>
                                      </p:cBhvr>
                                      <p:tavLst>
                                        <p:tav tm="0">
                                          <p:val>
                                            <p:strVal val="ppt_y"/>
                                          </p:val>
                                        </p:tav>
                                        <p:tav tm="100000">
                                          <p:val>
                                            <p:strVal val="1+ppt_h/2"/>
                                          </p:val>
                                        </p:tav>
                                      </p:tavLst>
                                    </p:anim>
                                    <p:set>
                                      <p:cBhvr>
                                        <p:cTn id="157" dur="1" fill="hold">
                                          <p:stCondLst>
                                            <p:cond delay="1999"/>
                                          </p:stCondLst>
                                        </p:cTn>
                                        <p:tgtEl>
                                          <p:spTgt spid="14"/>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2000"/>
                                        <p:tgtEl>
                                          <p:spTgt spid="15"/>
                                        </p:tgtEl>
                                        <p:attrNameLst>
                                          <p:attrName>ppt_x</p:attrName>
                                        </p:attrNameLst>
                                      </p:cBhvr>
                                      <p:tavLst>
                                        <p:tav tm="0">
                                          <p:val>
                                            <p:strVal val="ppt_x"/>
                                          </p:val>
                                        </p:tav>
                                        <p:tav tm="100000">
                                          <p:val>
                                            <p:strVal val="1+ppt_w/2"/>
                                          </p:val>
                                        </p:tav>
                                      </p:tavLst>
                                    </p:anim>
                                    <p:anim calcmode="lin" valueType="num">
                                      <p:cBhvr additive="base">
                                        <p:cTn id="160" dur="2000"/>
                                        <p:tgtEl>
                                          <p:spTgt spid="15"/>
                                        </p:tgtEl>
                                        <p:attrNameLst>
                                          <p:attrName>ppt_y</p:attrName>
                                        </p:attrNameLst>
                                      </p:cBhvr>
                                      <p:tavLst>
                                        <p:tav tm="0">
                                          <p:val>
                                            <p:strVal val="ppt_y"/>
                                          </p:val>
                                        </p:tav>
                                        <p:tav tm="100000">
                                          <p:val>
                                            <p:strVal val="1+ppt_h/2"/>
                                          </p:val>
                                        </p:tav>
                                      </p:tavLst>
                                    </p:anim>
                                    <p:set>
                                      <p:cBhvr>
                                        <p:cTn id="161" dur="1" fill="hold">
                                          <p:stCondLst>
                                            <p:cond delay="1999"/>
                                          </p:stCondLst>
                                        </p:cTn>
                                        <p:tgtEl>
                                          <p:spTgt spid="15"/>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2000"/>
                                        <p:tgtEl>
                                          <p:spTgt spid="16"/>
                                        </p:tgtEl>
                                        <p:attrNameLst>
                                          <p:attrName>ppt_x</p:attrName>
                                        </p:attrNameLst>
                                      </p:cBhvr>
                                      <p:tavLst>
                                        <p:tav tm="0">
                                          <p:val>
                                            <p:strVal val="ppt_x"/>
                                          </p:val>
                                        </p:tav>
                                        <p:tav tm="100000">
                                          <p:val>
                                            <p:strVal val="1+ppt_w/2"/>
                                          </p:val>
                                        </p:tav>
                                      </p:tavLst>
                                    </p:anim>
                                    <p:anim calcmode="lin" valueType="num">
                                      <p:cBhvr additive="base">
                                        <p:cTn id="164" dur="2000"/>
                                        <p:tgtEl>
                                          <p:spTgt spid="16"/>
                                        </p:tgtEl>
                                        <p:attrNameLst>
                                          <p:attrName>ppt_y</p:attrName>
                                        </p:attrNameLst>
                                      </p:cBhvr>
                                      <p:tavLst>
                                        <p:tav tm="0">
                                          <p:val>
                                            <p:strVal val="ppt_y"/>
                                          </p:val>
                                        </p:tav>
                                        <p:tav tm="100000">
                                          <p:val>
                                            <p:strVal val="1+ppt_h/2"/>
                                          </p:val>
                                        </p:tav>
                                      </p:tavLst>
                                    </p:anim>
                                    <p:set>
                                      <p:cBhvr>
                                        <p:cTn id="165" dur="1" fill="hold">
                                          <p:stCondLst>
                                            <p:cond delay="1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2000"/>
                                        <p:tgtEl>
                                          <p:spTgt spid="17"/>
                                        </p:tgtEl>
                                        <p:attrNameLst>
                                          <p:attrName>ppt_x</p:attrName>
                                        </p:attrNameLst>
                                      </p:cBhvr>
                                      <p:tavLst>
                                        <p:tav tm="0">
                                          <p:val>
                                            <p:strVal val="ppt_x"/>
                                          </p:val>
                                        </p:tav>
                                        <p:tav tm="100000">
                                          <p:val>
                                            <p:strVal val="1+ppt_w/2"/>
                                          </p:val>
                                        </p:tav>
                                      </p:tavLst>
                                    </p:anim>
                                    <p:anim calcmode="lin" valueType="num">
                                      <p:cBhvr additive="base">
                                        <p:cTn id="168" dur="2000"/>
                                        <p:tgtEl>
                                          <p:spTgt spid="17"/>
                                        </p:tgtEl>
                                        <p:attrNameLst>
                                          <p:attrName>ppt_y</p:attrName>
                                        </p:attrNameLst>
                                      </p:cBhvr>
                                      <p:tavLst>
                                        <p:tav tm="0">
                                          <p:val>
                                            <p:strVal val="ppt_y"/>
                                          </p:val>
                                        </p:tav>
                                        <p:tav tm="100000">
                                          <p:val>
                                            <p:strVal val="1+ppt_h/2"/>
                                          </p:val>
                                        </p:tav>
                                      </p:tavLst>
                                    </p:anim>
                                    <p:set>
                                      <p:cBhvr>
                                        <p:cTn id="169" dur="1" fill="hold">
                                          <p:stCondLst>
                                            <p:cond delay="1999"/>
                                          </p:stCondLst>
                                        </p:cTn>
                                        <p:tgtEl>
                                          <p:spTgt spid="17"/>
                                        </p:tgtEl>
                                        <p:attrNameLst>
                                          <p:attrName>style.visibility</p:attrName>
                                        </p:attrNameLst>
                                      </p:cBhvr>
                                      <p:to>
                                        <p:strVal val="hidden"/>
                                      </p:to>
                                    </p:set>
                                  </p:childTnLst>
                                </p:cTn>
                              </p:par>
                              <p:par>
                                <p:cTn id="170" presetID="2" presetClass="exit" presetSubtype="6" fill="hold" nodeType="withEffect">
                                  <p:stCondLst>
                                    <p:cond delay="0"/>
                                  </p:stCondLst>
                                  <p:childTnLst>
                                    <p:anim calcmode="lin" valueType="num">
                                      <p:cBhvr additive="base">
                                        <p:cTn id="171" dur="2000"/>
                                        <p:tgtEl>
                                          <p:spTgt spid="18"/>
                                        </p:tgtEl>
                                        <p:attrNameLst>
                                          <p:attrName>ppt_x</p:attrName>
                                        </p:attrNameLst>
                                      </p:cBhvr>
                                      <p:tavLst>
                                        <p:tav tm="0">
                                          <p:val>
                                            <p:strVal val="ppt_x"/>
                                          </p:val>
                                        </p:tav>
                                        <p:tav tm="100000">
                                          <p:val>
                                            <p:strVal val="1+ppt_w/2"/>
                                          </p:val>
                                        </p:tav>
                                      </p:tavLst>
                                    </p:anim>
                                    <p:anim calcmode="lin" valueType="num">
                                      <p:cBhvr additive="base">
                                        <p:cTn id="172" dur="2000"/>
                                        <p:tgtEl>
                                          <p:spTgt spid="18"/>
                                        </p:tgtEl>
                                        <p:attrNameLst>
                                          <p:attrName>ppt_y</p:attrName>
                                        </p:attrNameLst>
                                      </p:cBhvr>
                                      <p:tavLst>
                                        <p:tav tm="0">
                                          <p:val>
                                            <p:strVal val="ppt_y"/>
                                          </p:val>
                                        </p:tav>
                                        <p:tav tm="100000">
                                          <p:val>
                                            <p:strVal val="1+ppt_h/2"/>
                                          </p:val>
                                        </p:tav>
                                      </p:tavLst>
                                    </p:anim>
                                    <p:set>
                                      <p:cBhvr>
                                        <p:cTn id="173" dur="1" fill="hold">
                                          <p:stCondLst>
                                            <p:cond delay="1999"/>
                                          </p:stCondLst>
                                        </p:cTn>
                                        <p:tgtEl>
                                          <p:spTgt spid="18"/>
                                        </p:tgtEl>
                                        <p:attrNameLst>
                                          <p:attrName>style.visibility</p:attrName>
                                        </p:attrNameLst>
                                      </p:cBhvr>
                                      <p:to>
                                        <p:strVal val="hidden"/>
                                      </p:to>
                                    </p:set>
                                  </p:childTnLst>
                                </p:cTn>
                              </p:par>
                              <p:par>
                                <p:cTn id="174" presetID="2" presetClass="exit" presetSubtype="6" fill="hold" nodeType="withEffect">
                                  <p:stCondLst>
                                    <p:cond delay="0"/>
                                  </p:stCondLst>
                                  <p:childTnLst>
                                    <p:anim calcmode="lin" valueType="num">
                                      <p:cBhvr additive="base">
                                        <p:cTn id="175" dur="2000"/>
                                        <p:tgtEl>
                                          <p:spTgt spid="19"/>
                                        </p:tgtEl>
                                        <p:attrNameLst>
                                          <p:attrName>ppt_x</p:attrName>
                                        </p:attrNameLst>
                                      </p:cBhvr>
                                      <p:tavLst>
                                        <p:tav tm="0">
                                          <p:val>
                                            <p:strVal val="ppt_x"/>
                                          </p:val>
                                        </p:tav>
                                        <p:tav tm="100000">
                                          <p:val>
                                            <p:strVal val="1+ppt_w/2"/>
                                          </p:val>
                                        </p:tav>
                                      </p:tavLst>
                                    </p:anim>
                                    <p:anim calcmode="lin" valueType="num">
                                      <p:cBhvr additive="base">
                                        <p:cTn id="176" dur="2000"/>
                                        <p:tgtEl>
                                          <p:spTgt spid="19"/>
                                        </p:tgtEl>
                                        <p:attrNameLst>
                                          <p:attrName>ppt_y</p:attrName>
                                        </p:attrNameLst>
                                      </p:cBhvr>
                                      <p:tavLst>
                                        <p:tav tm="0">
                                          <p:val>
                                            <p:strVal val="ppt_y"/>
                                          </p:val>
                                        </p:tav>
                                        <p:tav tm="100000">
                                          <p:val>
                                            <p:strVal val="1+ppt_h/2"/>
                                          </p:val>
                                        </p:tav>
                                      </p:tavLst>
                                    </p:anim>
                                    <p:set>
                                      <p:cBhvr>
                                        <p:cTn id="177" dur="1" fill="hold">
                                          <p:stCondLst>
                                            <p:cond delay="1999"/>
                                          </p:stCondLst>
                                        </p:cTn>
                                        <p:tgtEl>
                                          <p:spTgt spid="19"/>
                                        </p:tgtEl>
                                        <p:attrNameLst>
                                          <p:attrName>style.visibility</p:attrName>
                                        </p:attrNameLst>
                                      </p:cBhvr>
                                      <p:to>
                                        <p:strVal val="hidden"/>
                                      </p:to>
                                    </p:set>
                                  </p:childTnLst>
                                </p:cTn>
                              </p:par>
                              <p:par>
                                <p:cTn id="178" presetID="8" presetClass="emph" presetSubtype="0" autoRev="1" fill="hold" nodeType="withEffect">
                                  <p:stCondLst>
                                    <p:cond delay="0"/>
                                  </p:stCondLst>
                                  <p:childTnLst>
                                    <p:animRot by="21600000">
                                      <p:cBhvr>
                                        <p:cTn id="179" dur="2000" fill="hold"/>
                                        <p:tgtEl>
                                          <p:spTgt spid="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4"/>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5"/>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6"/>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0"/>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1"/>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3"/>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4"/>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5"/>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6"/>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17"/>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18"/>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9"/>
                                        </p:tgtEl>
                                        <p:attrNameLst>
                                          <p:attrName>r</p:attrName>
                                        </p:attrNameLst>
                                      </p:cBhvr>
                                    </p:animRot>
                                  </p:childTnLst>
                                </p:cTn>
                              </p:par>
                              <p:par>
                                <p:cTn id="212" presetID="2" presetClass="entr" presetSubtype="9" fill="hold" nodeType="withEffect">
                                  <p:stCondLst>
                                    <p:cond delay="0"/>
                                  </p:stCondLst>
                                  <p:childTnLst>
                                    <p:set>
                                      <p:cBhvr>
                                        <p:cTn id="213" dur="1" fill="hold">
                                          <p:stCondLst>
                                            <p:cond delay="0"/>
                                          </p:stCondLst>
                                        </p:cTn>
                                        <p:tgtEl>
                                          <p:spTgt spid="2"/>
                                        </p:tgtEl>
                                        <p:attrNameLst>
                                          <p:attrName>style.visibility</p:attrName>
                                        </p:attrNameLst>
                                      </p:cBhvr>
                                      <p:to>
                                        <p:strVal val="visible"/>
                                      </p:to>
                                    </p:set>
                                    <p:anim calcmode="lin" valueType="num">
                                      <p:cBhvr additive="base">
                                        <p:cTn id="214" dur="2000" fill="hold"/>
                                        <p:tgtEl>
                                          <p:spTgt spid="2"/>
                                        </p:tgtEl>
                                        <p:attrNameLst>
                                          <p:attrName>ppt_x</p:attrName>
                                        </p:attrNameLst>
                                      </p:cBhvr>
                                      <p:tavLst>
                                        <p:tav tm="0">
                                          <p:val>
                                            <p:strVal val="0-#ppt_w/2"/>
                                          </p:val>
                                        </p:tav>
                                        <p:tav tm="100000">
                                          <p:val>
                                            <p:strVal val="#ppt_x"/>
                                          </p:val>
                                        </p:tav>
                                      </p:tavLst>
                                    </p:anim>
                                    <p:anim calcmode="lin" valueType="num">
                                      <p:cBhvr additive="base">
                                        <p:cTn id="215"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17999">
              <a:srgbClr val="FEE7F2"/>
            </a:gs>
            <a:gs pos="36000">
              <a:srgbClr val="FAC77D"/>
            </a:gs>
            <a:gs pos="61000">
              <a:srgbClr val="FBA97D"/>
            </a:gs>
            <a:gs pos="82001">
              <a:srgbClr val="FBD49C"/>
            </a:gs>
            <a:gs pos="100000">
              <a:srgbClr val="FEE7F2"/>
            </a:gs>
          </a:gsLst>
          <a:lin ang="0" scaled="1"/>
        </a:gradFill>
        <a:effectLst/>
      </p:bgPr>
    </p:bg>
    <p:spTree>
      <p:nvGrpSpPr>
        <p:cNvPr id="1" name=""/>
        <p:cNvGrpSpPr/>
        <p:nvPr/>
      </p:nvGrpSpPr>
      <p:grpSpPr>
        <a:xfrm>
          <a:off x="0" y="0"/>
          <a:ext cx="0" cy="0"/>
          <a:chOff x="0" y="0"/>
          <a:chExt cx="0" cy="0"/>
        </a:xfrm>
      </p:grpSpPr>
      <p:pic>
        <p:nvPicPr>
          <p:cNvPr id="2" name="1 Imagen" descr="stock-photo-2534631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ebolla.png"/>
          <p:cNvPicPr>
            <a:picLocks noChangeAspect="1"/>
          </p:cNvPicPr>
          <p:nvPr/>
        </p:nvPicPr>
        <p:blipFill>
          <a:blip r:embed="rId3">
            <a:lum contrast="20000"/>
          </a:blip>
          <a:srcRect l="18656" t="5000" r="16418" b="17857"/>
          <a:stretch>
            <a:fillRect/>
          </a:stretch>
        </p:blipFill>
        <p:spPr>
          <a:xfrm rot="1713122">
            <a:off x="3702618" y="-2739"/>
            <a:ext cx="857256" cy="1064180"/>
          </a:xfrm>
          <a:prstGeom prst="rect">
            <a:avLst/>
          </a:prstGeom>
        </p:spPr>
      </p:pic>
      <p:pic>
        <p:nvPicPr>
          <p:cNvPr id="4" name="3 Imagen" descr="cebolla.png"/>
          <p:cNvPicPr>
            <a:picLocks noChangeAspect="1"/>
          </p:cNvPicPr>
          <p:nvPr/>
        </p:nvPicPr>
        <p:blipFill>
          <a:blip r:embed="rId3">
            <a:lum contrast="20000"/>
          </a:blip>
          <a:srcRect l="18656" t="5000" r="16418" b="17857"/>
          <a:stretch>
            <a:fillRect/>
          </a:stretch>
        </p:blipFill>
        <p:spPr>
          <a:xfrm rot="20550135">
            <a:off x="4497835" y="-38639"/>
            <a:ext cx="857256" cy="1064180"/>
          </a:xfrm>
          <a:prstGeom prst="rect">
            <a:avLst/>
          </a:prstGeom>
        </p:spPr>
      </p:pic>
      <p:pic>
        <p:nvPicPr>
          <p:cNvPr id="5" name="4 Imagen" descr="cebolla.png"/>
          <p:cNvPicPr>
            <a:picLocks noChangeAspect="1"/>
          </p:cNvPicPr>
          <p:nvPr/>
        </p:nvPicPr>
        <p:blipFill>
          <a:blip r:embed="rId3">
            <a:lum contrast="20000"/>
          </a:blip>
          <a:srcRect l="18656" t="5000" r="16418" b="17857"/>
          <a:stretch>
            <a:fillRect/>
          </a:stretch>
        </p:blipFill>
        <p:spPr>
          <a:xfrm rot="1713122">
            <a:off x="3702619" y="854516"/>
            <a:ext cx="857256" cy="1064180"/>
          </a:xfrm>
          <a:prstGeom prst="rect">
            <a:avLst/>
          </a:prstGeom>
        </p:spPr>
      </p:pic>
      <p:pic>
        <p:nvPicPr>
          <p:cNvPr id="6" name="5 Imagen" descr="cebolla.png"/>
          <p:cNvPicPr>
            <a:picLocks noChangeAspect="1"/>
          </p:cNvPicPr>
          <p:nvPr/>
        </p:nvPicPr>
        <p:blipFill>
          <a:blip r:embed="rId3">
            <a:lum contrast="20000"/>
          </a:blip>
          <a:srcRect l="18656" t="5000" r="16418" b="17857"/>
          <a:stretch>
            <a:fillRect/>
          </a:stretch>
        </p:blipFill>
        <p:spPr>
          <a:xfrm rot="20550135">
            <a:off x="4497836" y="818616"/>
            <a:ext cx="857256" cy="1064180"/>
          </a:xfrm>
          <a:prstGeom prst="rect">
            <a:avLst/>
          </a:prstGeom>
        </p:spPr>
      </p:pic>
      <p:pic>
        <p:nvPicPr>
          <p:cNvPr id="7" name="6 Imagen" descr="cebolla.png"/>
          <p:cNvPicPr>
            <a:picLocks noChangeAspect="1"/>
          </p:cNvPicPr>
          <p:nvPr/>
        </p:nvPicPr>
        <p:blipFill>
          <a:blip r:embed="rId3">
            <a:lum contrast="20000"/>
          </a:blip>
          <a:srcRect l="18656" t="5000" r="16418" b="17857"/>
          <a:stretch>
            <a:fillRect/>
          </a:stretch>
        </p:blipFill>
        <p:spPr>
          <a:xfrm rot="1713122">
            <a:off x="3702617" y="1711773"/>
            <a:ext cx="857256" cy="1064180"/>
          </a:xfrm>
          <a:prstGeom prst="rect">
            <a:avLst/>
          </a:prstGeom>
        </p:spPr>
      </p:pic>
      <p:pic>
        <p:nvPicPr>
          <p:cNvPr id="8" name="7 Imagen" descr="cebolla.png"/>
          <p:cNvPicPr>
            <a:picLocks noChangeAspect="1"/>
          </p:cNvPicPr>
          <p:nvPr/>
        </p:nvPicPr>
        <p:blipFill>
          <a:blip r:embed="rId3">
            <a:lum contrast="20000"/>
          </a:blip>
          <a:srcRect l="18656" t="5000" r="16418" b="17857"/>
          <a:stretch>
            <a:fillRect/>
          </a:stretch>
        </p:blipFill>
        <p:spPr>
          <a:xfrm rot="20550135">
            <a:off x="4497834" y="1675873"/>
            <a:ext cx="857256" cy="1064180"/>
          </a:xfrm>
          <a:prstGeom prst="rect">
            <a:avLst/>
          </a:prstGeom>
        </p:spPr>
      </p:pic>
      <p:pic>
        <p:nvPicPr>
          <p:cNvPr id="9" name="8 Imagen" descr="cebolla.png"/>
          <p:cNvPicPr>
            <a:picLocks noChangeAspect="1"/>
          </p:cNvPicPr>
          <p:nvPr/>
        </p:nvPicPr>
        <p:blipFill>
          <a:blip r:embed="rId3">
            <a:lum contrast="20000"/>
          </a:blip>
          <a:srcRect l="18656" t="5000" r="16418" b="17857"/>
          <a:stretch>
            <a:fillRect/>
          </a:stretch>
        </p:blipFill>
        <p:spPr>
          <a:xfrm rot="1713122">
            <a:off x="3702618" y="2569028"/>
            <a:ext cx="857256" cy="1064180"/>
          </a:xfrm>
          <a:prstGeom prst="rect">
            <a:avLst/>
          </a:prstGeom>
        </p:spPr>
      </p:pic>
      <p:pic>
        <p:nvPicPr>
          <p:cNvPr id="10" name="9 Imagen" descr="cebolla.png"/>
          <p:cNvPicPr>
            <a:picLocks noChangeAspect="1"/>
          </p:cNvPicPr>
          <p:nvPr/>
        </p:nvPicPr>
        <p:blipFill>
          <a:blip r:embed="rId3">
            <a:lum contrast="20000"/>
          </a:blip>
          <a:srcRect l="18656" t="5000" r="16418" b="17857"/>
          <a:stretch>
            <a:fillRect/>
          </a:stretch>
        </p:blipFill>
        <p:spPr>
          <a:xfrm rot="20550135">
            <a:off x="4497835" y="2533128"/>
            <a:ext cx="857256" cy="1064180"/>
          </a:xfrm>
          <a:prstGeom prst="rect">
            <a:avLst/>
          </a:prstGeom>
        </p:spPr>
      </p:pic>
      <p:pic>
        <p:nvPicPr>
          <p:cNvPr id="11" name="10 Imagen" descr="cebolla.png"/>
          <p:cNvPicPr>
            <a:picLocks noChangeAspect="1"/>
          </p:cNvPicPr>
          <p:nvPr/>
        </p:nvPicPr>
        <p:blipFill>
          <a:blip r:embed="rId3">
            <a:lum contrast="20000"/>
          </a:blip>
          <a:srcRect l="18656" t="5000" r="16418" b="17857"/>
          <a:stretch>
            <a:fillRect/>
          </a:stretch>
        </p:blipFill>
        <p:spPr>
          <a:xfrm rot="1713122">
            <a:off x="3631180" y="3354847"/>
            <a:ext cx="857256" cy="1064180"/>
          </a:xfrm>
          <a:prstGeom prst="rect">
            <a:avLst/>
          </a:prstGeom>
        </p:spPr>
      </p:pic>
      <p:pic>
        <p:nvPicPr>
          <p:cNvPr id="12" name="11 Imagen" descr="cebolla.png"/>
          <p:cNvPicPr>
            <a:picLocks noChangeAspect="1"/>
          </p:cNvPicPr>
          <p:nvPr/>
        </p:nvPicPr>
        <p:blipFill>
          <a:blip r:embed="rId3">
            <a:lum contrast="20000"/>
          </a:blip>
          <a:srcRect l="18656" t="5000" r="16418" b="17857"/>
          <a:stretch>
            <a:fillRect/>
          </a:stretch>
        </p:blipFill>
        <p:spPr>
          <a:xfrm rot="20550135">
            <a:off x="4426397" y="3318947"/>
            <a:ext cx="857256" cy="1064180"/>
          </a:xfrm>
          <a:prstGeom prst="rect">
            <a:avLst/>
          </a:prstGeom>
        </p:spPr>
      </p:pic>
      <p:pic>
        <p:nvPicPr>
          <p:cNvPr id="13" name="12 Imagen" descr="cebolla.png"/>
          <p:cNvPicPr>
            <a:picLocks noChangeAspect="1"/>
          </p:cNvPicPr>
          <p:nvPr/>
        </p:nvPicPr>
        <p:blipFill>
          <a:blip r:embed="rId3">
            <a:lum contrast="20000"/>
          </a:blip>
          <a:srcRect l="18656" t="5000" r="16418" b="17857"/>
          <a:stretch>
            <a:fillRect/>
          </a:stretch>
        </p:blipFill>
        <p:spPr>
          <a:xfrm rot="1713122">
            <a:off x="3631181" y="4212102"/>
            <a:ext cx="857256" cy="1064180"/>
          </a:xfrm>
          <a:prstGeom prst="rect">
            <a:avLst/>
          </a:prstGeom>
        </p:spPr>
      </p:pic>
      <p:pic>
        <p:nvPicPr>
          <p:cNvPr id="14" name="13 Imagen" descr="cebolla.png"/>
          <p:cNvPicPr>
            <a:picLocks noChangeAspect="1"/>
          </p:cNvPicPr>
          <p:nvPr/>
        </p:nvPicPr>
        <p:blipFill>
          <a:blip r:embed="rId3">
            <a:lum contrast="20000"/>
          </a:blip>
          <a:srcRect l="18656" t="5000" r="16418" b="17857"/>
          <a:stretch>
            <a:fillRect/>
          </a:stretch>
        </p:blipFill>
        <p:spPr>
          <a:xfrm rot="20550135">
            <a:off x="4426398" y="4176202"/>
            <a:ext cx="857256" cy="1064180"/>
          </a:xfrm>
          <a:prstGeom prst="rect">
            <a:avLst/>
          </a:prstGeom>
        </p:spPr>
      </p:pic>
      <p:sp>
        <p:nvSpPr>
          <p:cNvPr id="15" name="14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1+ppt_w/2"/>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1+ppt_w/2"/>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0-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0-ppt_w/2"/>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1+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4"/>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3"/>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5"/>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7"/>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3"/>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26000">
              <a:srgbClr val="136313"/>
            </a:gs>
            <a:gs pos="64999">
              <a:srgbClr val="F0EBD5"/>
            </a:gs>
            <a:gs pos="100000">
              <a:srgbClr val="D1C39F"/>
            </a:gs>
          </a:gsLst>
          <a:lin ang="10800000" scaled="0"/>
        </a:gradFill>
        <a:effectLst/>
      </p:bgPr>
    </p:bg>
    <p:spTree>
      <p:nvGrpSpPr>
        <p:cNvPr id="1" name=""/>
        <p:cNvGrpSpPr/>
        <p:nvPr/>
      </p:nvGrpSpPr>
      <p:grpSpPr>
        <a:xfrm>
          <a:off x="0" y="0"/>
          <a:ext cx="0" cy="0"/>
          <a:chOff x="0" y="0"/>
          <a:chExt cx="0" cy="0"/>
        </a:xfrm>
      </p:grpSpPr>
      <p:pic>
        <p:nvPicPr>
          <p:cNvPr id="2" name="1 Imagen" descr="stock-photo-2525593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roccoli-PNG-Image.png"/>
          <p:cNvPicPr>
            <a:picLocks noChangeAspect="1"/>
          </p:cNvPicPr>
          <p:nvPr/>
        </p:nvPicPr>
        <p:blipFill>
          <a:blip r:embed="rId3" cstate="print"/>
          <a:stretch>
            <a:fillRect/>
          </a:stretch>
        </p:blipFill>
        <p:spPr>
          <a:xfrm>
            <a:off x="3428993" y="0"/>
            <a:ext cx="804880" cy="753798"/>
          </a:xfrm>
          <a:prstGeom prst="rect">
            <a:avLst/>
          </a:prstGeom>
        </p:spPr>
      </p:pic>
      <p:pic>
        <p:nvPicPr>
          <p:cNvPr id="4" name="3 Imagen" descr="2090121211-1537825356.png"/>
          <p:cNvPicPr>
            <a:picLocks noChangeAspect="1"/>
          </p:cNvPicPr>
          <p:nvPr/>
        </p:nvPicPr>
        <p:blipFill>
          <a:blip r:embed="rId4" cstate="print"/>
          <a:stretch>
            <a:fillRect/>
          </a:stretch>
        </p:blipFill>
        <p:spPr>
          <a:xfrm>
            <a:off x="3500430" y="0"/>
            <a:ext cx="1082425" cy="1000114"/>
          </a:xfrm>
          <a:prstGeom prst="rect">
            <a:avLst/>
          </a:prstGeom>
        </p:spPr>
      </p:pic>
      <p:pic>
        <p:nvPicPr>
          <p:cNvPr id="5" name="4 Imagen" descr="2090121211-1537825356.png"/>
          <p:cNvPicPr>
            <a:picLocks noChangeAspect="1"/>
          </p:cNvPicPr>
          <p:nvPr/>
        </p:nvPicPr>
        <p:blipFill>
          <a:blip r:embed="rId5" cstate="print"/>
          <a:stretch>
            <a:fillRect/>
          </a:stretch>
        </p:blipFill>
        <p:spPr>
          <a:xfrm flipH="1">
            <a:off x="4643438" y="0"/>
            <a:ext cx="1214446" cy="968095"/>
          </a:xfrm>
          <a:prstGeom prst="rect">
            <a:avLst/>
          </a:prstGeom>
        </p:spPr>
      </p:pic>
      <p:pic>
        <p:nvPicPr>
          <p:cNvPr id="6" name="5 Imagen" descr="Broccoli-PNG-Image.png"/>
          <p:cNvPicPr>
            <a:picLocks noChangeAspect="1"/>
          </p:cNvPicPr>
          <p:nvPr/>
        </p:nvPicPr>
        <p:blipFill>
          <a:blip r:embed="rId3" cstate="print"/>
          <a:stretch>
            <a:fillRect/>
          </a:stretch>
        </p:blipFill>
        <p:spPr>
          <a:xfrm>
            <a:off x="3357555" y="4143386"/>
            <a:ext cx="804880" cy="753798"/>
          </a:xfrm>
          <a:prstGeom prst="rect">
            <a:avLst/>
          </a:prstGeom>
        </p:spPr>
      </p:pic>
      <p:pic>
        <p:nvPicPr>
          <p:cNvPr id="7" name="6 Imagen" descr="2090121211-1537825356.png"/>
          <p:cNvPicPr>
            <a:picLocks noChangeAspect="1"/>
          </p:cNvPicPr>
          <p:nvPr/>
        </p:nvPicPr>
        <p:blipFill>
          <a:blip r:embed="rId4" cstate="print"/>
          <a:stretch>
            <a:fillRect/>
          </a:stretch>
        </p:blipFill>
        <p:spPr>
          <a:xfrm>
            <a:off x="3428992" y="4143386"/>
            <a:ext cx="1082425" cy="1000114"/>
          </a:xfrm>
          <a:prstGeom prst="rect">
            <a:avLst/>
          </a:prstGeom>
        </p:spPr>
      </p:pic>
      <p:pic>
        <p:nvPicPr>
          <p:cNvPr id="8" name="7 Imagen" descr="2090121211-1537825356.png"/>
          <p:cNvPicPr>
            <a:picLocks noChangeAspect="1"/>
          </p:cNvPicPr>
          <p:nvPr/>
        </p:nvPicPr>
        <p:blipFill>
          <a:blip r:embed="rId5" cstate="print"/>
          <a:stretch>
            <a:fillRect/>
          </a:stretch>
        </p:blipFill>
        <p:spPr>
          <a:xfrm flipH="1">
            <a:off x="4500562" y="4175405"/>
            <a:ext cx="1214446" cy="968095"/>
          </a:xfrm>
          <a:prstGeom prst="rect">
            <a:avLst/>
          </a:prstGeom>
        </p:spPr>
      </p:pic>
      <p:pic>
        <p:nvPicPr>
          <p:cNvPr id="9" name="8 Imagen" descr="Broccoli-PNG-Image.png"/>
          <p:cNvPicPr>
            <a:picLocks noChangeAspect="1"/>
          </p:cNvPicPr>
          <p:nvPr/>
        </p:nvPicPr>
        <p:blipFill>
          <a:blip r:embed="rId3" cstate="print"/>
          <a:stretch>
            <a:fillRect/>
          </a:stretch>
        </p:blipFill>
        <p:spPr>
          <a:xfrm>
            <a:off x="3428993" y="928676"/>
            <a:ext cx="804880" cy="753798"/>
          </a:xfrm>
          <a:prstGeom prst="rect">
            <a:avLst/>
          </a:prstGeom>
        </p:spPr>
      </p:pic>
      <p:pic>
        <p:nvPicPr>
          <p:cNvPr id="10" name="9 Imagen" descr="2090121211-1537825356.png"/>
          <p:cNvPicPr>
            <a:picLocks noChangeAspect="1"/>
          </p:cNvPicPr>
          <p:nvPr/>
        </p:nvPicPr>
        <p:blipFill>
          <a:blip r:embed="rId6" cstate="print"/>
          <a:stretch>
            <a:fillRect/>
          </a:stretch>
        </p:blipFill>
        <p:spPr>
          <a:xfrm>
            <a:off x="3428992" y="857238"/>
            <a:ext cx="1153863" cy="1000114"/>
          </a:xfrm>
          <a:prstGeom prst="rect">
            <a:avLst/>
          </a:prstGeom>
        </p:spPr>
      </p:pic>
      <p:pic>
        <p:nvPicPr>
          <p:cNvPr id="11" name="10 Imagen" descr="2090121211-1537825356.png"/>
          <p:cNvPicPr>
            <a:picLocks noChangeAspect="1"/>
          </p:cNvPicPr>
          <p:nvPr/>
        </p:nvPicPr>
        <p:blipFill>
          <a:blip r:embed="rId5" cstate="print"/>
          <a:stretch>
            <a:fillRect/>
          </a:stretch>
        </p:blipFill>
        <p:spPr>
          <a:xfrm flipH="1">
            <a:off x="4643438" y="857238"/>
            <a:ext cx="1214446" cy="968095"/>
          </a:xfrm>
          <a:prstGeom prst="rect">
            <a:avLst/>
          </a:prstGeom>
        </p:spPr>
      </p:pic>
      <p:pic>
        <p:nvPicPr>
          <p:cNvPr id="12" name="11 Imagen" descr="Broccoli-PNG-Image.png"/>
          <p:cNvPicPr>
            <a:picLocks noChangeAspect="1"/>
          </p:cNvPicPr>
          <p:nvPr/>
        </p:nvPicPr>
        <p:blipFill>
          <a:blip r:embed="rId3" cstate="print"/>
          <a:stretch>
            <a:fillRect/>
          </a:stretch>
        </p:blipFill>
        <p:spPr>
          <a:xfrm>
            <a:off x="3357555" y="1643074"/>
            <a:ext cx="804880" cy="753798"/>
          </a:xfrm>
          <a:prstGeom prst="rect">
            <a:avLst/>
          </a:prstGeom>
        </p:spPr>
      </p:pic>
      <p:pic>
        <p:nvPicPr>
          <p:cNvPr id="13" name="12 Imagen" descr="2090121211-1537825356.png"/>
          <p:cNvPicPr>
            <a:picLocks noChangeAspect="1"/>
          </p:cNvPicPr>
          <p:nvPr/>
        </p:nvPicPr>
        <p:blipFill>
          <a:blip r:embed="rId4" cstate="print"/>
          <a:stretch>
            <a:fillRect/>
          </a:stretch>
        </p:blipFill>
        <p:spPr>
          <a:xfrm>
            <a:off x="3428992" y="1643074"/>
            <a:ext cx="1082425" cy="1000114"/>
          </a:xfrm>
          <a:prstGeom prst="rect">
            <a:avLst/>
          </a:prstGeom>
        </p:spPr>
      </p:pic>
      <p:pic>
        <p:nvPicPr>
          <p:cNvPr id="14" name="13 Imagen" descr="2090121211-1537825356.png"/>
          <p:cNvPicPr>
            <a:picLocks noChangeAspect="1"/>
          </p:cNvPicPr>
          <p:nvPr/>
        </p:nvPicPr>
        <p:blipFill>
          <a:blip r:embed="rId5" cstate="print"/>
          <a:stretch>
            <a:fillRect/>
          </a:stretch>
        </p:blipFill>
        <p:spPr>
          <a:xfrm flipH="1">
            <a:off x="4572000" y="1643074"/>
            <a:ext cx="1214446" cy="968095"/>
          </a:xfrm>
          <a:prstGeom prst="rect">
            <a:avLst/>
          </a:prstGeom>
        </p:spPr>
      </p:pic>
      <p:pic>
        <p:nvPicPr>
          <p:cNvPr id="15" name="14 Imagen" descr="Broccoli-PNG-Image.png"/>
          <p:cNvPicPr>
            <a:picLocks noChangeAspect="1"/>
          </p:cNvPicPr>
          <p:nvPr/>
        </p:nvPicPr>
        <p:blipFill>
          <a:blip r:embed="rId3" cstate="print"/>
          <a:stretch>
            <a:fillRect/>
          </a:stretch>
        </p:blipFill>
        <p:spPr>
          <a:xfrm>
            <a:off x="3357555" y="2571750"/>
            <a:ext cx="804880" cy="753798"/>
          </a:xfrm>
          <a:prstGeom prst="rect">
            <a:avLst/>
          </a:prstGeom>
        </p:spPr>
      </p:pic>
      <p:pic>
        <p:nvPicPr>
          <p:cNvPr id="16" name="15 Imagen" descr="2090121211-1537825356.png"/>
          <p:cNvPicPr>
            <a:picLocks noChangeAspect="1"/>
          </p:cNvPicPr>
          <p:nvPr/>
        </p:nvPicPr>
        <p:blipFill>
          <a:blip r:embed="rId6" cstate="print"/>
          <a:stretch>
            <a:fillRect/>
          </a:stretch>
        </p:blipFill>
        <p:spPr>
          <a:xfrm>
            <a:off x="3357554" y="2571750"/>
            <a:ext cx="1153863" cy="1000114"/>
          </a:xfrm>
          <a:prstGeom prst="rect">
            <a:avLst/>
          </a:prstGeom>
        </p:spPr>
      </p:pic>
      <p:pic>
        <p:nvPicPr>
          <p:cNvPr id="17" name="16 Imagen" descr="2090121211-1537825356.png"/>
          <p:cNvPicPr>
            <a:picLocks noChangeAspect="1"/>
          </p:cNvPicPr>
          <p:nvPr/>
        </p:nvPicPr>
        <p:blipFill>
          <a:blip r:embed="rId5" cstate="print"/>
          <a:stretch>
            <a:fillRect/>
          </a:stretch>
        </p:blipFill>
        <p:spPr>
          <a:xfrm flipH="1">
            <a:off x="4500562" y="2603769"/>
            <a:ext cx="1214446" cy="968095"/>
          </a:xfrm>
          <a:prstGeom prst="rect">
            <a:avLst/>
          </a:prstGeom>
        </p:spPr>
      </p:pic>
      <p:pic>
        <p:nvPicPr>
          <p:cNvPr id="18" name="17 Imagen" descr="Broccoli-PNG-Image.png"/>
          <p:cNvPicPr>
            <a:picLocks noChangeAspect="1"/>
          </p:cNvPicPr>
          <p:nvPr/>
        </p:nvPicPr>
        <p:blipFill>
          <a:blip r:embed="rId3" cstate="print"/>
          <a:stretch>
            <a:fillRect/>
          </a:stretch>
        </p:blipFill>
        <p:spPr>
          <a:xfrm>
            <a:off x="3357555" y="3357568"/>
            <a:ext cx="804880" cy="753798"/>
          </a:xfrm>
          <a:prstGeom prst="rect">
            <a:avLst/>
          </a:prstGeom>
        </p:spPr>
      </p:pic>
      <p:pic>
        <p:nvPicPr>
          <p:cNvPr id="19" name="18 Imagen" descr="2090121211-1537825356.png"/>
          <p:cNvPicPr>
            <a:picLocks noChangeAspect="1"/>
          </p:cNvPicPr>
          <p:nvPr/>
        </p:nvPicPr>
        <p:blipFill>
          <a:blip r:embed="rId4" cstate="print"/>
          <a:stretch>
            <a:fillRect/>
          </a:stretch>
        </p:blipFill>
        <p:spPr>
          <a:xfrm>
            <a:off x="3428992" y="3357568"/>
            <a:ext cx="1082425" cy="1000114"/>
          </a:xfrm>
          <a:prstGeom prst="rect">
            <a:avLst/>
          </a:prstGeom>
        </p:spPr>
      </p:pic>
      <p:pic>
        <p:nvPicPr>
          <p:cNvPr id="20" name="19 Imagen" descr="2090121211-1537825356.png"/>
          <p:cNvPicPr>
            <a:picLocks noChangeAspect="1"/>
          </p:cNvPicPr>
          <p:nvPr/>
        </p:nvPicPr>
        <p:blipFill>
          <a:blip r:embed="rId5" cstate="print"/>
          <a:stretch>
            <a:fillRect/>
          </a:stretch>
        </p:blipFill>
        <p:spPr>
          <a:xfrm flipH="1">
            <a:off x="4500562" y="3389587"/>
            <a:ext cx="1214446" cy="968095"/>
          </a:xfrm>
          <a:prstGeom prst="rect">
            <a:avLst/>
          </a:prstGeom>
        </p:spPr>
      </p:pic>
      <p:sp>
        <p:nvSpPr>
          <p:cNvPr id="21" name="20 Rectángulo"/>
          <p:cNvSpPr/>
          <p:nvPr/>
        </p:nvSpPr>
        <p:spPr>
          <a:xfrm>
            <a:off x="-285784" y="-214332"/>
            <a:ext cx="9715568" cy="5643602"/>
          </a:xfrm>
          <a:prstGeom prst="rect">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0-#ppt_w/2"/>
                                          </p:val>
                                        </p:tav>
                                        <p:tav tm="100000">
                                          <p:val>
                                            <p:strVal val="#ppt_x"/>
                                          </p:val>
                                        </p:tav>
                                      </p:tavLst>
                                    </p:anim>
                                    <p:anim calcmode="lin" valueType="num">
                                      <p:cBhvr additive="base">
                                        <p:cTn id="42" dur="20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2000" fill="hold"/>
                                        <p:tgtEl>
                                          <p:spTgt spid="16"/>
                                        </p:tgtEl>
                                        <p:attrNameLst>
                                          <p:attrName>ppt_x</p:attrName>
                                        </p:attrNameLst>
                                      </p:cBhvr>
                                      <p:tavLst>
                                        <p:tav tm="0">
                                          <p:val>
                                            <p:strVal val="0-#ppt_w/2"/>
                                          </p:val>
                                        </p:tav>
                                        <p:tav tm="100000">
                                          <p:val>
                                            <p:strVal val="#ppt_x"/>
                                          </p:val>
                                        </p:tav>
                                      </p:tavLst>
                                    </p:anim>
                                    <p:anim calcmode="lin" valueType="num">
                                      <p:cBhvr additive="base">
                                        <p:cTn id="46" dur="2000" fill="hold"/>
                                        <p:tgtEl>
                                          <p:spTgt spid="16"/>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0-#ppt_w/2"/>
                                          </p:val>
                                        </p:tav>
                                        <p:tav tm="100000">
                                          <p:val>
                                            <p:strVal val="#ppt_x"/>
                                          </p:val>
                                        </p:tav>
                                      </p:tavLst>
                                    </p:anim>
                                    <p:anim calcmode="lin" valueType="num">
                                      <p:cBhvr additive="base">
                                        <p:cTn id="50" dur="2000" fill="hold"/>
                                        <p:tgtEl>
                                          <p:spTgt spid="1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2000" fill="hold"/>
                                        <p:tgtEl>
                                          <p:spTgt spid="19"/>
                                        </p:tgtEl>
                                        <p:attrNameLst>
                                          <p:attrName>ppt_x</p:attrName>
                                        </p:attrNameLst>
                                      </p:cBhvr>
                                      <p:tavLst>
                                        <p:tav tm="0">
                                          <p:val>
                                            <p:strVal val="0-#ppt_w/2"/>
                                          </p:val>
                                        </p:tav>
                                        <p:tav tm="100000">
                                          <p:val>
                                            <p:strVal val="#ppt_x"/>
                                          </p:val>
                                        </p:tav>
                                      </p:tavLst>
                                    </p:anim>
                                    <p:anim calcmode="lin" valueType="num">
                                      <p:cBhvr additive="base">
                                        <p:cTn id="54" dur="2000" fill="hold"/>
                                        <p:tgtEl>
                                          <p:spTgt spid="19"/>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1+#ppt_w/2"/>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000" fill="hold"/>
                                        <p:tgtEl>
                                          <p:spTgt spid="11"/>
                                        </p:tgtEl>
                                        <p:attrNameLst>
                                          <p:attrName>ppt_x</p:attrName>
                                        </p:attrNameLst>
                                      </p:cBhvr>
                                      <p:tavLst>
                                        <p:tav tm="0">
                                          <p:val>
                                            <p:strVal val="1+#ppt_w/2"/>
                                          </p:val>
                                        </p:tav>
                                        <p:tav tm="100000">
                                          <p:val>
                                            <p:strVal val="#ppt_x"/>
                                          </p:val>
                                        </p:tav>
                                      </p:tavLst>
                                    </p:anim>
                                    <p:anim calcmode="lin" valueType="num">
                                      <p:cBhvr additive="base">
                                        <p:cTn id="66" dur="2000" fill="hold"/>
                                        <p:tgtEl>
                                          <p:spTgt spid="11"/>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1+#ppt_w/2"/>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1+#ppt_w/2"/>
                                          </p:val>
                                        </p:tav>
                                        <p:tav tm="100000">
                                          <p:val>
                                            <p:strVal val="#ppt_x"/>
                                          </p:val>
                                        </p:tav>
                                      </p:tavLst>
                                    </p:anim>
                                    <p:anim calcmode="lin" valueType="num">
                                      <p:cBhvr additive="base">
                                        <p:cTn id="74" dur="2000" fill="hold"/>
                                        <p:tgtEl>
                                          <p:spTgt spid="17"/>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9"/>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0"/>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2"/>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3"/>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8"/>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1"/>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4"/>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1+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1+ppt_w/2"/>
                                          </p:val>
                                        </p:tav>
                                      </p:tavLst>
                                    </p:anim>
                                    <p:anim calcmode="lin" valueType="num">
                                      <p:cBhvr additive="base">
                                        <p:cTn id="122" dur="2000"/>
                                        <p:tgtEl>
                                          <p:spTgt spid="4"/>
                                        </p:tgtEl>
                                        <p:attrNameLst>
                                          <p:attrName>ppt_y</p:attrName>
                                        </p:attrNameLst>
                                      </p:cBhvr>
                                      <p:tavLst>
                                        <p:tav tm="0">
                                          <p:val>
                                            <p:strVal val="ppt_y"/>
                                          </p:val>
                                        </p:tav>
                                        <p:tav tm="100000">
                                          <p:val>
                                            <p:strVal val="1+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1+ppt_w/2"/>
                                          </p:val>
                                        </p:tav>
                                      </p:tavLst>
                                    </p:anim>
                                    <p:anim calcmode="lin" valueType="num">
                                      <p:cBhvr additive="base">
                                        <p:cTn id="126" dur="2000"/>
                                        <p:tgtEl>
                                          <p:spTgt spid="6"/>
                                        </p:tgtEl>
                                        <p:attrNameLst>
                                          <p:attrName>ppt_y</p:attrName>
                                        </p:attrNameLst>
                                      </p:cBhvr>
                                      <p:tavLst>
                                        <p:tav tm="0">
                                          <p:val>
                                            <p:strVal val="ppt_y"/>
                                          </p:val>
                                        </p:tav>
                                        <p:tav tm="100000">
                                          <p:val>
                                            <p:strVal val="1+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1+ppt_w/2"/>
                                          </p:val>
                                        </p:tav>
                                      </p:tavLst>
                                    </p:anim>
                                    <p:anim calcmode="lin" valueType="num">
                                      <p:cBhvr additive="base">
                                        <p:cTn id="130" dur="2000"/>
                                        <p:tgtEl>
                                          <p:spTgt spid="7"/>
                                        </p:tgtEl>
                                        <p:attrNameLst>
                                          <p:attrName>ppt_y</p:attrName>
                                        </p:attrNameLst>
                                      </p:cBhvr>
                                      <p:tavLst>
                                        <p:tav tm="0">
                                          <p:val>
                                            <p:strVal val="ppt_y"/>
                                          </p:val>
                                        </p:tav>
                                        <p:tav tm="100000">
                                          <p:val>
                                            <p:strVal val="1+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1+ppt_w/2"/>
                                          </p:val>
                                        </p:tav>
                                      </p:tavLst>
                                    </p:anim>
                                    <p:anim calcmode="lin" valueType="num">
                                      <p:cBhvr additive="base">
                                        <p:cTn id="134" dur="2000"/>
                                        <p:tgtEl>
                                          <p:spTgt spid="9"/>
                                        </p:tgtEl>
                                        <p:attrNameLst>
                                          <p:attrName>ppt_y</p:attrName>
                                        </p:attrNameLst>
                                      </p:cBhvr>
                                      <p:tavLst>
                                        <p:tav tm="0">
                                          <p:val>
                                            <p:strVal val="ppt_y"/>
                                          </p:val>
                                        </p:tav>
                                        <p:tav tm="100000">
                                          <p:val>
                                            <p:strVal val="1+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0"/>
                                        </p:tgtEl>
                                        <p:attrNameLst>
                                          <p:attrName>ppt_x</p:attrName>
                                        </p:attrNameLst>
                                      </p:cBhvr>
                                      <p:tavLst>
                                        <p:tav tm="0">
                                          <p:val>
                                            <p:strVal val="ppt_x"/>
                                          </p:val>
                                        </p:tav>
                                        <p:tav tm="100000">
                                          <p:val>
                                            <p:strVal val="1+ppt_w/2"/>
                                          </p:val>
                                        </p:tav>
                                      </p:tavLst>
                                    </p:anim>
                                    <p:anim calcmode="lin" valueType="num">
                                      <p:cBhvr additive="base">
                                        <p:cTn id="138" dur="2000"/>
                                        <p:tgtEl>
                                          <p:spTgt spid="10"/>
                                        </p:tgtEl>
                                        <p:attrNameLst>
                                          <p:attrName>ppt_y</p:attrName>
                                        </p:attrNameLst>
                                      </p:cBhvr>
                                      <p:tavLst>
                                        <p:tav tm="0">
                                          <p:val>
                                            <p:strVal val="ppt_y"/>
                                          </p:val>
                                        </p:tav>
                                        <p:tav tm="100000">
                                          <p:val>
                                            <p:strVal val="1+ppt_h/2"/>
                                          </p:val>
                                        </p:tav>
                                      </p:tavLst>
                                    </p:anim>
                                    <p:set>
                                      <p:cBhvr>
                                        <p:cTn id="139" dur="1" fill="hold">
                                          <p:stCondLst>
                                            <p:cond delay="1999"/>
                                          </p:stCondLst>
                                        </p:cTn>
                                        <p:tgtEl>
                                          <p:spTgt spid="10"/>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1+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1+ppt_w/2"/>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1+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5"/>
                                        </p:tgtEl>
                                        <p:attrNameLst>
                                          <p:attrName>ppt_x</p:attrName>
                                        </p:attrNameLst>
                                      </p:cBhvr>
                                      <p:tavLst>
                                        <p:tav tm="0">
                                          <p:val>
                                            <p:strVal val="ppt_x"/>
                                          </p:val>
                                        </p:tav>
                                        <p:tav tm="100000">
                                          <p:val>
                                            <p:strVal val="0-ppt_w/2"/>
                                          </p:val>
                                        </p:tav>
                                      </p:tavLst>
                                    </p:anim>
                                    <p:anim calcmode="lin" valueType="num">
                                      <p:cBhvr additive="base">
                                        <p:cTn id="166" dur="2000"/>
                                        <p:tgtEl>
                                          <p:spTgt spid="5"/>
                                        </p:tgtEl>
                                        <p:attrNameLst>
                                          <p:attrName>ppt_y</p:attrName>
                                        </p:attrNameLst>
                                      </p:cBhvr>
                                      <p:tavLst>
                                        <p:tav tm="0">
                                          <p:val>
                                            <p:strVal val="ppt_y"/>
                                          </p:val>
                                        </p:tav>
                                        <p:tav tm="100000">
                                          <p:val>
                                            <p:strVal val="1+ppt_h/2"/>
                                          </p:val>
                                        </p:tav>
                                      </p:tavLst>
                                    </p:anim>
                                    <p:set>
                                      <p:cBhvr>
                                        <p:cTn id="167" dur="1" fill="hold">
                                          <p:stCondLst>
                                            <p:cond delay="1999"/>
                                          </p:stCondLst>
                                        </p:cTn>
                                        <p:tgtEl>
                                          <p:spTgt spid="5"/>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0-ppt_w/2"/>
                                          </p:val>
                                        </p:tav>
                                      </p:tavLst>
                                    </p:anim>
                                    <p:anim calcmode="lin" valueType="num">
                                      <p:cBhvr additive="base">
                                        <p:cTn id="170" dur="2000"/>
                                        <p:tgtEl>
                                          <p:spTgt spid="8"/>
                                        </p:tgtEl>
                                        <p:attrNameLst>
                                          <p:attrName>ppt_y</p:attrName>
                                        </p:attrNameLst>
                                      </p:cBhvr>
                                      <p:tavLst>
                                        <p:tav tm="0">
                                          <p:val>
                                            <p:strVal val="ppt_y"/>
                                          </p:val>
                                        </p:tav>
                                        <p:tav tm="100000">
                                          <p:val>
                                            <p:strVal val="1+ppt_h/2"/>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0-ppt_w/2"/>
                                          </p:val>
                                        </p:tav>
                                      </p:tavLst>
                                    </p:anim>
                                    <p:anim calcmode="lin" valueType="num">
                                      <p:cBhvr additive="base">
                                        <p:cTn id="174" dur="2000"/>
                                        <p:tgtEl>
                                          <p:spTgt spid="11"/>
                                        </p:tgtEl>
                                        <p:attrNameLst>
                                          <p:attrName>ppt_y</p:attrName>
                                        </p:attrNameLst>
                                      </p:cBhvr>
                                      <p:tavLst>
                                        <p:tav tm="0">
                                          <p:val>
                                            <p:strVal val="ppt_y"/>
                                          </p:val>
                                        </p:tav>
                                        <p:tav tm="100000">
                                          <p:val>
                                            <p:strVal val="1+ppt_h/2"/>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4"/>
                                        </p:tgtEl>
                                        <p:attrNameLst>
                                          <p:attrName>ppt_x</p:attrName>
                                        </p:attrNameLst>
                                      </p:cBhvr>
                                      <p:tavLst>
                                        <p:tav tm="0">
                                          <p:val>
                                            <p:strVal val="ppt_x"/>
                                          </p:val>
                                        </p:tav>
                                        <p:tav tm="100000">
                                          <p:val>
                                            <p:strVal val="0-ppt_w/2"/>
                                          </p:val>
                                        </p:tav>
                                      </p:tavLst>
                                    </p:anim>
                                    <p:anim calcmode="lin" valueType="num">
                                      <p:cBhvr additive="base">
                                        <p:cTn id="178" dur="2000"/>
                                        <p:tgtEl>
                                          <p:spTgt spid="14"/>
                                        </p:tgtEl>
                                        <p:attrNameLst>
                                          <p:attrName>ppt_y</p:attrName>
                                        </p:attrNameLst>
                                      </p:cBhvr>
                                      <p:tavLst>
                                        <p:tav tm="0">
                                          <p:val>
                                            <p:strVal val="ppt_y"/>
                                          </p:val>
                                        </p:tav>
                                        <p:tav tm="100000">
                                          <p:val>
                                            <p:strVal val="1+ppt_h/2"/>
                                          </p:val>
                                        </p:tav>
                                      </p:tavLst>
                                    </p:anim>
                                    <p:set>
                                      <p:cBhvr>
                                        <p:cTn id="179" dur="1" fill="hold">
                                          <p:stCondLst>
                                            <p:cond delay="1999"/>
                                          </p:stCondLst>
                                        </p:cTn>
                                        <p:tgtEl>
                                          <p:spTgt spid="14"/>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0-ppt_w/2"/>
                                          </p:val>
                                        </p:tav>
                                      </p:tavLst>
                                    </p:anim>
                                    <p:anim calcmode="lin" valueType="num">
                                      <p:cBhvr additive="base">
                                        <p:cTn id="182" dur="2000"/>
                                        <p:tgtEl>
                                          <p:spTgt spid="17"/>
                                        </p:tgtEl>
                                        <p:attrNameLst>
                                          <p:attrName>ppt_y</p:attrName>
                                        </p:attrNameLst>
                                      </p:cBhvr>
                                      <p:tavLst>
                                        <p:tav tm="0">
                                          <p:val>
                                            <p:strVal val="ppt_y"/>
                                          </p:val>
                                        </p:tav>
                                        <p:tav tm="100000">
                                          <p:val>
                                            <p:strVal val="1+ppt_h/2"/>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4"/>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20"/>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3"/>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4"/>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6"/>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7"/>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9"/>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0"/>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2"/>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9"/>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26000">
              <a:srgbClr val="FF0000"/>
            </a:gs>
            <a:gs pos="64999">
              <a:srgbClr val="F0EBD5"/>
            </a:gs>
            <a:gs pos="100000">
              <a:srgbClr val="D1C39F"/>
            </a:gs>
          </a:gsLst>
          <a:lin ang="10800000" scaled="0"/>
        </a:gradFill>
        <a:effectLst/>
      </p:bgPr>
    </p:bg>
    <p:spTree>
      <p:nvGrpSpPr>
        <p:cNvPr id="1" name=""/>
        <p:cNvGrpSpPr/>
        <p:nvPr/>
      </p:nvGrpSpPr>
      <p:grpSpPr>
        <a:xfrm>
          <a:off x="0" y="0"/>
          <a:ext cx="0" cy="0"/>
          <a:chOff x="0" y="0"/>
          <a:chExt cx="0" cy="0"/>
        </a:xfrm>
      </p:grpSpPr>
      <p:pic>
        <p:nvPicPr>
          <p:cNvPr id="2" name="1 Imagen" descr="stock-photo-2805341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7972db5.png"/>
          <p:cNvPicPr>
            <a:picLocks noChangeAspect="1"/>
          </p:cNvPicPr>
          <p:nvPr/>
        </p:nvPicPr>
        <p:blipFill>
          <a:blip r:embed="rId3" cstate="print"/>
          <a:stretch>
            <a:fillRect/>
          </a:stretch>
        </p:blipFill>
        <p:spPr>
          <a:xfrm>
            <a:off x="0" y="1"/>
            <a:ext cx="673540" cy="642924"/>
          </a:xfrm>
          <a:prstGeom prst="rect">
            <a:avLst/>
          </a:prstGeom>
        </p:spPr>
      </p:pic>
      <p:pic>
        <p:nvPicPr>
          <p:cNvPr id="5" name="4 Imagen" descr="e7972db5.png"/>
          <p:cNvPicPr>
            <a:picLocks noChangeAspect="1"/>
          </p:cNvPicPr>
          <p:nvPr/>
        </p:nvPicPr>
        <p:blipFill>
          <a:blip r:embed="rId3" cstate="print"/>
          <a:stretch>
            <a:fillRect/>
          </a:stretch>
        </p:blipFill>
        <p:spPr>
          <a:xfrm>
            <a:off x="3857620" y="4500576"/>
            <a:ext cx="673540" cy="642924"/>
          </a:xfrm>
          <a:prstGeom prst="rect">
            <a:avLst/>
          </a:prstGeom>
        </p:spPr>
      </p:pic>
      <p:pic>
        <p:nvPicPr>
          <p:cNvPr id="6" name="5 Imagen" descr="e7972db5.png"/>
          <p:cNvPicPr>
            <a:picLocks noChangeAspect="1"/>
          </p:cNvPicPr>
          <p:nvPr/>
        </p:nvPicPr>
        <p:blipFill>
          <a:blip r:embed="rId3" cstate="print"/>
          <a:stretch>
            <a:fillRect/>
          </a:stretch>
        </p:blipFill>
        <p:spPr>
          <a:xfrm>
            <a:off x="4572000" y="4500576"/>
            <a:ext cx="673540" cy="642924"/>
          </a:xfrm>
          <a:prstGeom prst="rect">
            <a:avLst/>
          </a:prstGeom>
        </p:spPr>
      </p:pic>
      <p:pic>
        <p:nvPicPr>
          <p:cNvPr id="7" name="6 Imagen" descr="e7972db5.png"/>
          <p:cNvPicPr>
            <a:picLocks noChangeAspect="1"/>
          </p:cNvPicPr>
          <p:nvPr/>
        </p:nvPicPr>
        <p:blipFill>
          <a:blip r:embed="rId3" cstate="print"/>
          <a:stretch>
            <a:fillRect/>
          </a:stretch>
        </p:blipFill>
        <p:spPr>
          <a:xfrm>
            <a:off x="8470460" y="0"/>
            <a:ext cx="673540" cy="642924"/>
          </a:xfrm>
          <a:prstGeom prst="rect">
            <a:avLst/>
          </a:prstGeom>
        </p:spPr>
      </p:pic>
      <p:pic>
        <p:nvPicPr>
          <p:cNvPr id="8" name="7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714348" y="357172"/>
            <a:ext cx="673540" cy="642924"/>
          </a:xfrm>
          <a:prstGeom prst="rect">
            <a:avLst/>
          </a:prstGeom>
        </p:spPr>
      </p:pic>
      <p:pic>
        <p:nvPicPr>
          <p:cNvPr id="9" name="8 Imagen" descr="e7972db5.png"/>
          <p:cNvPicPr>
            <a:picLocks noChangeAspect="1"/>
          </p:cNvPicPr>
          <p:nvPr/>
        </p:nvPicPr>
        <p:blipFill>
          <a:blip r:embed="rId3" cstate="print"/>
          <a:stretch>
            <a:fillRect/>
          </a:stretch>
        </p:blipFill>
        <p:spPr>
          <a:xfrm>
            <a:off x="1285852" y="928676"/>
            <a:ext cx="673540" cy="642924"/>
          </a:xfrm>
          <a:prstGeom prst="rect">
            <a:avLst/>
          </a:prstGeom>
        </p:spPr>
      </p:pic>
      <p:pic>
        <p:nvPicPr>
          <p:cNvPr id="10" name="9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1928794" y="1428742"/>
            <a:ext cx="673540" cy="642924"/>
          </a:xfrm>
          <a:prstGeom prst="rect">
            <a:avLst/>
          </a:prstGeom>
        </p:spPr>
      </p:pic>
      <p:pic>
        <p:nvPicPr>
          <p:cNvPr id="11" name="10 Imagen" descr="e7972db5.png"/>
          <p:cNvPicPr>
            <a:picLocks noChangeAspect="1"/>
          </p:cNvPicPr>
          <p:nvPr/>
        </p:nvPicPr>
        <p:blipFill>
          <a:blip r:embed="rId3" cstate="print"/>
          <a:stretch>
            <a:fillRect/>
          </a:stretch>
        </p:blipFill>
        <p:spPr>
          <a:xfrm>
            <a:off x="2428860" y="2000246"/>
            <a:ext cx="673540" cy="642924"/>
          </a:xfrm>
          <a:prstGeom prst="rect">
            <a:avLst/>
          </a:prstGeom>
        </p:spPr>
      </p:pic>
      <p:pic>
        <p:nvPicPr>
          <p:cNvPr id="12" name="11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3000364" y="2571750"/>
            <a:ext cx="673540" cy="642924"/>
          </a:xfrm>
          <a:prstGeom prst="rect">
            <a:avLst/>
          </a:prstGeom>
        </p:spPr>
      </p:pic>
      <p:pic>
        <p:nvPicPr>
          <p:cNvPr id="13" name="12 Imagen" descr="e7972db5.png"/>
          <p:cNvPicPr>
            <a:picLocks noChangeAspect="1"/>
          </p:cNvPicPr>
          <p:nvPr/>
        </p:nvPicPr>
        <p:blipFill>
          <a:blip r:embed="rId3" cstate="print"/>
          <a:stretch>
            <a:fillRect/>
          </a:stretch>
        </p:blipFill>
        <p:spPr>
          <a:xfrm>
            <a:off x="3428992" y="3214692"/>
            <a:ext cx="673540" cy="642924"/>
          </a:xfrm>
          <a:prstGeom prst="rect">
            <a:avLst/>
          </a:prstGeom>
        </p:spPr>
      </p:pic>
      <p:pic>
        <p:nvPicPr>
          <p:cNvPr id="14" name="13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3714744" y="3857634"/>
            <a:ext cx="673540" cy="642924"/>
          </a:xfrm>
          <a:prstGeom prst="rect">
            <a:avLst/>
          </a:prstGeom>
        </p:spPr>
      </p:pic>
      <p:pic>
        <p:nvPicPr>
          <p:cNvPr id="15" name="14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7786710" y="428610"/>
            <a:ext cx="673540" cy="642924"/>
          </a:xfrm>
          <a:prstGeom prst="rect">
            <a:avLst/>
          </a:prstGeom>
        </p:spPr>
      </p:pic>
      <p:pic>
        <p:nvPicPr>
          <p:cNvPr id="16" name="15 Imagen" descr="e7972db5.png"/>
          <p:cNvPicPr>
            <a:picLocks noChangeAspect="1"/>
          </p:cNvPicPr>
          <p:nvPr/>
        </p:nvPicPr>
        <p:blipFill>
          <a:blip r:embed="rId3" cstate="print"/>
          <a:stretch>
            <a:fillRect/>
          </a:stretch>
        </p:blipFill>
        <p:spPr>
          <a:xfrm>
            <a:off x="7072330" y="857238"/>
            <a:ext cx="673540" cy="642924"/>
          </a:xfrm>
          <a:prstGeom prst="rect">
            <a:avLst/>
          </a:prstGeom>
        </p:spPr>
      </p:pic>
      <p:pic>
        <p:nvPicPr>
          <p:cNvPr id="17" name="16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6429388" y="1357304"/>
            <a:ext cx="673540" cy="642924"/>
          </a:xfrm>
          <a:prstGeom prst="rect">
            <a:avLst/>
          </a:prstGeom>
        </p:spPr>
      </p:pic>
      <p:pic>
        <p:nvPicPr>
          <p:cNvPr id="18" name="17 Imagen" descr="e7972db5.png"/>
          <p:cNvPicPr>
            <a:picLocks noChangeAspect="1"/>
          </p:cNvPicPr>
          <p:nvPr/>
        </p:nvPicPr>
        <p:blipFill>
          <a:blip r:embed="rId3" cstate="print"/>
          <a:stretch>
            <a:fillRect/>
          </a:stretch>
        </p:blipFill>
        <p:spPr>
          <a:xfrm>
            <a:off x="5786446" y="1928808"/>
            <a:ext cx="673540" cy="642924"/>
          </a:xfrm>
          <a:prstGeom prst="rect">
            <a:avLst/>
          </a:prstGeom>
        </p:spPr>
      </p:pic>
      <p:pic>
        <p:nvPicPr>
          <p:cNvPr id="19" name="18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5214942" y="2500312"/>
            <a:ext cx="673540" cy="642924"/>
          </a:xfrm>
          <a:prstGeom prst="rect">
            <a:avLst/>
          </a:prstGeom>
        </p:spPr>
      </p:pic>
      <p:pic>
        <p:nvPicPr>
          <p:cNvPr id="20" name="19 Imagen" descr="e7972db5.png"/>
          <p:cNvPicPr>
            <a:picLocks noChangeAspect="1"/>
          </p:cNvPicPr>
          <p:nvPr/>
        </p:nvPicPr>
        <p:blipFill>
          <a:blip r:embed="rId3" cstate="print"/>
          <a:stretch>
            <a:fillRect/>
          </a:stretch>
        </p:blipFill>
        <p:spPr>
          <a:xfrm>
            <a:off x="4714876" y="3214692"/>
            <a:ext cx="673540" cy="642924"/>
          </a:xfrm>
          <a:prstGeom prst="rect">
            <a:avLst/>
          </a:prstGeom>
        </p:spPr>
      </p:pic>
      <p:pic>
        <p:nvPicPr>
          <p:cNvPr id="21" name="20 Imagen" descr="e7972db5.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4500562" y="3857634"/>
            <a:ext cx="673540" cy="642924"/>
          </a:xfrm>
          <a:prstGeom prst="rect">
            <a:avLst/>
          </a:prstGeom>
        </p:spPr>
      </p:pic>
      <p:sp>
        <p:nvSpPr>
          <p:cNvPr id="22" name="21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1+#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0-#ppt_w/2"/>
                                          </p:val>
                                        </p:tav>
                                        <p:tav tm="100000">
                                          <p:val>
                                            <p:strVal val="#ppt_x"/>
                                          </p:val>
                                        </p:tav>
                                      </p:tavLst>
                                    </p:anim>
                                    <p:anim calcmode="lin" valueType="num">
                                      <p:cBhvr additive="base">
                                        <p:cTn id="50" dur="20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0"/>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1"/>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2"/>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3"/>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5"/>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1+ppt_w/2"/>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1+ppt_h/2"/>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0-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0-ppt_w/2"/>
                                          </p:val>
                                        </p:tav>
                                      </p:tavLst>
                                    </p:anim>
                                    <p:anim calcmode="lin" valueType="num">
                                      <p:cBhvr additive="base">
                                        <p:cTn id="162" dur="2000"/>
                                        <p:tgtEl>
                                          <p:spTgt spid="15"/>
                                        </p:tgtEl>
                                        <p:attrNameLst>
                                          <p:attrName>ppt_y</p:attrName>
                                        </p:attrNameLst>
                                      </p:cBhvr>
                                      <p:tavLst>
                                        <p:tav tm="0">
                                          <p:val>
                                            <p:strVal val="ppt_y"/>
                                          </p:val>
                                        </p:tav>
                                        <p:tav tm="100000">
                                          <p:val>
                                            <p:strVal val="1+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1+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0-ppt_w/2"/>
                                          </p:val>
                                        </p:tav>
                                      </p:tavLst>
                                    </p:anim>
                                    <p:anim calcmode="lin" valueType="num">
                                      <p:cBhvr additive="base">
                                        <p:cTn id="174" dur="2000"/>
                                        <p:tgtEl>
                                          <p:spTgt spid="18"/>
                                        </p:tgtEl>
                                        <p:attrNameLst>
                                          <p:attrName>ppt_y</p:attrName>
                                        </p:attrNameLst>
                                      </p:cBhvr>
                                      <p:tavLst>
                                        <p:tav tm="0">
                                          <p:val>
                                            <p:strVal val="ppt_y"/>
                                          </p:val>
                                        </p:tav>
                                        <p:tav tm="100000">
                                          <p:val>
                                            <p:strVal val="1+ppt_h/2"/>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1+ppt_h/2"/>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1+ppt_h/2"/>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1+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9"/>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0"/>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1"/>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2"/>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3"/>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4"/>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6"/>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8"/>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9"/>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E0000"/>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stock-photo-2944250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2" name="21 Imagen" descr="585ea76fcb11b227491c3536.png"/>
          <p:cNvPicPr>
            <a:picLocks noChangeAspect="1"/>
          </p:cNvPicPr>
          <p:nvPr/>
        </p:nvPicPr>
        <p:blipFill>
          <a:blip r:embed="rId3"/>
          <a:srcRect l="3302" t="12500" r="3302" b="12500"/>
          <a:stretch>
            <a:fillRect/>
          </a:stretch>
        </p:blipFill>
        <p:spPr>
          <a:xfrm>
            <a:off x="0" y="1857370"/>
            <a:ext cx="922482" cy="642942"/>
          </a:xfrm>
          <a:prstGeom prst="rect">
            <a:avLst/>
          </a:prstGeom>
        </p:spPr>
      </p:pic>
      <p:pic>
        <p:nvPicPr>
          <p:cNvPr id="23" name="22 Imagen" descr="585ea76fcb11b227491c3536.png"/>
          <p:cNvPicPr>
            <a:picLocks noChangeAspect="1"/>
          </p:cNvPicPr>
          <p:nvPr/>
        </p:nvPicPr>
        <p:blipFill>
          <a:blip r:embed="rId3"/>
          <a:srcRect l="3302" t="12500" r="3302" b="12500"/>
          <a:stretch>
            <a:fillRect/>
          </a:stretch>
        </p:blipFill>
        <p:spPr>
          <a:xfrm flipV="1">
            <a:off x="0" y="2500312"/>
            <a:ext cx="922482" cy="704856"/>
          </a:xfrm>
          <a:prstGeom prst="rect">
            <a:avLst/>
          </a:prstGeom>
        </p:spPr>
      </p:pic>
      <p:pic>
        <p:nvPicPr>
          <p:cNvPr id="24" name="23 Imagen" descr="585ea76fcb11b227491c3536.png"/>
          <p:cNvPicPr>
            <a:picLocks noChangeAspect="1"/>
          </p:cNvPicPr>
          <p:nvPr/>
        </p:nvPicPr>
        <p:blipFill>
          <a:blip r:embed="rId3"/>
          <a:srcRect l="3302" t="12500" r="3302" b="12500"/>
          <a:stretch>
            <a:fillRect/>
          </a:stretch>
        </p:blipFill>
        <p:spPr>
          <a:xfrm>
            <a:off x="857224" y="1857370"/>
            <a:ext cx="922482" cy="642942"/>
          </a:xfrm>
          <a:prstGeom prst="rect">
            <a:avLst/>
          </a:prstGeom>
        </p:spPr>
      </p:pic>
      <p:pic>
        <p:nvPicPr>
          <p:cNvPr id="25" name="24 Imagen" descr="585ea76fcb11b227491c3536.png"/>
          <p:cNvPicPr>
            <a:picLocks noChangeAspect="1"/>
          </p:cNvPicPr>
          <p:nvPr/>
        </p:nvPicPr>
        <p:blipFill>
          <a:blip r:embed="rId3"/>
          <a:srcRect l="3302" t="12500" r="3302" b="12500"/>
          <a:stretch>
            <a:fillRect/>
          </a:stretch>
        </p:blipFill>
        <p:spPr>
          <a:xfrm flipV="1">
            <a:off x="857224" y="2500312"/>
            <a:ext cx="922482" cy="704856"/>
          </a:xfrm>
          <a:prstGeom prst="rect">
            <a:avLst/>
          </a:prstGeom>
        </p:spPr>
      </p:pic>
      <p:pic>
        <p:nvPicPr>
          <p:cNvPr id="26" name="25 Imagen" descr="585ea76fcb11b227491c3536.png"/>
          <p:cNvPicPr>
            <a:picLocks noChangeAspect="1"/>
          </p:cNvPicPr>
          <p:nvPr/>
        </p:nvPicPr>
        <p:blipFill>
          <a:blip r:embed="rId3"/>
          <a:srcRect l="3302" t="12500" r="3302" b="12500"/>
          <a:stretch>
            <a:fillRect/>
          </a:stretch>
        </p:blipFill>
        <p:spPr>
          <a:xfrm>
            <a:off x="1714512" y="1857370"/>
            <a:ext cx="922482" cy="642942"/>
          </a:xfrm>
          <a:prstGeom prst="rect">
            <a:avLst/>
          </a:prstGeom>
        </p:spPr>
      </p:pic>
      <p:pic>
        <p:nvPicPr>
          <p:cNvPr id="27" name="26 Imagen" descr="585ea76fcb11b227491c3536.png"/>
          <p:cNvPicPr>
            <a:picLocks noChangeAspect="1"/>
          </p:cNvPicPr>
          <p:nvPr/>
        </p:nvPicPr>
        <p:blipFill>
          <a:blip r:embed="rId3"/>
          <a:srcRect l="3302" t="12500" r="3302" b="12500"/>
          <a:stretch>
            <a:fillRect/>
          </a:stretch>
        </p:blipFill>
        <p:spPr>
          <a:xfrm flipV="1">
            <a:off x="1714512" y="2500312"/>
            <a:ext cx="922482" cy="704856"/>
          </a:xfrm>
          <a:prstGeom prst="rect">
            <a:avLst/>
          </a:prstGeom>
        </p:spPr>
      </p:pic>
      <p:pic>
        <p:nvPicPr>
          <p:cNvPr id="28" name="27 Imagen" descr="585ea76fcb11b227491c3536.png"/>
          <p:cNvPicPr>
            <a:picLocks noChangeAspect="1"/>
          </p:cNvPicPr>
          <p:nvPr/>
        </p:nvPicPr>
        <p:blipFill>
          <a:blip r:embed="rId3"/>
          <a:srcRect l="3302" t="12500" r="3302" b="12500"/>
          <a:stretch>
            <a:fillRect/>
          </a:stretch>
        </p:blipFill>
        <p:spPr>
          <a:xfrm>
            <a:off x="2571736" y="1857370"/>
            <a:ext cx="922482" cy="642942"/>
          </a:xfrm>
          <a:prstGeom prst="rect">
            <a:avLst/>
          </a:prstGeom>
        </p:spPr>
      </p:pic>
      <p:pic>
        <p:nvPicPr>
          <p:cNvPr id="29" name="28 Imagen" descr="585ea76fcb11b227491c3536.png"/>
          <p:cNvPicPr>
            <a:picLocks noChangeAspect="1"/>
          </p:cNvPicPr>
          <p:nvPr/>
        </p:nvPicPr>
        <p:blipFill>
          <a:blip r:embed="rId3"/>
          <a:srcRect l="3302" t="12500" r="3302" b="12500"/>
          <a:stretch>
            <a:fillRect/>
          </a:stretch>
        </p:blipFill>
        <p:spPr>
          <a:xfrm flipV="1">
            <a:off x="2571736" y="2500312"/>
            <a:ext cx="922482" cy="704856"/>
          </a:xfrm>
          <a:prstGeom prst="rect">
            <a:avLst/>
          </a:prstGeom>
        </p:spPr>
      </p:pic>
      <p:pic>
        <p:nvPicPr>
          <p:cNvPr id="30" name="29 Imagen" descr="585ea76fcb11b227491c3536.png"/>
          <p:cNvPicPr>
            <a:picLocks noChangeAspect="1"/>
          </p:cNvPicPr>
          <p:nvPr/>
        </p:nvPicPr>
        <p:blipFill>
          <a:blip r:embed="rId3"/>
          <a:srcRect l="3302" t="12500" r="3302" b="12500"/>
          <a:stretch>
            <a:fillRect/>
          </a:stretch>
        </p:blipFill>
        <p:spPr>
          <a:xfrm>
            <a:off x="3429024" y="1857370"/>
            <a:ext cx="922482" cy="642942"/>
          </a:xfrm>
          <a:prstGeom prst="rect">
            <a:avLst/>
          </a:prstGeom>
        </p:spPr>
      </p:pic>
      <p:pic>
        <p:nvPicPr>
          <p:cNvPr id="31" name="30 Imagen" descr="585ea76fcb11b227491c3536.png"/>
          <p:cNvPicPr>
            <a:picLocks noChangeAspect="1"/>
          </p:cNvPicPr>
          <p:nvPr/>
        </p:nvPicPr>
        <p:blipFill>
          <a:blip r:embed="rId3"/>
          <a:srcRect l="3302" t="12500" r="3302" b="12500"/>
          <a:stretch>
            <a:fillRect/>
          </a:stretch>
        </p:blipFill>
        <p:spPr>
          <a:xfrm flipV="1">
            <a:off x="3429024" y="2500312"/>
            <a:ext cx="922482" cy="704856"/>
          </a:xfrm>
          <a:prstGeom prst="rect">
            <a:avLst/>
          </a:prstGeom>
        </p:spPr>
      </p:pic>
      <p:pic>
        <p:nvPicPr>
          <p:cNvPr id="32" name="31 Imagen" descr="585ea76fcb11b227491c3536.png"/>
          <p:cNvPicPr>
            <a:picLocks noChangeAspect="1"/>
          </p:cNvPicPr>
          <p:nvPr/>
        </p:nvPicPr>
        <p:blipFill>
          <a:blip r:embed="rId3"/>
          <a:srcRect l="3302" t="12500" r="3302" b="12500"/>
          <a:stretch>
            <a:fillRect/>
          </a:stretch>
        </p:blipFill>
        <p:spPr>
          <a:xfrm>
            <a:off x="4286248" y="1857370"/>
            <a:ext cx="922482" cy="642942"/>
          </a:xfrm>
          <a:prstGeom prst="rect">
            <a:avLst/>
          </a:prstGeom>
        </p:spPr>
      </p:pic>
      <p:pic>
        <p:nvPicPr>
          <p:cNvPr id="33" name="32 Imagen" descr="585ea76fcb11b227491c3536.png"/>
          <p:cNvPicPr>
            <a:picLocks noChangeAspect="1"/>
          </p:cNvPicPr>
          <p:nvPr/>
        </p:nvPicPr>
        <p:blipFill>
          <a:blip r:embed="rId3"/>
          <a:srcRect l="3302" t="12500" r="3302" b="12500"/>
          <a:stretch>
            <a:fillRect/>
          </a:stretch>
        </p:blipFill>
        <p:spPr>
          <a:xfrm flipV="1">
            <a:off x="4286248" y="2500312"/>
            <a:ext cx="922482" cy="704856"/>
          </a:xfrm>
          <a:prstGeom prst="rect">
            <a:avLst/>
          </a:prstGeom>
        </p:spPr>
      </p:pic>
      <p:pic>
        <p:nvPicPr>
          <p:cNvPr id="34" name="33 Imagen" descr="585ea76fcb11b227491c3536.png"/>
          <p:cNvPicPr>
            <a:picLocks noChangeAspect="1"/>
          </p:cNvPicPr>
          <p:nvPr/>
        </p:nvPicPr>
        <p:blipFill>
          <a:blip r:embed="rId3"/>
          <a:srcRect l="3302" t="12500" r="3302" b="12500"/>
          <a:stretch>
            <a:fillRect/>
          </a:stretch>
        </p:blipFill>
        <p:spPr>
          <a:xfrm>
            <a:off x="5143536" y="1857370"/>
            <a:ext cx="922482" cy="642942"/>
          </a:xfrm>
          <a:prstGeom prst="rect">
            <a:avLst/>
          </a:prstGeom>
        </p:spPr>
      </p:pic>
      <p:pic>
        <p:nvPicPr>
          <p:cNvPr id="35" name="34 Imagen" descr="585ea76fcb11b227491c3536.png"/>
          <p:cNvPicPr>
            <a:picLocks noChangeAspect="1"/>
          </p:cNvPicPr>
          <p:nvPr/>
        </p:nvPicPr>
        <p:blipFill>
          <a:blip r:embed="rId3"/>
          <a:srcRect l="3302" t="12500" r="3302" b="12500"/>
          <a:stretch>
            <a:fillRect/>
          </a:stretch>
        </p:blipFill>
        <p:spPr>
          <a:xfrm flipV="1">
            <a:off x="5143536" y="2500312"/>
            <a:ext cx="922482" cy="704856"/>
          </a:xfrm>
          <a:prstGeom prst="rect">
            <a:avLst/>
          </a:prstGeom>
        </p:spPr>
      </p:pic>
      <p:pic>
        <p:nvPicPr>
          <p:cNvPr id="36" name="35 Imagen" descr="585ea76fcb11b227491c3536.png"/>
          <p:cNvPicPr>
            <a:picLocks noChangeAspect="1"/>
          </p:cNvPicPr>
          <p:nvPr/>
        </p:nvPicPr>
        <p:blipFill>
          <a:blip r:embed="rId3"/>
          <a:srcRect l="3302" t="12500" r="3302" b="12500"/>
          <a:stretch>
            <a:fillRect/>
          </a:stretch>
        </p:blipFill>
        <p:spPr>
          <a:xfrm>
            <a:off x="6000760" y="1857370"/>
            <a:ext cx="922482" cy="642942"/>
          </a:xfrm>
          <a:prstGeom prst="rect">
            <a:avLst/>
          </a:prstGeom>
        </p:spPr>
      </p:pic>
      <p:pic>
        <p:nvPicPr>
          <p:cNvPr id="37" name="36 Imagen" descr="585ea76fcb11b227491c3536.png"/>
          <p:cNvPicPr>
            <a:picLocks noChangeAspect="1"/>
          </p:cNvPicPr>
          <p:nvPr/>
        </p:nvPicPr>
        <p:blipFill>
          <a:blip r:embed="rId3"/>
          <a:srcRect l="3302" t="12500" r="3302" b="12500"/>
          <a:stretch>
            <a:fillRect/>
          </a:stretch>
        </p:blipFill>
        <p:spPr>
          <a:xfrm flipV="1">
            <a:off x="6000760" y="2500312"/>
            <a:ext cx="922482" cy="704856"/>
          </a:xfrm>
          <a:prstGeom prst="rect">
            <a:avLst/>
          </a:prstGeom>
        </p:spPr>
      </p:pic>
      <p:pic>
        <p:nvPicPr>
          <p:cNvPr id="38" name="37 Imagen" descr="585ea76fcb11b227491c3536.png"/>
          <p:cNvPicPr>
            <a:picLocks noChangeAspect="1"/>
          </p:cNvPicPr>
          <p:nvPr/>
        </p:nvPicPr>
        <p:blipFill>
          <a:blip r:embed="rId3"/>
          <a:srcRect l="3302" t="12500" r="3302" b="12500"/>
          <a:stretch>
            <a:fillRect/>
          </a:stretch>
        </p:blipFill>
        <p:spPr>
          <a:xfrm>
            <a:off x="6786578" y="1857370"/>
            <a:ext cx="922482" cy="642942"/>
          </a:xfrm>
          <a:prstGeom prst="rect">
            <a:avLst/>
          </a:prstGeom>
        </p:spPr>
      </p:pic>
      <p:pic>
        <p:nvPicPr>
          <p:cNvPr id="39" name="38 Imagen" descr="585ea76fcb11b227491c3536.png"/>
          <p:cNvPicPr>
            <a:picLocks noChangeAspect="1"/>
          </p:cNvPicPr>
          <p:nvPr/>
        </p:nvPicPr>
        <p:blipFill>
          <a:blip r:embed="rId3"/>
          <a:srcRect l="3302" t="12500" r="3302" b="12500"/>
          <a:stretch>
            <a:fillRect/>
          </a:stretch>
        </p:blipFill>
        <p:spPr>
          <a:xfrm flipV="1">
            <a:off x="6786578" y="2500312"/>
            <a:ext cx="922482" cy="704856"/>
          </a:xfrm>
          <a:prstGeom prst="rect">
            <a:avLst/>
          </a:prstGeom>
        </p:spPr>
      </p:pic>
      <p:pic>
        <p:nvPicPr>
          <p:cNvPr id="40" name="39 Imagen" descr="585ea76fcb11b227491c3536.png"/>
          <p:cNvPicPr>
            <a:picLocks noChangeAspect="1"/>
          </p:cNvPicPr>
          <p:nvPr/>
        </p:nvPicPr>
        <p:blipFill>
          <a:blip r:embed="rId3"/>
          <a:srcRect l="3302" t="12500" r="3302" b="12500"/>
          <a:stretch>
            <a:fillRect/>
          </a:stretch>
        </p:blipFill>
        <p:spPr>
          <a:xfrm>
            <a:off x="7643802" y="1857370"/>
            <a:ext cx="922482" cy="642942"/>
          </a:xfrm>
          <a:prstGeom prst="rect">
            <a:avLst/>
          </a:prstGeom>
        </p:spPr>
      </p:pic>
      <p:pic>
        <p:nvPicPr>
          <p:cNvPr id="41" name="40 Imagen" descr="585ea76fcb11b227491c3536.png"/>
          <p:cNvPicPr>
            <a:picLocks noChangeAspect="1"/>
          </p:cNvPicPr>
          <p:nvPr/>
        </p:nvPicPr>
        <p:blipFill>
          <a:blip r:embed="rId3"/>
          <a:srcRect l="3302" t="12500" r="3302" b="12500"/>
          <a:stretch>
            <a:fillRect/>
          </a:stretch>
        </p:blipFill>
        <p:spPr>
          <a:xfrm flipV="1">
            <a:off x="7643802" y="2500312"/>
            <a:ext cx="922482" cy="704856"/>
          </a:xfrm>
          <a:prstGeom prst="rect">
            <a:avLst/>
          </a:prstGeom>
        </p:spPr>
      </p:pic>
      <p:pic>
        <p:nvPicPr>
          <p:cNvPr id="42" name="41 Imagen" descr="585ea76fcb11b227491c3536.png"/>
          <p:cNvPicPr>
            <a:picLocks noChangeAspect="1"/>
          </p:cNvPicPr>
          <p:nvPr/>
        </p:nvPicPr>
        <p:blipFill>
          <a:blip r:embed="rId3"/>
          <a:srcRect l="3302" t="12500" r="3302" b="12500"/>
          <a:stretch>
            <a:fillRect/>
          </a:stretch>
        </p:blipFill>
        <p:spPr>
          <a:xfrm>
            <a:off x="8501090" y="1857370"/>
            <a:ext cx="922482" cy="642942"/>
          </a:xfrm>
          <a:prstGeom prst="rect">
            <a:avLst/>
          </a:prstGeom>
        </p:spPr>
      </p:pic>
      <p:pic>
        <p:nvPicPr>
          <p:cNvPr id="43" name="42 Imagen" descr="585ea76fcb11b227491c3536.png"/>
          <p:cNvPicPr>
            <a:picLocks noChangeAspect="1"/>
          </p:cNvPicPr>
          <p:nvPr/>
        </p:nvPicPr>
        <p:blipFill>
          <a:blip r:embed="rId3"/>
          <a:srcRect l="3302" t="12500" r="3302" b="12500"/>
          <a:stretch>
            <a:fillRect/>
          </a:stretch>
        </p:blipFill>
        <p:spPr>
          <a:xfrm flipV="1">
            <a:off x="8501090" y="2500312"/>
            <a:ext cx="922482" cy="704856"/>
          </a:xfrm>
          <a:prstGeom prst="rect">
            <a:avLst/>
          </a:prstGeom>
        </p:spPr>
      </p:pic>
      <p:sp>
        <p:nvSpPr>
          <p:cNvPr id="44" name="43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4"/>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22"/>
                                        </p:tgtEl>
                                        <p:attrNameLst>
                                          <p:attrName>style.visibility</p:attrName>
                                        </p:attrNameLst>
                                      </p:cBhvr>
                                      <p:to>
                                        <p:strVal val="visible"/>
                                      </p:to>
                                    </p:set>
                                    <p:anim calcmode="lin" valueType="num">
                                      <p:cBhvr additive="base">
                                        <p:cTn id="9" dur="2000" fill="hold"/>
                                        <p:tgtEl>
                                          <p:spTgt spid="22"/>
                                        </p:tgtEl>
                                        <p:attrNameLst>
                                          <p:attrName>ppt_x</p:attrName>
                                        </p:attrNameLst>
                                      </p:cBhvr>
                                      <p:tavLst>
                                        <p:tav tm="0">
                                          <p:val>
                                            <p:strVal val="0-#ppt_w/2"/>
                                          </p:val>
                                        </p:tav>
                                        <p:tav tm="100000">
                                          <p:val>
                                            <p:strVal val="#ppt_x"/>
                                          </p:val>
                                        </p:tav>
                                      </p:tavLst>
                                    </p:anim>
                                    <p:anim calcmode="lin" valueType="num">
                                      <p:cBhvr additive="base">
                                        <p:cTn id="10" dur="2000" fill="hold"/>
                                        <p:tgtEl>
                                          <p:spTgt spid="22"/>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2000" fill="hold"/>
                                        <p:tgtEl>
                                          <p:spTgt spid="24"/>
                                        </p:tgtEl>
                                        <p:attrNameLst>
                                          <p:attrName>ppt_x</p:attrName>
                                        </p:attrNameLst>
                                      </p:cBhvr>
                                      <p:tavLst>
                                        <p:tav tm="0">
                                          <p:val>
                                            <p:strVal val="0-#ppt_w/2"/>
                                          </p:val>
                                        </p:tav>
                                        <p:tav tm="100000">
                                          <p:val>
                                            <p:strVal val="#ppt_x"/>
                                          </p:val>
                                        </p:tav>
                                      </p:tavLst>
                                    </p:anim>
                                    <p:anim calcmode="lin" valueType="num">
                                      <p:cBhvr additive="base">
                                        <p:cTn id="14" dur="2000" fill="hold"/>
                                        <p:tgtEl>
                                          <p:spTgt spid="24"/>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2000" fill="hold"/>
                                        <p:tgtEl>
                                          <p:spTgt spid="26"/>
                                        </p:tgtEl>
                                        <p:attrNameLst>
                                          <p:attrName>ppt_x</p:attrName>
                                        </p:attrNameLst>
                                      </p:cBhvr>
                                      <p:tavLst>
                                        <p:tav tm="0">
                                          <p:val>
                                            <p:strVal val="0-#ppt_w/2"/>
                                          </p:val>
                                        </p:tav>
                                        <p:tav tm="100000">
                                          <p:val>
                                            <p:strVal val="#ppt_x"/>
                                          </p:val>
                                        </p:tav>
                                      </p:tavLst>
                                    </p:anim>
                                    <p:anim calcmode="lin" valueType="num">
                                      <p:cBhvr additive="base">
                                        <p:cTn id="18" dur="2000" fill="hold"/>
                                        <p:tgtEl>
                                          <p:spTgt spid="26"/>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2000" fill="hold"/>
                                        <p:tgtEl>
                                          <p:spTgt spid="28"/>
                                        </p:tgtEl>
                                        <p:attrNameLst>
                                          <p:attrName>ppt_x</p:attrName>
                                        </p:attrNameLst>
                                      </p:cBhvr>
                                      <p:tavLst>
                                        <p:tav tm="0">
                                          <p:val>
                                            <p:strVal val="0-#ppt_w/2"/>
                                          </p:val>
                                        </p:tav>
                                        <p:tav tm="100000">
                                          <p:val>
                                            <p:strVal val="#ppt_x"/>
                                          </p:val>
                                        </p:tav>
                                      </p:tavLst>
                                    </p:anim>
                                    <p:anim calcmode="lin" valueType="num">
                                      <p:cBhvr additive="base">
                                        <p:cTn id="22" dur="2000" fill="hold"/>
                                        <p:tgtEl>
                                          <p:spTgt spid="28"/>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2000" fill="hold"/>
                                        <p:tgtEl>
                                          <p:spTgt spid="30"/>
                                        </p:tgtEl>
                                        <p:attrNameLst>
                                          <p:attrName>ppt_x</p:attrName>
                                        </p:attrNameLst>
                                      </p:cBhvr>
                                      <p:tavLst>
                                        <p:tav tm="0">
                                          <p:val>
                                            <p:strVal val="0-#ppt_w/2"/>
                                          </p:val>
                                        </p:tav>
                                        <p:tav tm="100000">
                                          <p:val>
                                            <p:strVal val="#ppt_x"/>
                                          </p:val>
                                        </p:tav>
                                      </p:tavLst>
                                    </p:anim>
                                    <p:anim calcmode="lin" valueType="num">
                                      <p:cBhvr additive="base">
                                        <p:cTn id="26" dur="2000" fill="hold"/>
                                        <p:tgtEl>
                                          <p:spTgt spid="30"/>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additive="base">
                                        <p:cTn id="29" dur="2000" fill="hold"/>
                                        <p:tgtEl>
                                          <p:spTgt spid="32"/>
                                        </p:tgtEl>
                                        <p:attrNameLst>
                                          <p:attrName>ppt_x</p:attrName>
                                        </p:attrNameLst>
                                      </p:cBhvr>
                                      <p:tavLst>
                                        <p:tav tm="0">
                                          <p:val>
                                            <p:strVal val="0-#ppt_w/2"/>
                                          </p:val>
                                        </p:tav>
                                        <p:tav tm="100000">
                                          <p:val>
                                            <p:strVal val="#ppt_x"/>
                                          </p:val>
                                        </p:tav>
                                      </p:tavLst>
                                    </p:anim>
                                    <p:anim calcmode="lin" valueType="num">
                                      <p:cBhvr additive="base">
                                        <p:cTn id="30" dur="2000" fill="hold"/>
                                        <p:tgtEl>
                                          <p:spTgt spid="32"/>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34"/>
                                        </p:tgtEl>
                                        <p:attrNameLst>
                                          <p:attrName>style.visibility</p:attrName>
                                        </p:attrNameLst>
                                      </p:cBhvr>
                                      <p:to>
                                        <p:strVal val="visible"/>
                                      </p:to>
                                    </p:set>
                                    <p:anim calcmode="lin" valueType="num">
                                      <p:cBhvr additive="base">
                                        <p:cTn id="33" dur="2000" fill="hold"/>
                                        <p:tgtEl>
                                          <p:spTgt spid="34"/>
                                        </p:tgtEl>
                                        <p:attrNameLst>
                                          <p:attrName>ppt_x</p:attrName>
                                        </p:attrNameLst>
                                      </p:cBhvr>
                                      <p:tavLst>
                                        <p:tav tm="0">
                                          <p:val>
                                            <p:strVal val="0-#ppt_w/2"/>
                                          </p:val>
                                        </p:tav>
                                        <p:tav tm="100000">
                                          <p:val>
                                            <p:strVal val="#ppt_x"/>
                                          </p:val>
                                        </p:tav>
                                      </p:tavLst>
                                    </p:anim>
                                    <p:anim calcmode="lin" valueType="num">
                                      <p:cBhvr additive="base">
                                        <p:cTn id="34" dur="2000" fill="hold"/>
                                        <p:tgtEl>
                                          <p:spTgt spid="34"/>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additive="base">
                                        <p:cTn id="37" dur="2000" fill="hold"/>
                                        <p:tgtEl>
                                          <p:spTgt spid="36"/>
                                        </p:tgtEl>
                                        <p:attrNameLst>
                                          <p:attrName>ppt_x</p:attrName>
                                        </p:attrNameLst>
                                      </p:cBhvr>
                                      <p:tavLst>
                                        <p:tav tm="0">
                                          <p:val>
                                            <p:strVal val="0-#ppt_w/2"/>
                                          </p:val>
                                        </p:tav>
                                        <p:tav tm="100000">
                                          <p:val>
                                            <p:strVal val="#ppt_x"/>
                                          </p:val>
                                        </p:tav>
                                      </p:tavLst>
                                    </p:anim>
                                    <p:anim calcmode="lin" valueType="num">
                                      <p:cBhvr additive="base">
                                        <p:cTn id="38" dur="2000" fill="hold"/>
                                        <p:tgtEl>
                                          <p:spTgt spid="36"/>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2000" fill="hold"/>
                                        <p:tgtEl>
                                          <p:spTgt spid="38"/>
                                        </p:tgtEl>
                                        <p:attrNameLst>
                                          <p:attrName>ppt_x</p:attrName>
                                        </p:attrNameLst>
                                      </p:cBhvr>
                                      <p:tavLst>
                                        <p:tav tm="0">
                                          <p:val>
                                            <p:strVal val="0-#ppt_w/2"/>
                                          </p:val>
                                        </p:tav>
                                        <p:tav tm="100000">
                                          <p:val>
                                            <p:strVal val="#ppt_x"/>
                                          </p:val>
                                        </p:tav>
                                      </p:tavLst>
                                    </p:anim>
                                    <p:anim calcmode="lin" valueType="num">
                                      <p:cBhvr additive="base">
                                        <p:cTn id="42" dur="2000" fill="hold"/>
                                        <p:tgtEl>
                                          <p:spTgt spid="38"/>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cBhvr additive="base">
                                        <p:cTn id="45" dur="2000" fill="hold"/>
                                        <p:tgtEl>
                                          <p:spTgt spid="40"/>
                                        </p:tgtEl>
                                        <p:attrNameLst>
                                          <p:attrName>ppt_x</p:attrName>
                                        </p:attrNameLst>
                                      </p:cBhvr>
                                      <p:tavLst>
                                        <p:tav tm="0">
                                          <p:val>
                                            <p:strVal val="0-#ppt_w/2"/>
                                          </p:val>
                                        </p:tav>
                                        <p:tav tm="100000">
                                          <p:val>
                                            <p:strVal val="#ppt_x"/>
                                          </p:val>
                                        </p:tav>
                                      </p:tavLst>
                                    </p:anim>
                                    <p:anim calcmode="lin" valueType="num">
                                      <p:cBhvr additive="base">
                                        <p:cTn id="46" dur="2000" fill="hold"/>
                                        <p:tgtEl>
                                          <p:spTgt spid="40"/>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2000" fill="hold"/>
                                        <p:tgtEl>
                                          <p:spTgt spid="42"/>
                                        </p:tgtEl>
                                        <p:attrNameLst>
                                          <p:attrName>ppt_x</p:attrName>
                                        </p:attrNameLst>
                                      </p:cBhvr>
                                      <p:tavLst>
                                        <p:tav tm="0">
                                          <p:val>
                                            <p:strVal val="0-#ppt_w/2"/>
                                          </p:val>
                                        </p:tav>
                                        <p:tav tm="100000">
                                          <p:val>
                                            <p:strVal val="#ppt_x"/>
                                          </p:val>
                                        </p:tav>
                                      </p:tavLst>
                                    </p:anim>
                                    <p:anim calcmode="lin" valueType="num">
                                      <p:cBhvr additive="base">
                                        <p:cTn id="50" dur="2000" fill="hold"/>
                                        <p:tgtEl>
                                          <p:spTgt spid="42"/>
                                        </p:tgtEl>
                                        <p:attrNameLst>
                                          <p:attrName>ppt_y</p:attrName>
                                        </p:attrNameLst>
                                      </p:cBhvr>
                                      <p:tavLst>
                                        <p:tav tm="0">
                                          <p:val>
                                            <p:strVal val="0-#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0-#ppt_w/2"/>
                                          </p:val>
                                        </p:tav>
                                        <p:tav tm="100000">
                                          <p:val>
                                            <p:strVal val="#ppt_x"/>
                                          </p:val>
                                        </p:tav>
                                      </p:tavLst>
                                    </p:anim>
                                    <p:anim calcmode="lin" valueType="num">
                                      <p:cBhvr additive="base">
                                        <p:cTn id="54" dur="2000" fill="hold"/>
                                        <p:tgtEl>
                                          <p:spTgt spid="23"/>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0-#ppt_w/2"/>
                                          </p:val>
                                        </p:tav>
                                        <p:tav tm="100000">
                                          <p:val>
                                            <p:strVal val="#ppt_x"/>
                                          </p:val>
                                        </p:tav>
                                      </p:tavLst>
                                    </p:anim>
                                    <p:anim calcmode="lin" valueType="num">
                                      <p:cBhvr additive="base">
                                        <p:cTn id="58" dur="2000" fill="hold"/>
                                        <p:tgtEl>
                                          <p:spTgt spid="2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0-#ppt_w/2"/>
                                          </p:val>
                                        </p:tav>
                                        <p:tav tm="100000">
                                          <p:val>
                                            <p:strVal val="#ppt_x"/>
                                          </p:val>
                                        </p:tav>
                                      </p:tavLst>
                                    </p:anim>
                                    <p:anim calcmode="lin" valueType="num">
                                      <p:cBhvr additive="base">
                                        <p:cTn id="62" dur="2000" fill="hold"/>
                                        <p:tgtEl>
                                          <p:spTgt spid="2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additive="base">
                                        <p:cTn id="65" dur="2000" fill="hold"/>
                                        <p:tgtEl>
                                          <p:spTgt spid="29"/>
                                        </p:tgtEl>
                                        <p:attrNameLst>
                                          <p:attrName>ppt_x</p:attrName>
                                        </p:attrNameLst>
                                      </p:cBhvr>
                                      <p:tavLst>
                                        <p:tav tm="0">
                                          <p:val>
                                            <p:strVal val="0-#ppt_w/2"/>
                                          </p:val>
                                        </p:tav>
                                        <p:tav tm="100000">
                                          <p:val>
                                            <p:strVal val="#ppt_x"/>
                                          </p:val>
                                        </p:tav>
                                      </p:tavLst>
                                    </p:anim>
                                    <p:anim calcmode="lin" valueType="num">
                                      <p:cBhvr additive="base">
                                        <p:cTn id="66" dur="2000" fill="hold"/>
                                        <p:tgtEl>
                                          <p:spTgt spid="29"/>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additive="base">
                                        <p:cTn id="69" dur="2000" fill="hold"/>
                                        <p:tgtEl>
                                          <p:spTgt spid="31"/>
                                        </p:tgtEl>
                                        <p:attrNameLst>
                                          <p:attrName>ppt_x</p:attrName>
                                        </p:attrNameLst>
                                      </p:cBhvr>
                                      <p:tavLst>
                                        <p:tav tm="0">
                                          <p:val>
                                            <p:strVal val="0-#ppt_w/2"/>
                                          </p:val>
                                        </p:tav>
                                        <p:tav tm="100000">
                                          <p:val>
                                            <p:strVal val="#ppt_x"/>
                                          </p:val>
                                        </p:tav>
                                      </p:tavLst>
                                    </p:anim>
                                    <p:anim calcmode="lin" valueType="num">
                                      <p:cBhvr additive="base">
                                        <p:cTn id="70" dur="2000" fill="hold"/>
                                        <p:tgtEl>
                                          <p:spTgt spid="31"/>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33"/>
                                        </p:tgtEl>
                                        <p:attrNameLst>
                                          <p:attrName>style.visibility</p:attrName>
                                        </p:attrNameLst>
                                      </p:cBhvr>
                                      <p:to>
                                        <p:strVal val="visible"/>
                                      </p:to>
                                    </p:set>
                                    <p:anim calcmode="lin" valueType="num">
                                      <p:cBhvr additive="base">
                                        <p:cTn id="73" dur="2000" fill="hold"/>
                                        <p:tgtEl>
                                          <p:spTgt spid="33"/>
                                        </p:tgtEl>
                                        <p:attrNameLst>
                                          <p:attrName>ppt_x</p:attrName>
                                        </p:attrNameLst>
                                      </p:cBhvr>
                                      <p:tavLst>
                                        <p:tav tm="0">
                                          <p:val>
                                            <p:strVal val="0-#ppt_w/2"/>
                                          </p:val>
                                        </p:tav>
                                        <p:tav tm="100000">
                                          <p:val>
                                            <p:strVal val="#ppt_x"/>
                                          </p:val>
                                        </p:tav>
                                      </p:tavLst>
                                    </p:anim>
                                    <p:anim calcmode="lin" valueType="num">
                                      <p:cBhvr additive="base">
                                        <p:cTn id="74" dur="2000" fill="hold"/>
                                        <p:tgtEl>
                                          <p:spTgt spid="33"/>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2000" fill="hold"/>
                                        <p:tgtEl>
                                          <p:spTgt spid="35"/>
                                        </p:tgtEl>
                                        <p:attrNameLst>
                                          <p:attrName>ppt_x</p:attrName>
                                        </p:attrNameLst>
                                      </p:cBhvr>
                                      <p:tavLst>
                                        <p:tav tm="0">
                                          <p:val>
                                            <p:strVal val="0-#ppt_w/2"/>
                                          </p:val>
                                        </p:tav>
                                        <p:tav tm="100000">
                                          <p:val>
                                            <p:strVal val="#ppt_x"/>
                                          </p:val>
                                        </p:tav>
                                      </p:tavLst>
                                    </p:anim>
                                    <p:anim calcmode="lin" valueType="num">
                                      <p:cBhvr additive="base">
                                        <p:cTn id="78" dur="2000" fill="hold"/>
                                        <p:tgtEl>
                                          <p:spTgt spid="35"/>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37"/>
                                        </p:tgtEl>
                                        <p:attrNameLst>
                                          <p:attrName>style.visibility</p:attrName>
                                        </p:attrNameLst>
                                      </p:cBhvr>
                                      <p:to>
                                        <p:strVal val="visible"/>
                                      </p:to>
                                    </p:set>
                                    <p:anim calcmode="lin" valueType="num">
                                      <p:cBhvr additive="base">
                                        <p:cTn id="81" dur="2000" fill="hold"/>
                                        <p:tgtEl>
                                          <p:spTgt spid="37"/>
                                        </p:tgtEl>
                                        <p:attrNameLst>
                                          <p:attrName>ppt_x</p:attrName>
                                        </p:attrNameLst>
                                      </p:cBhvr>
                                      <p:tavLst>
                                        <p:tav tm="0">
                                          <p:val>
                                            <p:strVal val="0-#ppt_w/2"/>
                                          </p:val>
                                        </p:tav>
                                        <p:tav tm="100000">
                                          <p:val>
                                            <p:strVal val="#ppt_x"/>
                                          </p:val>
                                        </p:tav>
                                      </p:tavLst>
                                    </p:anim>
                                    <p:anim calcmode="lin" valueType="num">
                                      <p:cBhvr additive="base">
                                        <p:cTn id="82" dur="2000" fill="hold"/>
                                        <p:tgtEl>
                                          <p:spTgt spid="37"/>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39"/>
                                        </p:tgtEl>
                                        <p:attrNameLst>
                                          <p:attrName>style.visibility</p:attrName>
                                        </p:attrNameLst>
                                      </p:cBhvr>
                                      <p:to>
                                        <p:strVal val="visible"/>
                                      </p:to>
                                    </p:set>
                                    <p:anim calcmode="lin" valueType="num">
                                      <p:cBhvr additive="base">
                                        <p:cTn id="85" dur="2000" fill="hold"/>
                                        <p:tgtEl>
                                          <p:spTgt spid="39"/>
                                        </p:tgtEl>
                                        <p:attrNameLst>
                                          <p:attrName>ppt_x</p:attrName>
                                        </p:attrNameLst>
                                      </p:cBhvr>
                                      <p:tavLst>
                                        <p:tav tm="0">
                                          <p:val>
                                            <p:strVal val="0-#ppt_w/2"/>
                                          </p:val>
                                        </p:tav>
                                        <p:tav tm="100000">
                                          <p:val>
                                            <p:strVal val="#ppt_x"/>
                                          </p:val>
                                        </p:tav>
                                      </p:tavLst>
                                    </p:anim>
                                    <p:anim calcmode="lin" valueType="num">
                                      <p:cBhvr additive="base">
                                        <p:cTn id="86" dur="2000" fill="hold"/>
                                        <p:tgtEl>
                                          <p:spTgt spid="39"/>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41"/>
                                        </p:tgtEl>
                                        <p:attrNameLst>
                                          <p:attrName>style.visibility</p:attrName>
                                        </p:attrNameLst>
                                      </p:cBhvr>
                                      <p:to>
                                        <p:strVal val="visible"/>
                                      </p:to>
                                    </p:set>
                                    <p:anim calcmode="lin" valueType="num">
                                      <p:cBhvr additive="base">
                                        <p:cTn id="89" dur="2000" fill="hold"/>
                                        <p:tgtEl>
                                          <p:spTgt spid="41"/>
                                        </p:tgtEl>
                                        <p:attrNameLst>
                                          <p:attrName>ppt_x</p:attrName>
                                        </p:attrNameLst>
                                      </p:cBhvr>
                                      <p:tavLst>
                                        <p:tav tm="0">
                                          <p:val>
                                            <p:strVal val="0-#ppt_w/2"/>
                                          </p:val>
                                        </p:tav>
                                        <p:tav tm="100000">
                                          <p:val>
                                            <p:strVal val="#ppt_x"/>
                                          </p:val>
                                        </p:tav>
                                      </p:tavLst>
                                    </p:anim>
                                    <p:anim calcmode="lin" valueType="num">
                                      <p:cBhvr additive="base">
                                        <p:cTn id="90" dur="2000" fill="hold"/>
                                        <p:tgtEl>
                                          <p:spTgt spid="41"/>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43"/>
                                        </p:tgtEl>
                                        <p:attrNameLst>
                                          <p:attrName>style.visibility</p:attrName>
                                        </p:attrNameLst>
                                      </p:cBhvr>
                                      <p:to>
                                        <p:strVal val="visible"/>
                                      </p:to>
                                    </p:set>
                                    <p:anim calcmode="lin" valueType="num">
                                      <p:cBhvr additive="base">
                                        <p:cTn id="93" dur="2000" fill="hold"/>
                                        <p:tgtEl>
                                          <p:spTgt spid="43"/>
                                        </p:tgtEl>
                                        <p:attrNameLst>
                                          <p:attrName>ppt_x</p:attrName>
                                        </p:attrNameLst>
                                      </p:cBhvr>
                                      <p:tavLst>
                                        <p:tav tm="0">
                                          <p:val>
                                            <p:strVal val="0-#ppt_w/2"/>
                                          </p:val>
                                        </p:tav>
                                        <p:tav tm="100000">
                                          <p:val>
                                            <p:strVal val="#ppt_x"/>
                                          </p:val>
                                        </p:tav>
                                      </p:tavLst>
                                    </p:anim>
                                    <p:anim calcmode="lin" valueType="num">
                                      <p:cBhvr additive="base">
                                        <p:cTn id="94" dur="2000" fill="hold"/>
                                        <p:tgtEl>
                                          <p:spTgt spid="43"/>
                                        </p:tgtEl>
                                        <p:attrNameLst>
                                          <p:attrName>ppt_y</p:attrName>
                                        </p:attrNameLst>
                                      </p:cBhvr>
                                      <p:tavLst>
                                        <p:tav tm="0">
                                          <p:val>
                                            <p:strVal val="1+#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2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2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3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3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3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3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3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40"/>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42"/>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3"/>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31"/>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3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3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3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3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41"/>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43"/>
                                        </p:tgtEl>
                                        <p:attrNameLst>
                                          <p:attrName>r</p:attrName>
                                        </p:attrNameLst>
                                      </p:cBhvr>
                                    </p:animRot>
                                  </p:childTnLst>
                                </p:cTn>
                              </p:par>
                            </p:childTnLst>
                          </p:cTn>
                        </p:par>
                        <p:par>
                          <p:cTn id="139" fill="hold">
                            <p:stCondLst>
                              <p:cond delay="4000"/>
                            </p:stCondLst>
                            <p:childTnLst>
                              <p:par>
                                <p:cTn id="140" presetID="2" presetClass="exit" presetSubtype="9" fill="hold" nodeType="afterEffect">
                                  <p:stCondLst>
                                    <p:cond delay="0"/>
                                  </p:stCondLst>
                                  <p:childTnLst>
                                    <p:anim calcmode="lin" valueType="num">
                                      <p:cBhvr additive="base">
                                        <p:cTn id="141" dur="2000"/>
                                        <p:tgtEl>
                                          <p:spTgt spid="22"/>
                                        </p:tgtEl>
                                        <p:attrNameLst>
                                          <p:attrName>ppt_x</p:attrName>
                                        </p:attrNameLst>
                                      </p:cBhvr>
                                      <p:tavLst>
                                        <p:tav tm="0">
                                          <p:val>
                                            <p:strVal val="ppt_x"/>
                                          </p:val>
                                        </p:tav>
                                        <p:tav tm="100000">
                                          <p:val>
                                            <p:strVal val="0-ppt_w/2"/>
                                          </p:val>
                                        </p:tav>
                                      </p:tavLst>
                                    </p:anim>
                                    <p:anim calcmode="lin" valueType="num">
                                      <p:cBhvr additive="base">
                                        <p:cTn id="142" dur="2000"/>
                                        <p:tgtEl>
                                          <p:spTgt spid="22"/>
                                        </p:tgtEl>
                                        <p:attrNameLst>
                                          <p:attrName>ppt_y</p:attrName>
                                        </p:attrNameLst>
                                      </p:cBhvr>
                                      <p:tavLst>
                                        <p:tav tm="0">
                                          <p:val>
                                            <p:strVal val="ppt_y"/>
                                          </p:val>
                                        </p:tav>
                                        <p:tav tm="100000">
                                          <p:val>
                                            <p:strVal val="0-ppt_h/2"/>
                                          </p:val>
                                        </p:tav>
                                      </p:tavLst>
                                    </p:anim>
                                    <p:set>
                                      <p:cBhvr>
                                        <p:cTn id="143" dur="1" fill="hold">
                                          <p:stCondLst>
                                            <p:cond delay="1999"/>
                                          </p:stCondLst>
                                        </p:cTn>
                                        <p:tgtEl>
                                          <p:spTgt spid="22"/>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24"/>
                                        </p:tgtEl>
                                        <p:attrNameLst>
                                          <p:attrName>ppt_x</p:attrName>
                                        </p:attrNameLst>
                                      </p:cBhvr>
                                      <p:tavLst>
                                        <p:tav tm="0">
                                          <p:val>
                                            <p:strVal val="ppt_x"/>
                                          </p:val>
                                        </p:tav>
                                        <p:tav tm="100000">
                                          <p:val>
                                            <p:strVal val="0-ppt_w/2"/>
                                          </p:val>
                                        </p:tav>
                                      </p:tavLst>
                                    </p:anim>
                                    <p:anim calcmode="lin" valueType="num">
                                      <p:cBhvr additive="base">
                                        <p:cTn id="146" dur="2000"/>
                                        <p:tgtEl>
                                          <p:spTgt spid="24"/>
                                        </p:tgtEl>
                                        <p:attrNameLst>
                                          <p:attrName>ppt_y</p:attrName>
                                        </p:attrNameLst>
                                      </p:cBhvr>
                                      <p:tavLst>
                                        <p:tav tm="0">
                                          <p:val>
                                            <p:strVal val="ppt_y"/>
                                          </p:val>
                                        </p:tav>
                                        <p:tav tm="100000">
                                          <p:val>
                                            <p:strVal val="0-ppt_h/2"/>
                                          </p:val>
                                        </p:tav>
                                      </p:tavLst>
                                    </p:anim>
                                    <p:set>
                                      <p:cBhvr>
                                        <p:cTn id="147" dur="1" fill="hold">
                                          <p:stCondLst>
                                            <p:cond delay="1999"/>
                                          </p:stCondLst>
                                        </p:cTn>
                                        <p:tgtEl>
                                          <p:spTgt spid="24"/>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26"/>
                                        </p:tgtEl>
                                        <p:attrNameLst>
                                          <p:attrName>ppt_x</p:attrName>
                                        </p:attrNameLst>
                                      </p:cBhvr>
                                      <p:tavLst>
                                        <p:tav tm="0">
                                          <p:val>
                                            <p:strVal val="ppt_x"/>
                                          </p:val>
                                        </p:tav>
                                        <p:tav tm="100000">
                                          <p:val>
                                            <p:strVal val="0-ppt_w/2"/>
                                          </p:val>
                                        </p:tav>
                                      </p:tavLst>
                                    </p:anim>
                                    <p:anim calcmode="lin" valueType="num">
                                      <p:cBhvr additive="base">
                                        <p:cTn id="150" dur="2000"/>
                                        <p:tgtEl>
                                          <p:spTgt spid="26"/>
                                        </p:tgtEl>
                                        <p:attrNameLst>
                                          <p:attrName>ppt_y</p:attrName>
                                        </p:attrNameLst>
                                      </p:cBhvr>
                                      <p:tavLst>
                                        <p:tav tm="0">
                                          <p:val>
                                            <p:strVal val="ppt_y"/>
                                          </p:val>
                                        </p:tav>
                                        <p:tav tm="100000">
                                          <p:val>
                                            <p:strVal val="0-ppt_h/2"/>
                                          </p:val>
                                        </p:tav>
                                      </p:tavLst>
                                    </p:anim>
                                    <p:set>
                                      <p:cBhvr>
                                        <p:cTn id="151" dur="1" fill="hold">
                                          <p:stCondLst>
                                            <p:cond delay="1999"/>
                                          </p:stCondLst>
                                        </p:cTn>
                                        <p:tgtEl>
                                          <p:spTgt spid="26"/>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28"/>
                                        </p:tgtEl>
                                        <p:attrNameLst>
                                          <p:attrName>ppt_x</p:attrName>
                                        </p:attrNameLst>
                                      </p:cBhvr>
                                      <p:tavLst>
                                        <p:tav tm="0">
                                          <p:val>
                                            <p:strVal val="ppt_x"/>
                                          </p:val>
                                        </p:tav>
                                        <p:tav tm="100000">
                                          <p:val>
                                            <p:strVal val="0-ppt_w/2"/>
                                          </p:val>
                                        </p:tav>
                                      </p:tavLst>
                                    </p:anim>
                                    <p:anim calcmode="lin" valueType="num">
                                      <p:cBhvr additive="base">
                                        <p:cTn id="154" dur="2000"/>
                                        <p:tgtEl>
                                          <p:spTgt spid="28"/>
                                        </p:tgtEl>
                                        <p:attrNameLst>
                                          <p:attrName>ppt_y</p:attrName>
                                        </p:attrNameLst>
                                      </p:cBhvr>
                                      <p:tavLst>
                                        <p:tav tm="0">
                                          <p:val>
                                            <p:strVal val="ppt_y"/>
                                          </p:val>
                                        </p:tav>
                                        <p:tav tm="100000">
                                          <p:val>
                                            <p:strVal val="0-ppt_h/2"/>
                                          </p:val>
                                        </p:tav>
                                      </p:tavLst>
                                    </p:anim>
                                    <p:set>
                                      <p:cBhvr>
                                        <p:cTn id="155" dur="1" fill="hold">
                                          <p:stCondLst>
                                            <p:cond delay="1999"/>
                                          </p:stCondLst>
                                        </p:cTn>
                                        <p:tgtEl>
                                          <p:spTgt spid="28"/>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30"/>
                                        </p:tgtEl>
                                        <p:attrNameLst>
                                          <p:attrName>ppt_x</p:attrName>
                                        </p:attrNameLst>
                                      </p:cBhvr>
                                      <p:tavLst>
                                        <p:tav tm="0">
                                          <p:val>
                                            <p:strVal val="ppt_x"/>
                                          </p:val>
                                        </p:tav>
                                        <p:tav tm="100000">
                                          <p:val>
                                            <p:strVal val="0-ppt_w/2"/>
                                          </p:val>
                                        </p:tav>
                                      </p:tavLst>
                                    </p:anim>
                                    <p:anim calcmode="lin" valueType="num">
                                      <p:cBhvr additive="base">
                                        <p:cTn id="158" dur="2000"/>
                                        <p:tgtEl>
                                          <p:spTgt spid="30"/>
                                        </p:tgtEl>
                                        <p:attrNameLst>
                                          <p:attrName>ppt_y</p:attrName>
                                        </p:attrNameLst>
                                      </p:cBhvr>
                                      <p:tavLst>
                                        <p:tav tm="0">
                                          <p:val>
                                            <p:strVal val="ppt_y"/>
                                          </p:val>
                                        </p:tav>
                                        <p:tav tm="100000">
                                          <p:val>
                                            <p:strVal val="0-ppt_h/2"/>
                                          </p:val>
                                        </p:tav>
                                      </p:tavLst>
                                    </p:anim>
                                    <p:set>
                                      <p:cBhvr>
                                        <p:cTn id="159" dur="1" fill="hold">
                                          <p:stCondLst>
                                            <p:cond delay="1999"/>
                                          </p:stCondLst>
                                        </p:cTn>
                                        <p:tgtEl>
                                          <p:spTgt spid="30"/>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32"/>
                                        </p:tgtEl>
                                        <p:attrNameLst>
                                          <p:attrName>ppt_x</p:attrName>
                                        </p:attrNameLst>
                                      </p:cBhvr>
                                      <p:tavLst>
                                        <p:tav tm="0">
                                          <p:val>
                                            <p:strVal val="ppt_x"/>
                                          </p:val>
                                        </p:tav>
                                        <p:tav tm="100000">
                                          <p:val>
                                            <p:strVal val="0-ppt_w/2"/>
                                          </p:val>
                                        </p:tav>
                                      </p:tavLst>
                                    </p:anim>
                                    <p:anim calcmode="lin" valueType="num">
                                      <p:cBhvr additive="base">
                                        <p:cTn id="162" dur="2000"/>
                                        <p:tgtEl>
                                          <p:spTgt spid="32"/>
                                        </p:tgtEl>
                                        <p:attrNameLst>
                                          <p:attrName>ppt_y</p:attrName>
                                        </p:attrNameLst>
                                      </p:cBhvr>
                                      <p:tavLst>
                                        <p:tav tm="0">
                                          <p:val>
                                            <p:strVal val="ppt_y"/>
                                          </p:val>
                                        </p:tav>
                                        <p:tav tm="100000">
                                          <p:val>
                                            <p:strVal val="0-ppt_h/2"/>
                                          </p:val>
                                        </p:tav>
                                      </p:tavLst>
                                    </p:anim>
                                    <p:set>
                                      <p:cBhvr>
                                        <p:cTn id="163" dur="1" fill="hold">
                                          <p:stCondLst>
                                            <p:cond delay="1999"/>
                                          </p:stCondLst>
                                        </p:cTn>
                                        <p:tgtEl>
                                          <p:spTgt spid="32"/>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34"/>
                                        </p:tgtEl>
                                        <p:attrNameLst>
                                          <p:attrName>ppt_x</p:attrName>
                                        </p:attrNameLst>
                                      </p:cBhvr>
                                      <p:tavLst>
                                        <p:tav tm="0">
                                          <p:val>
                                            <p:strVal val="ppt_x"/>
                                          </p:val>
                                        </p:tav>
                                        <p:tav tm="100000">
                                          <p:val>
                                            <p:strVal val="0-ppt_w/2"/>
                                          </p:val>
                                        </p:tav>
                                      </p:tavLst>
                                    </p:anim>
                                    <p:anim calcmode="lin" valueType="num">
                                      <p:cBhvr additive="base">
                                        <p:cTn id="166" dur="2000"/>
                                        <p:tgtEl>
                                          <p:spTgt spid="34"/>
                                        </p:tgtEl>
                                        <p:attrNameLst>
                                          <p:attrName>ppt_y</p:attrName>
                                        </p:attrNameLst>
                                      </p:cBhvr>
                                      <p:tavLst>
                                        <p:tav tm="0">
                                          <p:val>
                                            <p:strVal val="ppt_y"/>
                                          </p:val>
                                        </p:tav>
                                        <p:tav tm="100000">
                                          <p:val>
                                            <p:strVal val="0-ppt_h/2"/>
                                          </p:val>
                                        </p:tav>
                                      </p:tavLst>
                                    </p:anim>
                                    <p:set>
                                      <p:cBhvr>
                                        <p:cTn id="167" dur="1" fill="hold">
                                          <p:stCondLst>
                                            <p:cond delay="1999"/>
                                          </p:stCondLst>
                                        </p:cTn>
                                        <p:tgtEl>
                                          <p:spTgt spid="34"/>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36"/>
                                        </p:tgtEl>
                                        <p:attrNameLst>
                                          <p:attrName>ppt_x</p:attrName>
                                        </p:attrNameLst>
                                      </p:cBhvr>
                                      <p:tavLst>
                                        <p:tav tm="0">
                                          <p:val>
                                            <p:strVal val="ppt_x"/>
                                          </p:val>
                                        </p:tav>
                                        <p:tav tm="100000">
                                          <p:val>
                                            <p:strVal val="0-ppt_w/2"/>
                                          </p:val>
                                        </p:tav>
                                      </p:tavLst>
                                    </p:anim>
                                    <p:anim calcmode="lin" valueType="num">
                                      <p:cBhvr additive="base">
                                        <p:cTn id="170" dur="2000"/>
                                        <p:tgtEl>
                                          <p:spTgt spid="36"/>
                                        </p:tgtEl>
                                        <p:attrNameLst>
                                          <p:attrName>ppt_y</p:attrName>
                                        </p:attrNameLst>
                                      </p:cBhvr>
                                      <p:tavLst>
                                        <p:tav tm="0">
                                          <p:val>
                                            <p:strVal val="ppt_y"/>
                                          </p:val>
                                        </p:tav>
                                        <p:tav tm="100000">
                                          <p:val>
                                            <p:strVal val="0-ppt_h/2"/>
                                          </p:val>
                                        </p:tav>
                                      </p:tavLst>
                                    </p:anim>
                                    <p:set>
                                      <p:cBhvr>
                                        <p:cTn id="171" dur="1" fill="hold">
                                          <p:stCondLst>
                                            <p:cond delay="1999"/>
                                          </p:stCondLst>
                                        </p:cTn>
                                        <p:tgtEl>
                                          <p:spTgt spid="36"/>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38"/>
                                        </p:tgtEl>
                                        <p:attrNameLst>
                                          <p:attrName>ppt_x</p:attrName>
                                        </p:attrNameLst>
                                      </p:cBhvr>
                                      <p:tavLst>
                                        <p:tav tm="0">
                                          <p:val>
                                            <p:strVal val="ppt_x"/>
                                          </p:val>
                                        </p:tav>
                                        <p:tav tm="100000">
                                          <p:val>
                                            <p:strVal val="0-ppt_w/2"/>
                                          </p:val>
                                        </p:tav>
                                      </p:tavLst>
                                    </p:anim>
                                    <p:anim calcmode="lin" valueType="num">
                                      <p:cBhvr additive="base">
                                        <p:cTn id="174" dur="2000"/>
                                        <p:tgtEl>
                                          <p:spTgt spid="38"/>
                                        </p:tgtEl>
                                        <p:attrNameLst>
                                          <p:attrName>ppt_y</p:attrName>
                                        </p:attrNameLst>
                                      </p:cBhvr>
                                      <p:tavLst>
                                        <p:tav tm="0">
                                          <p:val>
                                            <p:strVal val="ppt_y"/>
                                          </p:val>
                                        </p:tav>
                                        <p:tav tm="100000">
                                          <p:val>
                                            <p:strVal val="0-ppt_h/2"/>
                                          </p:val>
                                        </p:tav>
                                      </p:tavLst>
                                    </p:anim>
                                    <p:set>
                                      <p:cBhvr>
                                        <p:cTn id="175" dur="1" fill="hold">
                                          <p:stCondLst>
                                            <p:cond delay="1999"/>
                                          </p:stCondLst>
                                        </p:cTn>
                                        <p:tgtEl>
                                          <p:spTgt spid="38"/>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40"/>
                                        </p:tgtEl>
                                        <p:attrNameLst>
                                          <p:attrName>ppt_x</p:attrName>
                                        </p:attrNameLst>
                                      </p:cBhvr>
                                      <p:tavLst>
                                        <p:tav tm="0">
                                          <p:val>
                                            <p:strVal val="ppt_x"/>
                                          </p:val>
                                        </p:tav>
                                        <p:tav tm="100000">
                                          <p:val>
                                            <p:strVal val="0-ppt_w/2"/>
                                          </p:val>
                                        </p:tav>
                                      </p:tavLst>
                                    </p:anim>
                                    <p:anim calcmode="lin" valueType="num">
                                      <p:cBhvr additive="base">
                                        <p:cTn id="178" dur="2000"/>
                                        <p:tgtEl>
                                          <p:spTgt spid="40"/>
                                        </p:tgtEl>
                                        <p:attrNameLst>
                                          <p:attrName>ppt_y</p:attrName>
                                        </p:attrNameLst>
                                      </p:cBhvr>
                                      <p:tavLst>
                                        <p:tav tm="0">
                                          <p:val>
                                            <p:strVal val="ppt_y"/>
                                          </p:val>
                                        </p:tav>
                                        <p:tav tm="100000">
                                          <p:val>
                                            <p:strVal val="0-ppt_h/2"/>
                                          </p:val>
                                        </p:tav>
                                      </p:tavLst>
                                    </p:anim>
                                    <p:set>
                                      <p:cBhvr>
                                        <p:cTn id="179" dur="1" fill="hold">
                                          <p:stCondLst>
                                            <p:cond delay="1999"/>
                                          </p:stCondLst>
                                        </p:cTn>
                                        <p:tgtEl>
                                          <p:spTgt spid="40"/>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42"/>
                                        </p:tgtEl>
                                        <p:attrNameLst>
                                          <p:attrName>ppt_x</p:attrName>
                                        </p:attrNameLst>
                                      </p:cBhvr>
                                      <p:tavLst>
                                        <p:tav tm="0">
                                          <p:val>
                                            <p:strVal val="ppt_x"/>
                                          </p:val>
                                        </p:tav>
                                        <p:tav tm="100000">
                                          <p:val>
                                            <p:strVal val="0-ppt_w/2"/>
                                          </p:val>
                                        </p:tav>
                                      </p:tavLst>
                                    </p:anim>
                                    <p:anim calcmode="lin" valueType="num">
                                      <p:cBhvr additive="base">
                                        <p:cTn id="182" dur="2000"/>
                                        <p:tgtEl>
                                          <p:spTgt spid="42"/>
                                        </p:tgtEl>
                                        <p:attrNameLst>
                                          <p:attrName>ppt_y</p:attrName>
                                        </p:attrNameLst>
                                      </p:cBhvr>
                                      <p:tavLst>
                                        <p:tav tm="0">
                                          <p:val>
                                            <p:strVal val="ppt_y"/>
                                          </p:val>
                                        </p:tav>
                                        <p:tav tm="100000">
                                          <p:val>
                                            <p:strVal val="0-ppt_h/2"/>
                                          </p:val>
                                        </p:tav>
                                      </p:tavLst>
                                    </p:anim>
                                    <p:set>
                                      <p:cBhvr>
                                        <p:cTn id="183" dur="1" fill="hold">
                                          <p:stCondLst>
                                            <p:cond delay="1999"/>
                                          </p:stCondLst>
                                        </p:cTn>
                                        <p:tgtEl>
                                          <p:spTgt spid="42"/>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0-ppt_w/2"/>
                                          </p:val>
                                        </p:tav>
                                      </p:tavLst>
                                    </p:anim>
                                    <p:anim calcmode="lin" valueType="num">
                                      <p:cBhvr additive="base">
                                        <p:cTn id="186" dur="2000"/>
                                        <p:tgtEl>
                                          <p:spTgt spid="23"/>
                                        </p:tgtEl>
                                        <p:attrNameLst>
                                          <p:attrName>ppt_y</p:attrName>
                                        </p:attrNameLst>
                                      </p:cBhvr>
                                      <p:tavLst>
                                        <p:tav tm="0">
                                          <p:val>
                                            <p:strVal val="ppt_y"/>
                                          </p:val>
                                        </p:tav>
                                        <p:tav tm="100000">
                                          <p:val>
                                            <p:strVal val="1+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25"/>
                                        </p:tgtEl>
                                        <p:attrNameLst>
                                          <p:attrName>ppt_x</p:attrName>
                                        </p:attrNameLst>
                                      </p:cBhvr>
                                      <p:tavLst>
                                        <p:tav tm="0">
                                          <p:val>
                                            <p:strVal val="ppt_x"/>
                                          </p:val>
                                        </p:tav>
                                        <p:tav tm="100000">
                                          <p:val>
                                            <p:strVal val="0-ppt_w/2"/>
                                          </p:val>
                                        </p:tav>
                                      </p:tavLst>
                                    </p:anim>
                                    <p:anim calcmode="lin" valueType="num">
                                      <p:cBhvr additive="base">
                                        <p:cTn id="190" dur="2000"/>
                                        <p:tgtEl>
                                          <p:spTgt spid="25"/>
                                        </p:tgtEl>
                                        <p:attrNameLst>
                                          <p:attrName>ppt_y</p:attrName>
                                        </p:attrNameLst>
                                      </p:cBhvr>
                                      <p:tavLst>
                                        <p:tav tm="0">
                                          <p:val>
                                            <p:strVal val="ppt_y"/>
                                          </p:val>
                                        </p:tav>
                                        <p:tav tm="100000">
                                          <p:val>
                                            <p:strVal val="1+ppt_h/2"/>
                                          </p:val>
                                        </p:tav>
                                      </p:tavLst>
                                    </p:anim>
                                    <p:set>
                                      <p:cBhvr>
                                        <p:cTn id="191" dur="1" fill="hold">
                                          <p:stCondLst>
                                            <p:cond delay="1999"/>
                                          </p:stCondLst>
                                        </p:cTn>
                                        <p:tgtEl>
                                          <p:spTgt spid="25"/>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7"/>
                                        </p:tgtEl>
                                        <p:attrNameLst>
                                          <p:attrName>ppt_x</p:attrName>
                                        </p:attrNameLst>
                                      </p:cBhvr>
                                      <p:tavLst>
                                        <p:tav tm="0">
                                          <p:val>
                                            <p:strVal val="ppt_x"/>
                                          </p:val>
                                        </p:tav>
                                        <p:tav tm="100000">
                                          <p:val>
                                            <p:strVal val="0-ppt_w/2"/>
                                          </p:val>
                                        </p:tav>
                                      </p:tavLst>
                                    </p:anim>
                                    <p:anim calcmode="lin" valueType="num">
                                      <p:cBhvr additive="base">
                                        <p:cTn id="194" dur="2000"/>
                                        <p:tgtEl>
                                          <p:spTgt spid="27"/>
                                        </p:tgtEl>
                                        <p:attrNameLst>
                                          <p:attrName>ppt_y</p:attrName>
                                        </p:attrNameLst>
                                      </p:cBhvr>
                                      <p:tavLst>
                                        <p:tav tm="0">
                                          <p:val>
                                            <p:strVal val="ppt_y"/>
                                          </p:val>
                                        </p:tav>
                                        <p:tav tm="100000">
                                          <p:val>
                                            <p:strVal val="1+ppt_h/2"/>
                                          </p:val>
                                        </p:tav>
                                      </p:tavLst>
                                    </p:anim>
                                    <p:set>
                                      <p:cBhvr>
                                        <p:cTn id="195" dur="1" fill="hold">
                                          <p:stCondLst>
                                            <p:cond delay="1999"/>
                                          </p:stCondLst>
                                        </p:cTn>
                                        <p:tgtEl>
                                          <p:spTgt spid="27"/>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9"/>
                                        </p:tgtEl>
                                        <p:attrNameLst>
                                          <p:attrName>ppt_x</p:attrName>
                                        </p:attrNameLst>
                                      </p:cBhvr>
                                      <p:tavLst>
                                        <p:tav tm="0">
                                          <p:val>
                                            <p:strVal val="ppt_x"/>
                                          </p:val>
                                        </p:tav>
                                        <p:tav tm="100000">
                                          <p:val>
                                            <p:strVal val="0-ppt_w/2"/>
                                          </p:val>
                                        </p:tav>
                                      </p:tavLst>
                                    </p:anim>
                                    <p:anim calcmode="lin" valueType="num">
                                      <p:cBhvr additive="base">
                                        <p:cTn id="198" dur="2000"/>
                                        <p:tgtEl>
                                          <p:spTgt spid="29"/>
                                        </p:tgtEl>
                                        <p:attrNameLst>
                                          <p:attrName>ppt_y</p:attrName>
                                        </p:attrNameLst>
                                      </p:cBhvr>
                                      <p:tavLst>
                                        <p:tav tm="0">
                                          <p:val>
                                            <p:strVal val="ppt_y"/>
                                          </p:val>
                                        </p:tav>
                                        <p:tav tm="100000">
                                          <p:val>
                                            <p:strVal val="1+ppt_h/2"/>
                                          </p:val>
                                        </p:tav>
                                      </p:tavLst>
                                    </p:anim>
                                    <p:set>
                                      <p:cBhvr>
                                        <p:cTn id="199" dur="1" fill="hold">
                                          <p:stCondLst>
                                            <p:cond delay="1999"/>
                                          </p:stCondLst>
                                        </p:cTn>
                                        <p:tgtEl>
                                          <p:spTgt spid="29"/>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31"/>
                                        </p:tgtEl>
                                        <p:attrNameLst>
                                          <p:attrName>ppt_x</p:attrName>
                                        </p:attrNameLst>
                                      </p:cBhvr>
                                      <p:tavLst>
                                        <p:tav tm="0">
                                          <p:val>
                                            <p:strVal val="ppt_x"/>
                                          </p:val>
                                        </p:tav>
                                        <p:tav tm="100000">
                                          <p:val>
                                            <p:strVal val="0-ppt_w/2"/>
                                          </p:val>
                                        </p:tav>
                                      </p:tavLst>
                                    </p:anim>
                                    <p:anim calcmode="lin" valueType="num">
                                      <p:cBhvr additive="base">
                                        <p:cTn id="202" dur="2000"/>
                                        <p:tgtEl>
                                          <p:spTgt spid="31"/>
                                        </p:tgtEl>
                                        <p:attrNameLst>
                                          <p:attrName>ppt_y</p:attrName>
                                        </p:attrNameLst>
                                      </p:cBhvr>
                                      <p:tavLst>
                                        <p:tav tm="0">
                                          <p:val>
                                            <p:strVal val="ppt_y"/>
                                          </p:val>
                                        </p:tav>
                                        <p:tav tm="100000">
                                          <p:val>
                                            <p:strVal val="1+ppt_h/2"/>
                                          </p:val>
                                        </p:tav>
                                      </p:tavLst>
                                    </p:anim>
                                    <p:set>
                                      <p:cBhvr>
                                        <p:cTn id="203" dur="1" fill="hold">
                                          <p:stCondLst>
                                            <p:cond delay="1999"/>
                                          </p:stCondLst>
                                        </p:cTn>
                                        <p:tgtEl>
                                          <p:spTgt spid="31"/>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33"/>
                                        </p:tgtEl>
                                        <p:attrNameLst>
                                          <p:attrName>ppt_x</p:attrName>
                                        </p:attrNameLst>
                                      </p:cBhvr>
                                      <p:tavLst>
                                        <p:tav tm="0">
                                          <p:val>
                                            <p:strVal val="ppt_x"/>
                                          </p:val>
                                        </p:tav>
                                        <p:tav tm="100000">
                                          <p:val>
                                            <p:strVal val="0-ppt_w/2"/>
                                          </p:val>
                                        </p:tav>
                                      </p:tavLst>
                                    </p:anim>
                                    <p:anim calcmode="lin" valueType="num">
                                      <p:cBhvr additive="base">
                                        <p:cTn id="206" dur="2000"/>
                                        <p:tgtEl>
                                          <p:spTgt spid="33"/>
                                        </p:tgtEl>
                                        <p:attrNameLst>
                                          <p:attrName>ppt_y</p:attrName>
                                        </p:attrNameLst>
                                      </p:cBhvr>
                                      <p:tavLst>
                                        <p:tav tm="0">
                                          <p:val>
                                            <p:strVal val="ppt_y"/>
                                          </p:val>
                                        </p:tav>
                                        <p:tav tm="100000">
                                          <p:val>
                                            <p:strVal val="1+ppt_h/2"/>
                                          </p:val>
                                        </p:tav>
                                      </p:tavLst>
                                    </p:anim>
                                    <p:set>
                                      <p:cBhvr>
                                        <p:cTn id="207" dur="1" fill="hold">
                                          <p:stCondLst>
                                            <p:cond delay="1999"/>
                                          </p:stCondLst>
                                        </p:cTn>
                                        <p:tgtEl>
                                          <p:spTgt spid="33"/>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35"/>
                                        </p:tgtEl>
                                        <p:attrNameLst>
                                          <p:attrName>ppt_x</p:attrName>
                                        </p:attrNameLst>
                                      </p:cBhvr>
                                      <p:tavLst>
                                        <p:tav tm="0">
                                          <p:val>
                                            <p:strVal val="ppt_x"/>
                                          </p:val>
                                        </p:tav>
                                        <p:tav tm="100000">
                                          <p:val>
                                            <p:strVal val="0-ppt_w/2"/>
                                          </p:val>
                                        </p:tav>
                                      </p:tavLst>
                                    </p:anim>
                                    <p:anim calcmode="lin" valueType="num">
                                      <p:cBhvr additive="base">
                                        <p:cTn id="210" dur="2000"/>
                                        <p:tgtEl>
                                          <p:spTgt spid="35"/>
                                        </p:tgtEl>
                                        <p:attrNameLst>
                                          <p:attrName>ppt_y</p:attrName>
                                        </p:attrNameLst>
                                      </p:cBhvr>
                                      <p:tavLst>
                                        <p:tav tm="0">
                                          <p:val>
                                            <p:strVal val="ppt_y"/>
                                          </p:val>
                                        </p:tav>
                                        <p:tav tm="100000">
                                          <p:val>
                                            <p:strVal val="1+ppt_h/2"/>
                                          </p:val>
                                        </p:tav>
                                      </p:tavLst>
                                    </p:anim>
                                    <p:set>
                                      <p:cBhvr>
                                        <p:cTn id="211" dur="1" fill="hold">
                                          <p:stCondLst>
                                            <p:cond delay="1999"/>
                                          </p:stCondLst>
                                        </p:cTn>
                                        <p:tgtEl>
                                          <p:spTgt spid="35"/>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37"/>
                                        </p:tgtEl>
                                        <p:attrNameLst>
                                          <p:attrName>ppt_x</p:attrName>
                                        </p:attrNameLst>
                                      </p:cBhvr>
                                      <p:tavLst>
                                        <p:tav tm="0">
                                          <p:val>
                                            <p:strVal val="ppt_x"/>
                                          </p:val>
                                        </p:tav>
                                        <p:tav tm="100000">
                                          <p:val>
                                            <p:strVal val="0-ppt_w/2"/>
                                          </p:val>
                                        </p:tav>
                                      </p:tavLst>
                                    </p:anim>
                                    <p:anim calcmode="lin" valueType="num">
                                      <p:cBhvr additive="base">
                                        <p:cTn id="214" dur="2000"/>
                                        <p:tgtEl>
                                          <p:spTgt spid="37"/>
                                        </p:tgtEl>
                                        <p:attrNameLst>
                                          <p:attrName>ppt_y</p:attrName>
                                        </p:attrNameLst>
                                      </p:cBhvr>
                                      <p:tavLst>
                                        <p:tav tm="0">
                                          <p:val>
                                            <p:strVal val="ppt_y"/>
                                          </p:val>
                                        </p:tav>
                                        <p:tav tm="100000">
                                          <p:val>
                                            <p:strVal val="1+ppt_h/2"/>
                                          </p:val>
                                        </p:tav>
                                      </p:tavLst>
                                    </p:anim>
                                    <p:set>
                                      <p:cBhvr>
                                        <p:cTn id="215" dur="1" fill="hold">
                                          <p:stCondLst>
                                            <p:cond delay="1999"/>
                                          </p:stCondLst>
                                        </p:cTn>
                                        <p:tgtEl>
                                          <p:spTgt spid="37"/>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39"/>
                                        </p:tgtEl>
                                        <p:attrNameLst>
                                          <p:attrName>ppt_x</p:attrName>
                                        </p:attrNameLst>
                                      </p:cBhvr>
                                      <p:tavLst>
                                        <p:tav tm="0">
                                          <p:val>
                                            <p:strVal val="ppt_x"/>
                                          </p:val>
                                        </p:tav>
                                        <p:tav tm="100000">
                                          <p:val>
                                            <p:strVal val="0-ppt_w/2"/>
                                          </p:val>
                                        </p:tav>
                                      </p:tavLst>
                                    </p:anim>
                                    <p:anim calcmode="lin" valueType="num">
                                      <p:cBhvr additive="base">
                                        <p:cTn id="218" dur="2000"/>
                                        <p:tgtEl>
                                          <p:spTgt spid="39"/>
                                        </p:tgtEl>
                                        <p:attrNameLst>
                                          <p:attrName>ppt_y</p:attrName>
                                        </p:attrNameLst>
                                      </p:cBhvr>
                                      <p:tavLst>
                                        <p:tav tm="0">
                                          <p:val>
                                            <p:strVal val="ppt_y"/>
                                          </p:val>
                                        </p:tav>
                                        <p:tav tm="100000">
                                          <p:val>
                                            <p:strVal val="1+ppt_h/2"/>
                                          </p:val>
                                        </p:tav>
                                      </p:tavLst>
                                    </p:anim>
                                    <p:set>
                                      <p:cBhvr>
                                        <p:cTn id="219" dur="1" fill="hold">
                                          <p:stCondLst>
                                            <p:cond delay="1999"/>
                                          </p:stCondLst>
                                        </p:cTn>
                                        <p:tgtEl>
                                          <p:spTgt spid="39"/>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41"/>
                                        </p:tgtEl>
                                        <p:attrNameLst>
                                          <p:attrName>ppt_x</p:attrName>
                                        </p:attrNameLst>
                                      </p:cBhvr>
                                      <p:tavLst>
                                        <p:tav tm="0">
                                          <p:val>
                                            <p:strVal val="ppt_x"/>
                                          </p:val>
                                        </p:tav>
                                        <p:tav tm="100000">
                                          <p:val>
                                            <p:strVal val="0-ppt_w/2"/>
                                          </p:val>
                                        </p:tav>
                                      </p:tavLst>
                                    </p:anim>
                                    <p:anim calcmode="lin" valueType="num">
                                      <p:cBhvr additive="base">
                                        <p:cTn id="222" dur="2000"/>
                                        <p:tgtEl>
                                          <p:spTgt spid="41"/>
                                        </p:tgtEl>
                                        <p:attrNameLst>
                                          <p:attrName>ppt_y</p:attrName>
                                        </p:attrNameLst>
                                      </p:cBhvr>
                                      <p:tavLst>
                                        <p:tav tm="0">
                                          <p:val>
                                            <p:strVal val="ppt_y"/>
                                          </p:val>
                                        </p:tav>
                                        <p:tav tm="100000">
                                          <p:val>
                                            <p:strVal val="1+ppt_h/2"/>
                                          </p:val>
                                        </p:tav>
                                      </p:tavLst>
                                    </p:anim>
                                    <p:set>
                                      <p:cBhvr>
                                        <p:cTn id="223" dur="1" fill="hold">
                                          <p:stCondLst>
                                            <p:cond delay="1999"/>
                                          </p:stCondLst>
                                        </p:cTn>
                                        <p:tgtEl>
                                          <p:spTgt spid="41"/>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43"/>
                                        </p:tgtEl>
                                        <p:attrNameLst>
                                          <p:attrName>ppt_x</p:attrName>
                                        </p:attrNameLst>
                                      </p:cBhvr>
                                      <p:tavLst>
                                        <p:tav tm="0">
                                          <p:val>
                                            <p:strVal val="ppt_x"/>
                                          </p:val>
                                        </p:tav>
                                        <p:tav tm="100000">
                                          <p:val>
                                            <p:strVal val="0-ppt_w/2"/>
                                          </p:val>
                                        </p:tav>
                                      </p:tavLst>
                                    </p:anim>
                                    <p:anim calcmode="lin" valueType="num">
                                      <p:cBhvr additive="base">
                                        <p:cTn id="226" dur="2000"/>
                                        <p:tgtEl>
                                          <p:spTgt spid="43"/>
                                        </p:tgtEl>
                                        <p:attrNameLst>
                                          <p:attrName>ppt_y</p:attrName>
                                        </p:attrNameLst>
                                      </p:cBhvr>
                                      <p:tavLst>
                                        <p:tav tm="0">
                                          <p:val>
                                            <p:strVal val="ppt_y"/>
                                          </p:val>
                                        </p:tav>
                                        <p:tav tm="100000">
                                          <p:val>
                                            <p:strVal val="1+ppt_h/2"/>
                                          </p:val>
                                        </p:tav>
                                      </p:tavLst>
                                    </p:anim>
                                    <p:set>
                                      <p:cBhvr>
                                        <p:cTn id="227" dur="1" fill="hold">
                                          <p:stCondLst>
                                            <p:cond delay="1999"/>
                                          </p:stCondLst>
                                        </p:cTn>
                                        <p:tgtEl>
                                          <p:spTgt spid="43"/>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22"/>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24"/>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26"/>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28"/>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30"/>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32"/>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34"/>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36"/>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38"/>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40"/>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42"/>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23"/>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25"/>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27"/>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9"/>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31"/>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33"/>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35"/>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37"/>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39"/>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41"/>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43"/>
                                        </p:tgtEl>
                                        <p:attrNameLst>
                                          <p:attrName>r</p:attrName>
                                        </p:attrNameLst>
                                      </p:cBhvr>
                                    </p:animRot>
                                  </p:childTnLst>
                                </p:cTn>
                              </p:par>
                              <p:par>
                                <p:cTn id="272" presetID="17" presetClass="entr" presetSubtype="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stock-photo-3078798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81-large_default.jpg.png"/>
          <p:cNvPicPr>
            <a:picLocks noChangeAspect="1"/>
          </p:cNvPicPr>
          <p:nvPr/>
        </p:nvPicPr>
        <p:blipFill>
          <a:blip r:embed="rId3" cstate="print">
            <a:lum contrast="20000"/>
          </a:blip>
          <a:srcRect l="22222" t="33333" r="26389" b="34722"/>
          <a:stretch>
            <a:fillRect/>
          </a:stretch>
        </p:blipFill>
        <p:spPr>
          <a:xfrm rot="6881282">
            <a:off x="8090486" y="38095"/>
            <a:ext cx="1167924" cy="726007"/>
          </a:xfrm>
          <a:prstGeom prst="rect">
            <a:avLst/>
          </a:prstGeom>
          <a:effectLst/>
        </p:spPr>
      </p:pic>
      <p:pic>
        <p:nvPicPr>
          <p:cNvPr id="5" name="4 Imagen" descr="81-large_default.jpg.png"/>
          <p:cNvPicPr>
            <a:picLocks noChangeAspect="1"/>
          </p:cNvPicPr>
          <p:nvPr/>
        </p:nvPicPr>
        <p:blipFill>
          <a:blip r:embed="rId3" cstate="print">
            <a:lum contrast="20000"/>
          </a:blip>
          <a:srcRect l="22222" t="33333" r="26389" b="34722"/>
          <a:stretch>
            <a:fillRect/>
          </a:stretch>
        </p:blipFill>
        <p:spPr>
          <a:xfrm rot="6976863">
            <a:off x="7358165" y="821373"/>
            <a:ext cx="1167924" cy="726007"/>
          </a:xfrm>
          <a:prstGeom prst="rect">
            <a:avLst/>
          </a:prstGeom>
          <a:effectLst/>
        </p:spPr>
      </p:pic>
      <p:pic>
        <p:nvPicPr>
          <p:cNvPr id="6" name="5 Imagen" descr="81-large_default.jpg.png"/>
          <p:cNvPicPr>
            <a:picLocks noChangeAspect="1"/>
          </p:cNvPicPr>
          <p:nvPr/>
        </p:nvPicPr>
        <p:blipFill>
          <a:blip r:embed="rId3" cstate="print">
            <a:lum contrast="20000"/>
          </a:blip>
          <a:srcRect l="22222" t="33333" r="26389" b="34722"/>
          <a:stretch>
            <a:fillRect/>
          </a:stretch>
        </p:blipFill>
        <p:spPr>
          <a:xfrm rot="7356592">
            <a:off x="6537349" y="1538958"/>
            <a:ext cx="1167924" cy="726007"/>
          </a:xfrm>
          <a:prstGeom prst="rect">
            <a:avLst/>
          </a:prstGeom>
          <a:effectLst/>
        </p:spPr>
      </p:pic>
      <p:pic>
        <p:nvPicPr>
          <p:cNvPr id="7" name="6 Imagen" descr="81-large_default.jpg.png"/>
          <p:cNvPicPr>
            <a:picLocks noChangeAspect="1"/>
          </p:cNvPicPr>
          <p:nvPr/>
        </p:nvPicPr>
        <p:blipFill>
          <a:blip r:embed="rId3" cstate="print">
            <a:lum contrast="20000"/>
          </a:blip>
          <a:srcRect l="22222" t="33333" r="26389" b="34722"/>
          <a:stretch>
            <a:fillRect/>
          </a:stretch>
        </p:blipFill>
        <p:spPr>
          <a:xfrm rot="7756677">
            <a:off x="5567424" y="2104776"/>
            <a:ext cx="1167924" cy="726007"/>
          </a:xfrm>
          <a:prstGeom prst="rect">
            <a:avLst/>
          </a:prstGeom>
          <a:effectLst/>
        </p:spPr>
      </p:pic>
      <p:pic>
        <p:nvPicPr>
          <p:cNvPr id="8" name="7 Imagen" descr="81-large_default.jpg.png"/>
          <p:cNvPicPr>
            <a:picLocks noChangeAspect="1"/>
          </p:cNvPicPr>
          <p:nvPr/>
        </p:nvPicPr>
        <p:blipFill>
          <a:blip r:embed="rId3" cstate="print">
            <a:lum contrast="20000"/>
          </a:blip>
          <a:srcRect l="22222" t="33333" r="26389" b="34722"/>
          <a:stretch>
            <a:fillRect/>
          </a:stretch>
        </p:blipFill>
        <p:spPr>
          <a:xfrm rot="7663145">
            <a:off x="4489568" y="2749878"/>
            <a:ext cx="1167924" cy="726007"/>
          </a:xfrm>
          <a:prstGeom prst="rect">
            <a:avLst/>
          </a:prstGeom>
          <a:effectLst/>
        </p:spPr>
      </p:pic>
      <p:pic>
        <p:nvPicPr>
          <p:cNvPr id="9" name="8 Imagen" descr="81-large_default.jpg.png"/>
          <p:cNvPicPr>
            <a:picLocks noChangeAspect="1"/>
          </p:cNvPicPr>
          <p:nvPr/>
        </p:nvPicPr>
        <p:blipFill>
          <a:blip r:embed="rId3" cstate="print">
            <a:lum contrast="20000"/>
          </a:blip>
          <a:srcRect l="22222" t="33333" r="26389" b="34722"/>
          <a:stretch>
            <a:fillRect/>
          </a:stretch>
        </p:blipFill>
        <p:spPr>
          <a:xfrm rot="7512881">
            <a:off x="3406902" y="3252355"/>
            <a:ext cx="1167924" cy="726007"/>
          </a:xfrm>
          <a:prstGeom prst="rect">
            <a:avLst/>
          </a:prstGeom>
          <a:effectLst/>
        </p:spPr>
      </p:pic>
      <p:pic>
        <p:nvPicPr>
          <p:cNvPr id="10" name="9 Imagen" descr="81-large_default.jpg.png"/>
          <p:cNvPicPr>
            <a:picLocks noChangeAspect="1"/>
          </p:cNvPicPr>
          <p:nvPr/>
        </p:nvPicPr>
        <p:blipFill>
          <a:blip r:embed="rId3" cstate="print">
            <a:lum contrast="20000"/>
          </a:blip>
          <a:srcRect l="22222" t="33333" r="26389" b="34722"/>
          <a:stretch>
            <a:fillRect/>
          </a:stretch>
        </p:blipFill>
        <p:spPr>
          <a:xfrm rot="7796235">
            <a:off x="2355228" y="3675346"/>
            <a:ext cx="1167924" cy="726007"/>
          </a:xfrm>
          <a:prstGeom prst="rect">
            <a:avLst/>
          </a:prstGeom>
          <a:effectLst/>
        </p:spPr>
      </p:pic>
      <p:pic>
        <p:nvPicPr>
          <p:cNvPr id="11" name="10 Imagen" descr="81-large_default.jpg.png"/>
          <p:cNvPicPr>
            <a:picLocks noChangeAspect="1"/>
          </p:cNvPicPr>
          <p:nvPr/>
        </p:nvPicPr>
        <p:blipFill>
          <a:blip r:embed="rId3" cstate="print">
            <a:lum contrast="20000"/>
          </a:blip>
          <a:srcRect l="22222" t="33333" r="26389" b="34722"/>
          <a:stretch>
            <a:fillRect/>
          </a:stretch>
        </p:blipFill>
        <p:spPr>
          <a:xfrm rot="7796235">
            <a:off x="1283658" y="4099715"/>
            <a:ext cx="1167924" cy="726007"/>
          </a:xfrm>
          <a:prstGeom prst="rect">
            <a:avLst/>
          </a:prstGeom>
          <a:effectLst/>
        </p:spPr>
      </p:pic>
      <p:pic>
        <p:nvPicPr>
          <p:cNvPr id="12" name="11 Imagen" descr="81-large_default.jpg.png"/>
          <p:cNvPicPr>
            <a:picLocks noChangeAspect="1"/>
          </p:cNvPicPr>
          <p:nvPr/>
        </p:nvPicPr>
        <p:blipFill>
          <a:blip r:embed="rId3" cstate="print">
            <a:lum contrast="20000"/>
          </a:blip>
          <a:srcRect l="22222" t="33333" r="26389" b="34722"/>
          <a:stretch>
            <a:fillRect/>
          </a:stretch>
        </p:blipFill>
        <p:spPr>
          <a:xfrm rot="7796235">
            <a:off x="69244" y="4389726"/>
            <a:ext cx="1167924" cy="726007"/>
          </a:xfrm>
          <a:prstGeom prst="rect">
            <a:avLst/>
          </a:prstGeom>
          <a:effectLst/>
        </p:spPr>
      </p:pic>
      <p:sp>
        <p:nvSpPr>
          <p:cNvPr id="13" name="12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8" presetClass="emph" presetSubtype="0" autoRev="1" fill="hold" nodeType="withEffect">
                                  <p:stCondLst>
                                    <p:cond delay="0"/>
                                  </p:stCondLst>
                                  <p:childTnLst>
                                    <p:animRot by="21600000">
                                      <p:cBhvr>
                                        <p:cTn id="44" dur="2000" fill="hold"/>
                                        <p:tgtEl>
                                          <p:spTgt spid="4"/>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5"/>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6"/>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0"/>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11"/>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12"/>
                                        </p:tgtEl>
                                        <p:attrNameLst>
                                          <p:attrName>r</p:attrName>
                                        </p:attrNameLst>
                                      </p:cBhvr>
                                    </p:animRot>
                                  </p:childTnLst>
                                </p:cTn>
                              </p:par>
                            </p:childTnLst>
                          </p:cTn>
                        </p:par>
                        <p:par>
                          <p:cTn id="61" fill="hold">
                            <p:stCondLst>
                              <p:cond delay="4000"/>
                            </p:stCondLst>
                            <p:childTnLst>
                              <p:par>
                                <p:cTn id="62" presetID="2" presetClass="exit" presetSubtype="12" fill="hold" nodeType="afterEffect">
                                  <p:stCondLst>
                                    <p:cond delay="0"/>
                                  </p:stCondLst>
                                  <p:childTnLst>
                                    <p:anim calcmode="lin" valueType="num">
                                      <p:cBhvr additive="base">
                                        <p:cTn id="63" dur="2000"/>
                                        <p:tgtEl>
                                          <p:spTgt spid="4"/>
                                        </p:tgtEl>
                                        <p:attrNameLst>
                                          <p:attrName>ppt_x</p:attrName>
                                        </p:attrNameLst>
                                      </p:cBhvr>
                                      <p:tavLst>
                                        <p:tav tm="0">
                                          <p:val>
                                            <p:strVal val="ppt_x"/>
                                          </p:val>
                                        </p:tav>
                                        <p:tav tm="100000">
                                          <p:val>
                                            <p:strVal val="0-ppt_w/2"/>
                                          </p:val>
                                        </p:tav>
                                      </p:tavLst>
                                    </p:anim>
                                    <p:anim calcmode="lin" valueType="num">
                                      <p:cBhvr additive="base">
                                        <p:cTn id="64" dur="2000"/>
                                        <p:tgtEl>
                                          <p:spTgt spid="4"/>
                                        </p:tgtEl>
                                        <p:attrNameLst>
                                          <p:attrName>ppt_y</p:attrName>
                                        </p:attrNameLst>
                                      </p:cBhvr>
                                      <p:tavLst>
                                        <p:tav tm="0">
                                          <p:val>
                                            <p:strVal val="ppt_y"/>
                                          </p:val>
                                        </p:tav>
                                        <p:tav tm="100000">
                                          <p:val>
                                            <p:strVal val="1+ppt_h/2"/>
                                          </p:val>
                                        </p:tav>
                                      </p:tavLst>
                                    </p:anim>
                                    <p:set>
                                      <p:cBhvr>
                                        <p:cTn id="65" dur="1" fill="hold">
                                          <p:stCondLst>
                                            <p:cond delay="1999"/>
                                          </p:stCondLst>
                                        </p:cTn>
                                        <p:tgtEl>
                                          <p:spTgt spid="4"/>
                                        </p:tgtEl>
                                        <p:attrNameLst>
                                          <p:attrName>style.visibility</p:attrName>
                                        </p:attrNameLst>
                                      </p:cBhvr>
                                      <p:to>
                                        <p:strVal val="hidden"/>
                                      </p:to>
                                    </p:set>
                                  </p:childTnLst>
                                </p:cTn>
                              </p:par>
                              <p:par>
                                <p:cTn id="66" presetID="2" presetClass="exit" presetSubtype="12" fill="hold" nodeType="withEffect">
                                  <p:stCondLst>
                                    <p:cond delay="0"/>
                                  </p:stCondLst>
                                  <p:childTnLst>
                                    <p:anim calcmode="lin" valueType="num">
                                      <p:cBhvr additive="base">
                                        <p:cTn id="67" dur="2000"/>
                                        <p:tgtEl>
                                          <p:spTgt spid="5"/>
                                        </p:tgtEl>
                                        <p:attrNameLst>
                                          <p:attrName>ppt_x</p:attrName>
                                        </p:attrNameLst>
                                      </p:cBhvr>
                                      <p:tavLst>
                                        <p:tav tm="0">
                                          <p:val>
                                            <p:strVal val="ppt_x"/>
                                          </p:val>
                                        </p:tav>
                                        <p:tav tm="100000">
                                          <p:val>
                                            <p:strVal val="0-ppt_w/2"/>
                                          </p:val>
                                        </p:tav>
                                      </p:tavLst>
                                    </p:anim>
                                    <p:anim calcmode="lin" valueType="num">
                                      <p:cBhvr additive="base">
                                        <p:cTn id="68" dur="2000"/>
                                        <p:tgtEl>
                                          <p:spTgt spid="5"/>
                                        </p:tgtEl>
                                        <p:attrNameLst>
                                          <p:attrName>ppt_y</p:attrName>
                                        </p:attrNameLst>
                                      </p:cBhvr>
                                      <p:tavLst>
                                        <p:tav tm="0">
                                          <p:val>
                                            <p:strVal val="ppt_y"/>
                                          </p:val>
                                        </p:tav>
                                        <p:tav tm="100000">
                                          <p:val>
                                            <p:strVal val="1+ppt_h/2"/>
                                          </p:val>
                                        </p:tav>
                                      </p:tavLst>
                                    </p:anim>
                                    <p:set>
                                      <p:cBhvr>
                                        <p:cTn id="69" dur="1" fill="hold">
                                          <p:stCondLst>
                                            <p:cond delay="1999"/>
                                          </p:stCondLst>
                                        </p:cTn>
                                        <p:tgtEl>
                                          <p:spTgt spid="5"/>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2000"/>
                                        <p:tgtEl>
                                          <p:spTgt spid="6"/>
                                        </p:tgtEl>
                                        <p:attrNameLst>
                                          <p:attrName>ppt_x</p:attrName>
                                        </p:attrNameLst>
                                      </p:cBhvr>
                                      <p:tavLst>
                                        <p:tav tm="0">
                                          <p:val>
                                            <p:strVal val="ppt_x"/>
                                          </p:val>
                                        </p:tav>
                                        <p:tav tm="100000">
                                          <p:val>
                                            <p:strVal val="0-ppt_w/2"/>
                                          </p:val>
                                        </p:tav>
                                      </p:tavLst>
                                    </p:anim>
                                    <p:anim calcmode="lin" valueType="num">
                                      <p:cBhvr additive="base">
                                        <p:cTn id="72" dur="2000"/>
                                        <p:tgtEl>
                                          <p:spTgt spid="6"/>
                                        </p:tgtEl>
                                        <p:attrNameLst>
                                          <p:attrName>ppt_y</p:attrName>
                                        </p:attrNameLst>
                                      </p:cBhvr>
                                      <p:tavLst>
                                        <p:tav tm="0">
                                          <p:val>
                                            <p:strVal val="ppt_y"/>
                                          </p:val>
                                        </p:tav>
                                        <p:tav tm="100000">
                                          <p:val>
                                            <p:strVal val="1+ppt_h/2"/>
                                          </p:val>
                                        </p:tav>
                                      </p:tavLst>
                                    </p:anim>
                                    <p:set>
                                      <p:cBhvr>
                                        <p:cTn id="73" dur="1" fill="hold">
                                          <p:stCondLst>
                                            <p:cond delay="1999"/>
                                          </p:stCondLst>
                                        </p:cTn>
                                        <p:tgtEl>
                                          <p:spTgt spid="6"/>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2000"/>
                                        <p:tgtEl>
                                          <p:spTgt spid="7"/>
                                        </p:tgtEl>
                                        <p:attrNameLst>
                                          <p:attrName>ppt_x</p:attrName>
                                        </p:attrNameLst>
                                      </p:cBhvr>
                                      <p:tavLst>
                                        <p:tav tm="0">
                                          <p:val>
                                            <p:strVal val="ppt_x"/>
                                          </p:val>
                                        </p:tav>
                                        <p:tav tm="100000">
                                          <p:val>
                                            <p:strVal val="0-ppt_w/2"/>
                                          </p:val>
                                        </p:tav>
                                      </p:tavLst>
                                    </p:anim>
                                    <p:anim calcmode="lin" valueType="num">
                                      <p:cBhvr additive="base">
                                        <p:cTn id="76" dur="2000"/>
                                        <p:tgtEl>
                                          <p:spTgt spid="7"/>
                                        </p:tgtEl>
                                        <p:attrNameLst>
                                          <p:attrName>ppt_y</p:attrName>
                                        </p:attrNameLst>
                                      </p:cBhvr>
                                      <p:tavLst>
                                        <p:tav tm="0">
                                          <p:val>
                                            <p:strVal val="ppt_y"/>
                                          </p:val>
                                        </p:tav>
                                        <p:tav tm="100000">
                                          <p:val>
                                            <p:strVal val="1+ppt_h/2"/>
                                          </p:val>
                                        </p:tav>
                                      </p:tavLst>
                                    </p:anim>
                                    <p:set>
                                      <p:cBhvr>
                                        <p:cTn id="77" dur="1" fill="hold">
                                          <p:stCondLst>
                                            <p:cond delay="1999"/>
                                          </p:stCondLst>
                                        </p:cTn>
                                        <p:tgtEl>
                                          <p:spTgt spid="7"/>
                                        </p:tgtEl>
                                        <p:attrNameLst>
                                          <p:attrName>style.visibility</p:attrName>
                                        </p:attrNameLst>
                                      </p:cBhvr>
                                      <p:to>
                                        <p:strVal val="hidden"/>
                                      </p:to>
                                    </p:set>
                                  </p:childTnLst>
                                </p:cTn>
                              </p:par>
                              <p:par>
                                <p:cTn id="78" presetID="2" presetClass="exit" presetSubtype="12" fill="hold" nodeType="withEffect">
                                  <p:stCondLst>
                                    <p:cond delay="0"/>
                                  </p:stCondLst>
                                  <p:childTnLst>
                                    <p:anim calcmode="lin" valueType="num">
                                      <p:cBhvr additive="base">
                                        <p:cTn id="79" dur="2000"/>
                                        <p:tgtEl>
                                          <p:spTgt spid="8"/>
                                        </p:tgtEl>
                                        <p:attrNameLst>
                                          <p:attrName>ppt_x</p:attrName>
                                        </p:attrNameLst>
                                      </p:cBhvr>
                                      <p:tavLst>
                                        <p:tav tm="0">
                                          <p:val>
                                            <p:strVal val="ppt_x"/>
                                          </p:val>
                                        </p:tav>
                                        <p:tav tm="100000">
                                          <p:val>
                                            <p:strVal val="0-ppt_w/2"/>
                                          </p:val>
                                        </p:tav>
                                      </p:tavLst>
                                    </p:anim>
                                    <p:anim calcmode="lin" valueType="num">
                                      <p:cBhvr additive="base">
                                        <p:cTn id="80" dur="2000"/>
                                        <p:tgtEl>
                                          <p:spTgt spid="8"/>
                                        </p:tgtEl>
                                        <p:attrNameLst>
                                          <p:attrName>ppt_y</p:attrName>
                                        </p:attrNameLst>
                                      </p:cBhvr>
                                      <p:tavLst>
                                        <p:tav tm="0">
                                          <p:val>
                                            <p:strVal val="ppt_y"/>
                                          </p:val>
                                        </p:tav>
                                        <p:tav tm="100000">
                                          <p:val>
                                            <p:strVal val="1+ppt_h/2"/>
                                          </p:val>
                                        </p:tav>
                                      </p:tavLst>
                                    </p:anim>
                                    <p:set>
                                      <p:cBhvr>
                                        <p:cTn id="81" dur="1" fill="hold">
                                          <p:stCondLst>
                                            <p:cond delay="1999"/>
                                          </p:stCondLst>
                                        </p:cTn>
                                        <p:tgtEl>
                                          <p:spTgt spid="8"/>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2000"/>
                                        <p:tgtEl>
                                          <p:spTgt spid="9"/>
                                        </p:tgtEl>
                                        <p:attrNameLst>
                                          <p:attrName>ppt_x</p:attrName>
                                        </p:attrNameLst>
                                      </p:cBhvr>
                                      <p:tavLst>
                                        <p:tav tm="0">
                                          <p:val>
                                            <p:strVal val="ppt_x"/>
                                          </p:val>
                                        </p:tav>
                                        <p:tav tm="100000">
                                          <p:val>
                                            <p:strVal val="0-ppt_w/2"/>
                                          </p:val>
                                        </p:tav>
                                      </p:tavLst>
                                    </p:anim>
                                    <p:anim calcmode="lin" valueType="num">
                                      <p:cBhvr additive="base">
                                        <p:cTn id="84" dur="2000"/>
                                        <p:tgtEl>
                                          <p:spTgt spid="9"/>
                                        </p:tgtEl>
                                        <p:attrNameLst>
                                          <p:attrName>ppt_y</p:attrName>
                                        </p:attrNameLst>
                                      </p:cBhvr>
                                      <p:tavLst>
                                        <p:tav tm="0">
                                          <p:val>
                                            <p:strVal val="ppt_y"/>
                                          </p:val>
                                        </p:tav>
                                        <p:tav tm="100000">
                                          <p:val>
                                            <p:strVal val="1+ppt_h/2"/>
                                          </p:val>
                                        </p:tav>
                                      </p:tavLst>
                                    </p:anim>
                                    <p:set>
                                      <p:cBhvr>
                                        <p:cTn id="85" dur="1" fill="hold">
                                          <p:stCondLst>
                                            <p:cond delay="1999"/>
                                          </p:stCondLst>
                                        </p:cTn>
                                        <p:tgtEl>
                                          <p:spTgt spid="9"/>
                                        </p:tgtEl>
                                        <p:attrNameLst>
                                          <p:attrName>style.visibility</p:attrName>
                                        </p:attrNameLst>
                                      </p:cBhvr>
                                      <p:to>
                                        <p:strVal val="hidden"/>
                                      </p:to>
                                    </p:set>
                                  </p:childTnLst>
                                </p:cTn>
                              </p:par>
                              <p:par>
                                <p:cTn id="86" presetID="2" presetClass="exit" presetSubtype="12" fill="hold" nodeType="withEffect">
                                  <p:stCondLst>
                                    <p:cond delay="0"/>
                                  </p:stCondLst>
                                  <p:childTnLst>
                                    <p:anim calcmode="lin" valueType="num">
                                      <p:cBhvr additive="base">
                                        <p:cTn id="87" dur="2000"/>
                                        <p:tgtEl>
                                          <p:spTgt spid="10"/>
                                        </p:tgtEl>
                                        <p:attrNameLst>
                                          <p:attrName>ppt_x</p:attrName>
                                        </p:attrNameLst>
                                      </p:cBhvr>
                                      <p:tavLst>
                                        <p:tav tm="0">
                                          <p:val>
                                            <p:strVal val="ppt_x"/>
                                          </p:val>
                                        </p:tav>
                                        <p:tav tm="100000">
                                          <p:val>
                                            <p:strVal val="0-ppt_w/2"/>
                                          </p:val>
                                        </p:tav>
                                      </p:tavLst>
                                    </p:anim>
                                    <p:anim calcmode="lin" valueType="num">
                                      <p:cBhvr additive="base">
                                        <p:cTn id="88" dur="2000"/>
                                        <p:tgtEl>
                                          <p:spTgt spid="10"/>
                                        </p:tgtEl>
                                        <p:attrNameLst>
                                          <p:attrName>ppt_y</p:attrName>
                                        </p:attrNameLst>
                                      </p:cBhvr>
                                      <p:tavLst>
                                        <p:tav tm="0">
                                          <p:val>
                                            <p:strVal val="ppt_y"/>
                                          </p:val>
                                        </p:tav>
                                        <p:tav tm="100000">
                                          <p:val>
                                            <p:strVal val="1+ppt_h/2"/>
                                          </p:val>
                                        </p:tav>
                                      </p:tavLst>
                                    </p:anim>
                                    <p:set>
                                      <p:cBhvr>
                                        <p:cTn id="89" dur="1" fill="hold">
                                          <p:stCondLst>
                                            <p:cond delay="1999"/>
                                          </p:stCondLst>
                                        </p:cTn>
                                        <p:tgtEl>
                                          <p:spTgt spid="10"/>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2000"/>
                                        <p:tgtEl>
                                          <p:spTgt spid="11"/>
                                        </p:tgtEl>
                                        <p:attrNameLst>
                                          <p:attrName>ppt_x</p:attrName>
                                        </p:attrNameLst>
                                      </p:cBhvr>
                                      <p:tavLst>
                                        <p:tav tm="0">
                                          <p:val>
                                            <p:strVal val="ppt_x"/>
                                          </p:val>
                                        </p:tav>
                                        <p:tav tm="100000">
                                          <p:val>
                                            <p:strVal val="0-ppt_w/2"/>
                                          </p:val>
                                        </p:tav>
                                      </p:tavLst>
                                    </p:anim>
                                    <p:anim calcmode="lin" valueType="num">
                                      <p:cBhvr additive="base">
                                        <p:cTn id="92" dur="2000"/>
                                        <p:tgtEl>
                                          <p:spTgt spid="11"/>
                                        </p:tgtEl>
                                        <p:attrNameLst>
                                          <p:attrName>ppt_y</p:attrName>
                                        </p:attrNameLst>
                                      </p:cBhvr>
                                      <p:tavLst>
                                        <p:tav tm="0">
                                          <p:val>
                                            <p:strVal val="ppt_y"/>
                                          </p:val>
                                        </p:tav>
                                        <p:tav tm="100000">
                                          <p:val>
                                            <p:strVal val="1+ppt_h/2"/>
                                          </p:val>
                                        </p:tav>
                                      </p:tavLst>
                                    </p:anim>
                                    <p:set>
                                      <p:cBhvr>
                                        <p:cTn id="93" dur="1" fill="hold">
                                          <p:stCondLst>
                                            <p:cond delay="1999"/>
                                          </p:stCondLst>
                                        </p:cTn>
                                        <p:tgtEl>
                                          <p:spTgt spid="11"/>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2000"/>
                                        <p:tgtEl>
                                          <p:spTgt spid="12"/>
                                        </p:tgtEl>
                                        <p:attrNameLst>
                                          <p:attrName>ppt_x</p:attrName>
                                        </p:attrNameLst>
                                      </p:cBhvr>
                                      <p:tavLst>
                                        <p:tav tm="0">
                                          <p:val>
                                            <p:strVal val="ppt_x"/>
                                          </p:val>
                                        </p:tav>
                                        <p:tav tm="100000">
                                          <p:val>
                                            <p:strVal val="0-ppt_w/2"/>
                                          </p:val>
                                        </p:tav>
                                      </p:tavLst>
                                    </p:anim>
                                    <p:anim calcmode="lin" valueType="num">
                                      <p:cBhvr additive="base">
                                        <p:cTn id="96" dur="2000"/>
                                        <p:tgtEl>
                                          <p:spTgt spid="12"/>
                                        </p:tgtEl>
                                        <p:attrNameLst>
                                          <p:attrName>ppt_y</p:attrName>
                                        </p:attrNameLst>
                                      </p:cBhvr>
                                      <p:tavLst>
                                        <p:tav tm="0">
                                          <p:val>
                                            <p:strVal val="ppt_y"/>
                                          </p:val>
                                        </p:tav>
                                        <p:tav tm="100000">
                                          <p:val>
                                            <p:strVal val="1+ppt_h/2"/>
                                          </p:val>
                                        </p:tav>
                                      </p:tavLst>
                                    </p:anim>
                                    <p:set>
                                      <p:cBhvr>
                                        <p:cTn id="97" dur="1" fill="hold">
                                          <p:stCondLst>
                                            <p:cond delay="1999"/>
                                          </p:stCondLst>
                                        </p:cTn>
                                        <p:tgtEl>
                                          <p:spTgt spid="12"/>
                                        </p:tgtEl>
                                        <p:attrNameLst>
                                          <p:attrName>style.visibility</p:attrName>
                                        </p:attrNameLst>
                                      </p:cBhvr>
                                      <p:to>
                                        <p:strVal val="hidden"/>
                                      </p:to>
                                    </p:set>
                                  </p:childTnLst>
                                </p:cTn>
                              </p:par>
                              <p:par>
                                <p:cTn id="98" presetID="8" presetClass="emph" presetSubtype="0" autoRev="1" fill="hold" nodeType="withEffect">
                                  <p:stCondLst>
                                    <p:cond delay="0"/>
                                  </p:stCondLst>
                                  <p:childTnLst>
                                    <p:animRot by="-21600000">
                                      <p:cBhvr>
                                        <p:cTn id="99" dur="2000" fill="hold"/>
                                        <p:tgtEl>
                                          <p:spTgt spid="4"/>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5"/>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6"/>
                                        </p:tgtEl>
                                        <p:attrNameLst>
                                          <p:attrName>r</p:attrName>
                                        </p:attrNameLst>
                                      </p:cBhvr>
                                    </p:animRot>
                                  </p:childTnLst>
                                </p:cTn>
                              </p:par>
                              <p:par>
                                <p:cTn id="104" presetID="8" presetClass="emph" presetSubtype="0" autoRev="1" fill="hold" nodeType="withEffect">
                                  <p:stCondLst>
                                    <p:cond delay="0"/>
                                  </p:stCondLst>
                                  <p:childTnLst>
                                    <p:animRot by="-21600000">
                                      <p:cBhvr>
                                        <p:cTn id="105" dur="2000" fill="hold"/>
                                        <p:tgtEl>
                                          <p:spTgt spid="7"/>
                                        </p:tgtEl>
                                        <p:attrNameLst>
                                          <p:attrName>r</p:attrName>
                                        </p:attrNameLst>
                                      </p:cBhvr>
                                    </p:animRot>
                                  </p:childTnLst>
                                </p:cTn>
                              </p:par>
                              <p:par>
                                <p:cTn id="106" presetID="8" presetClass="emph" presetSubtype="0" autoRev="1" fill="hold" nodeType="withEffect">
                                  <p:stCondLst>
                                    <p:cond delay="0"/>
                                  </p:stCondLst>
                                  <p:childTnLst>
                                    <p:animRot by="-21600000">
                                      <p:cBhvr>
                                        <p:cTn id="107" dur="2000" fill="hold"/>
                                        <p:tgtEl>
                                          <p:spTgt spid="8"/>
                                        </p:tgtEl>
                                        <p:attrNameLst>
                                          <p:attrName>r</p:attrName>
                                        </p:attrNameLst>
                                      </p:cBhvr>
                                    </p:animRot>
                                  </p:childTnLst>
                                </p:cTn>
                              </p:par>
                              <p:par>
                                <p:cTn id="108" presetID="8" presetClass="emph" presetSubtype="0" autoRev="1" fill="hold" nodeType="withEffect">
                                  <p:stCondLst>
                                    <p:cond delay="0"/>
                                  </p:stCondLst>
                                  <p:childTnLst>
                                    <p:animRot by="-21600000">
                                      <p:cBhvr>
                                        <p:cTn id="109" dur="2000" fill="hold"/>
                                        <p:tgtEl>
                                          <p:spTgt spid="9"/>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10"/>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11"/>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2"/>
                                        </p:tgtEl>
                                        <p:attrNameLst>
                                          <p:attrName>r</p:attrName>
                                        </p:attrNameLst>
                                      </p:cBhvr>
                                    </p:animRot>
                                  </p:childTnLst>
                                </p:cTn>
                              </p:par>
                              <p:par>
                                <p:cTn id="116" presetID="2" presetClass="entr" presetSubtype="3" fill="hold" nodeType="withEffect">
                                  <p:stCondLst>
                                    <p:cond delay="0"/>
                                  </p:stCondLst>
                                  <p:childTnLst>
                                    <p:set>
                                      <p:cBhvr>
                                        <p:cTn id="117" dur="1" fill="hold">
                                          <p:stCondLst>
                                            <p:cond delay="0"/>
                                          </p:stCondLst>
                                        </p:cTn>
                                        <p:tgtEl>
                                          <p:spTgt spid="2"/>
                                        </p:tgtEl>
                                        <p:attrNameLst>
                                          <p:attrName>style.visibility</p:attrName>
                                        </p:attrNameLst>
                                      </p:cBhvr>
                                      <p:to>
                                        <p:strVal val="visible"/>
                                      </p:to>
                                    </p:set>
                                    <p:anim calcmode="lin" valueType="num">
                                      <p:cBhvr additive="base">
                                        <p:cTn id="118" dur="2000" fill="hold"/>
                                        <p:tgtEl>
                                          <p:spTgt spid="2"/>
                                        </p:tgtEl>
                                        <p:attrNameLst>
                                          <p:attrName>ppt_x</p:attrName>
                                        </p:attrNameLst>
                                      </p:cBhvr>
                                      <p:tavLst>
                                        <p:tav tm="0">
                                          <p:val>
                                            <p:strVal val="1+#ppt_w/2"/>
                                          </p:val>
                                        </p:tav>
                                        <p:tav tm="100000">
                                          <p:val>
                                            <p:strVal val="#ppt_x"/>
                                          </p:val>
                                        </p:tav>
                                      </p:tavLst>
                                    </p:anim>
                                    <p:anim calcmode="lin" valueType="num">
                                      <p:cBhvr additive="base">
                                        <p:cTn id="119"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00602B"/>
            </a:gs>
            <a:gs pos="50000">
              <a:srgbClr val="9CB86E"/>
            </a:gs>
            <a:gs pos="100000">
              <a:srgbClr val="156B13"/>
            </a:gs>
          </a:gsLst>
          <a:lin ang="10800000" scaled="1"/>
        </a:gradFill>
        <a:effectLst/>
      </p:bgPr>
    </p:bg>
    <p:spTree>
      <p:nvGrpSpPr>
        <p:cNvPr id="1" name=""/>
        <p:cNvGrpSpPr/>
        <p:nvPr/>
      </p:nvGrpSpPr>
      <p:grpSpPr>
        <a:xfrm>
          <a:off x="0" y="0"/>
          <a:ext cx="0" cy="0"/>
          <a:chOff x="0" y="0"/>
          <a:chExt cx="0" cy="0"/>
        </a:xfrm>
      </p:grpSpPr>
      <p:pic>
        <p:nvPicPr>
          <p:cNvPr id="2" name="1 Imagen" descr="stock-photo-2692147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580b57fcd9996e24bc43c213.png"/>
          <p:cNvPicPr>
            <a:picLocks noChangeAspect="1"/>
          </p:cNvPicPr>
          <p:nvPr/>
        </p:nvPicPr>
        <p:blipFill>
          <a:blip r:embed="rId3"/>
          <a:srcRect t="22500" b="23124"/>
          <a:stretch>
            <a:fillRect/>
          </a:stretch>
        </p:blipFill>
        <p:spPr>
          <a:xfrm rot="21078070">
            <a:off x="-120044" y="4527387"/>
            <a:ext cx="1051001" cy="571486"/>
          </a:xfrm>
          <a:prstGeom prst="rect">
            <a:avLst/>
          </a:prstGeom>
        </p:spPr>
      </p:pic>
      <p:pic>
        <p:nvPicPr>
          <p:cNvPr id="5" name="4 Imagen" descr="580b57fcd9996e24bc43c213.png"/>
          <p:cNvPicPr>
            <a:picLocks noChangeAspect="1"/>
          </p:cNvPicPr>
          <p:nvPr/>
        </p:nvPicPr>
        <p:blipFill>
          <a:blip r:embed="rId3"/>
          <a:srcRect t="22500" b="23124"/>
          <a:stretch>
            <a:fillRect/>
          </a:stretch>
        </p:blipFill>
        <p:spPr>
          <a:xfrm rot="3401191">
            <a:off x="-133811" y="94504"/>
            <a:ext cx="1051001" cy="571486"/>
          </a:xfrm>
          <a:prstGeom prst="rect">
            <a:avLst/>
          </a:prstGeom>
        </p:spPr>
      </p:pic>
      <p:pic>
        <p:nvPicPr>
          <p:cNvPr id="6" name="5 Imagen" descr="580b57fcd9996e24bc43c213.png"/>
          <p:cNvPicPr>
            <a:picLocks noChangeAspect="1"/>
          </p:cNvPicPr>
          <p:nvPr/>
        </p:nvPicPr>
        <p:blipFill>
          <a:blip r:embed="rId3"/>
          <a:srcRect t="22500" b="23124"/>
          <a:stretch>
            <a:fillRect/>
          </a:stretch>
        </p:blipFill>
        <p:spPr>
          <a:xfrm rot="9680692">
            <a:off x="8029207" y="153079"/>
            <a:ext cx="1051001" cy="571486"/>
          </a:xfrm>
          <a:prstGeom prst="rect">
            <a:avLst/>
          </a:prstGeom>
        </p:spPr>
      </p:pic>
      <p:pic>
        <p:nvPicPr>
          <p:cNvPr id="7" name="6 Imagen" descr="580b57fcd9996e24bc43c213.png"/>
          <p:cNvPicPr>
            <a:picLocks noChangeAspect="1"/>
          </p:cNvPicPr>
          <p:nvPr/>
        </p:nvPicPr>
        <p:blipFill>
          <a:blip r:embed="rId3"/>
          <a:srcRect t="22500" b="23124"/>
          <a:stretch>
            <a:fillRect/>
          </a:stretch>
        </p:blipFill>
        <p:spPr>
          <a:xfrm rot="14151657">
            <a:off x="8087084" y="4452949"/>
            <a:ext cx="1051001" cy="571486"/>
          </a:xfrm>
          <a:prstGeom prst="rect">
            <a:avLst/>
          </a:prstGeom>
        </p:spPr>
      </p:pic>
      <p:pic>
        <p:nvPicPr>
          <p:cNvPr id="8" name="7 Imagen" descr="580b57fcd9996e24bc43c213.png"/>
          <p:cNvPicPr>
            <a:picLocks noChangeAspect="1"/>
          </p:cNvPicPr>
          <p:nvPr/>
        </p:nvPicPr>
        <p:blipFill>
          <a:blip r:embed="rId3"/>
          <a:srcRect t="22500" b="23124"/>
          <a:stretch>
            <a:fillRect/>
          </a:stretch>
        </p:blipFill>
        <p:spPr>
          <a:xfrm rot="3401191">
            <a:off x="716252" y="738951"/>
            <a:ext cx="1051001" cy="571486"/>
          </a:xfrm>
          <a:prstGeom prst="rect">
            <a:avLst/>
          </a:prstGeom>
        </p:spPr>
      </p:pic>
      <p:pic>
        <p:nvPicPr>
          <p:cNvPr id="9" name="8 Imagen" descr="580b57fcd9996e24bc43c213.png"/>
          <p:cNvPicPr>
            <a:picLocks noChangeAspect="1"/>
          </p:cNvPicPr>
          <p:nvPr/>
        </p:nvPicPr>
        <p:blipFill>
          <a:blip r:embed="rId3"/>
          <a:srcRect t="22500" b="23124"/>
          <a:stretch>
            <a:fillRect/>
          </a:stretch>
        </p:blipFill>
        <p:spPr>
          <a:xfrm rot="3401191">
            <a:off x="1573509" y="1381894"/>
            <a:ext cx="1051001" cy="571486"/>
          </a:xfrm>
          <a:prstGeom prst="rect">
            <a:avLst/>
          </a:prstGeom>
        </p:spPr>
      </p:pic>
      <p:pic>
        <p:nvPicPr>
          <p:cNvPr id="10" name="9 Imagen" descr="580b57fcd9996e24bc43c213.png"/>
          <p:cNvPicPr>
            <a:picLocks noChangeAspect="1"/>
          </p:cNvPicPr>
          <p:nvPr/>
        </p:nvPicPr>
        <p:blipFill>
          <a:blip r:embed="rId3"/>
          <a:srcRect t="22500" b="23124"/>
          <a:stretch>
            <a:fillRect/>
          </a:stretch>
        </p:blipFill>
        <p:spPr>
          <a:xfrm rot="3535398">
            <a:off x="2464116" y="1941164"/>
            <a:ext cx="1051001" cy="571486"/>
          </a:xfrm>
          <a:prstGeom prst="rect">
            <a:avLst/>
          </a:prstGeom>
        </p:spPr>
      </p:pic>
      <p:pic>
        <p:nvPicPr>
          <p:cNvPr id="11" name="10 Imagen" descr="580b57fcd9996e24bc43c213.png"/>
          <p:cNvPicPr>
            <a:picLocks noChangeAspect="1"/>
          </p:cNvPicPr>
          <p:nvPr/>
        </p:nvPicPr>
        <p:blipFill>
          <a:blip r:embed="rId3"/>
          <a:srcRect t="22500" b="23124"/>
          <a:stretch>
            <a:fillRect/>
          </a:stretch>
        </p:blipFill>
        <p:spPr>
          <a:xfrm rot="20694887">
            <a:off x="822957" y="3933824"/>
            <a:ext cx="1051001" cy="571486"/>
          </a:xfrm>
          <a:prstGeom prst="rect">
            <a:avLst/>
          </a:prstGeom>
        </p:spPr>
      </p:pic>
      <p:pic>
        <p:nvPicPr>
          <p:cNvPr id="12" name="11 Imagen" descr="580b57fcd9996e24bc43c213.png"/>
          <p:cNvPicPr>
            <a:picLocks noChangeAspect="1"/>
          </p:cNvPicPr>
          <p:nvPr/>
        </p:nvPicPr>
        <p:blipFill>
          <a:blip r:embed="rId3"/>
          <a:srcRect t="22500" b="23124"/>
          <a:stretch>
            <a:fillRect/>
          </a:stretch>
        </p:blipFill>
        <p:spPr>
          <a:xfrm rot="20740979">
            <a:off x="1697383" y="3478643"/>
            <a:ext cx="1051001" cy="571486"/>
          </a:xfrm>
          <a:prstGeom prst="rect">
            <a:avLst/>
          </a:prstGeom>
        </p:spPr>
      </p:pic>
      <p:pic>
        <p:nvPicPr>
          <p:cNvPr id="13" name="12 Imagen" descr="580b57fcd9996e24bc43c213.png"/>
          <p:cNvPicPr>
            <a:picLocks noChangeAspect="1"/>
          </p:cNvPicPr>
          <p:nvPr/>
        </p:nvPicPr>
        <p:blipFill>
          <a:blip r:embed="rId3"/>
          <a:srcRect t="22500" b="23124"/>
          <a:stretch>
            <a:fillRect/>
          </a:stretch>
        </p:blipFill>
        <p:spPr>
          <a:xfrm rot="20693740">
            <a:off x="2608907" y="2862254"/>
            <a:ext cx="1051001" cy="571486"/>
          </a:xfrm>
          <a:prstGeom prst="rect">
            <a:avLst/>
          </a:prstGeom>
        </p:spPr>
      </p:pic>
      <p:pic>
        <p:nvPicPr>
          <p:cNvPr id="14" name="13 Imagen" descr="580b57fcd9996e24bc43c213.png"/>
          <p:cNvPicPr>
            <a:picLocks noChangeAspect="1"/>
          </p:cNvPicPr>
          <p:nvPr/>
        </p:nvPicPr>
        <p:blipFill>
          <a:blip r:embed="rId3"/>
          <a:srcRect t="22500" b="23124"/>
          <a:stretch>
            <a:fillRect/>
          </a:stretch>
        </p:blipFill>
        <p:spPr>
          <a:xfrm rot="9680692">
            <a:off x="7136121" y="724566"/>
            <a:ext cx="1051001" cy="571486"/>
          </a:xfrm>
          <a:prstGeom prst="rect">
            <a:avLst/>
          </a:prstGeom>
        </p:spPr>
      </p:pic>
      <p:pic>
        <p:nvPicPr>
          <p:cNvPr id="15" name="14 Imagen" descr="580b57fcd9996e24bc43c213.png"/>
          <p:cNvPicPr>
            <a:picLocks noChangeAspect="1"/>
          </p:cNvPicPr>
          <p:nvPr/>
        </p:nvPicPr>
        <p:blipFill>
          <a:blip r:embed="rId3"/>
          <a:srcRect t="22500" b="23124"/>
          <a:stretch>
            <a:fillRect/>
          </a:stretch>
        </p:blipFill>
        <p:spPr>
          <a:xfrm rot="9680692">
            <a:off x="6243258" y="1367525"/>
            <a:ext cx="1051001" cy="571486"/>
          </a:xfrm>
          <a:prstGeom prst="rect">
            <a:avLst/>
          </a:prstGeom>
        </p:spPr>
      </p:pic>
      <p:pic>
        <p:nvPicPr>
          <p:cNvPr id="16" name="15 Imagen" descr="580b57fcd9996e24bc43c213.png"/>
          <p:cNvPicPr>
            <a:picLocks noChangeAspect="1"/>
          </p:cNvPicPr>
          <p:nvPr/>
        </p:nvPicPr>
        <p:blipFill>
          <a:blip r:embed="rId3"/>
          <a:srcRect t="22500" b="23124"/>
          <a:stretch>
            <a:fillRect/>
          </a:stretch>
        </p:blipFill>
        <p:spPr>
          <a:xfrm rot="9680692">
            <a:off x="5350172" y="1939012"/>
            <a:ext cx="1051001" cy="571486"/>
          </a:xfrm>
          <a:prstGeom prst="rect">
            <a:avLst/>
          </a:prstGeom>
        </p:spPr>
      </p:pic>
      <p:pic>
        <p:nvPicPr>
          <p:cNvPr id="17" name="16 Imagen" descr="580b57fcd9996e24bc43c213.png"/>
          <p:cNvPicPr>
            <a:picLocks noChangeAspect="1"/>
          </p:cNvPicPr>
          <p:nvPr/>
        </p:nvPicPr>
        <p:blipFill>
          <a:blip r:embed="rId3"/>
          <a:srcRect t="22500" b="23124"/>
          <a:stretch>
            <a:fillRect/>
          </a:stretch>
        </p:blipFill>
        <p:spPr>
          <a:xfrm rot="14151657">
            <a:off x="7221122" y="3810006"/>
            <a:ext cx="1051001" cy="571486"/>
          </a:xfrm>
          <a:prstGeom prst="rect">
            <a:avLst/>
          </a:prstGeom>
        </p:spPr>
      </p:pic>
      <p:pic>
        <p:nvPicPr>
          <p:cNvPr id="18" name="17 Imagen" descr="580b57fcd9996e24bc43c213.png"/>
          <p:cNvPicPr>
            <a:picLocks noChangeAspect="1"/>
          </p:cNvPicPr>
          <p:nvPr/>
        </p:nvPicPr>
        <p:blipFill>
          <a:blip r:embed="rId3"/>
          <a:srcRect t="22500" b="23124"/>
          <a:stretch>
            <a:fillRect/>
          </a:stretch>
        </p:blipFill>
        <p:spPr>
          <a:xfrm rot="14151657">
            <a:off x="6372571" y="3309941"/>
            <a:ext cx="1051001" cy="571486"/>
          </a:xfrm>
          <a:prstGeom prst="rect">
            <a:avLst/>
          </a:prstGeom>
        </p:spPr>
      </p:pic>
      <p:pic>
        <p:nvPicPr>
          <p:cNvPr id="19" name="18 Imagen" descr="580b57fcd9996e24bc43c213.png"/>
          <p:cNvPicPr>
            <a:picLocks noChangeAspect="1"/>
          </p:cNvPicPr>
          <p:nvPr/>
        </p:nvPicPr>
        <p:blipFill>
          <a:blip r:embed="rId3"/>
          <a:srcRect t="22500" b="23124"/>
          <a:stretch>
            <a:fillRect/>
          </a:stretch>
        </p:blipFill>
        <p:spPr>
          <a:xfrm rot="14151657">
            <a:off x="5506609" y="2666998"/>
            <a:ext cx="1051001" cy="571486"/>
          </a:xfrm>
          <a:prstGeom prst="rect">
            <a:avLst/>
          </a:prstGeom>
        </p:spPr>
      </p:pic>
      <p:sp>
        <p:nvSpPr>
          <p:cNvPr id="20" name="19 Rectángulo"/>
          <p:cNvSpPr/>
          <p:nvPr/>
        </p:nvSpPr>
        <p:spPr>
          <a:xfrm>
            <a:off x="-285784" y="-214332"/>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0-#ppt_w/2"/>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0-#ppt_w/2"/>
                                          </p:val>
                                        </p:tav>
                                        <p:tav tm="100000">
                                          <p:val>
                                            <p:strVal val="#ppt_x"/>
                                          </p:val>
                                        </p:tav>
                                      </p:tavLst>
                                    </p:anim>
                                    <p:anim calcmode="lin" valueType="num">
                                      <p:cBhvr additive="base">
                                        <p:cTn id="38" dur="20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2000" fill="hold"/>
                                        <p:tgtEl>
                                          <p:spTgt spid="17"/>
                                        </p:tgtEl>
                                        <p:attrNameLst>
                                          <p:attrName>ppt_x</p:attrName>
                                        </p:attrNameLst>
                                      </p:cBhvr>
                                      <p:tavLst>
                                        <p:tav tm="0">
                                          <p:val>
                                            <p:strVal val="0-#ppt_w/2"/>
                                          </p:val>
                                        </p:tav>
                                        <p:tav tm="100000">
                                          <p:val>
                                            <p:strVal val="#ppt_x"/>
                                          </p:val>
                                        </p:tav>
                                      </p:tavLst>
                                    </p:anim>
                                    <p:anim calcmode="lin" valueType="num">
                                      <p:cBhvr additive="base">
                                        <p:cTn id="46" dur="2000" fill="hold"/>
                                        <p:tgtEl>
                                          <p:spTgt spid="17"/>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0-#ppt_w/2"/>
                                          </p:val>
                                        </p:tav>
                                        <p:tav tm="100000">
                                          <p:val>
                                            <p:strVal val="#ppt_x"/>
                                          </p:val>
                                        </p:tav>
                                      </p:tavLst>
                                    </p:anim>
                                    <p:anim calcmode="lin" valueType="num">
                                      <p:cBhvr additive="base">
                                        <p:cTn id="50" dur="2000" fill="hold"/>
                                        <p:tgtEl>
                                          <p:spTgt spid="1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2000" fill="hold"/>
                                        <p:tgtEl>
                                          <p:spTgt spid="19"/>
                                        </p:tgtEl>
                                        <p:attrNameLst>
                                          <p:attrName>ppt_x</p:attrName>
                                        </p:attrNameLst>
                                      </p:cBhvr>
                                      <p:tavLst>
                                        <p:tav tm="0">
                                          <p:val>
                                            <p:strVal val="0-#ppt_w/2"/>
                                          </p:val>
                                        </p:tav>
                                        <p:tav tm="100000">
                                          <p:val>
                                            <p:strVal val="#ppt_x"/>
                                          </p:val>
                                        </p:tav>
                                      </p:tavLst>
                                    </p:anim>
                                    <p:anim calcmode="lin" valueType="num">
                                      <p:cBhvr additive="base">
                                        <p:cTn id="54" dur="2000" fill="hold"/>
                                        <p:tgtEl>
                                          <p:spTgt spid="19"/>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1+#ppt_w/2"/>
                                          </p:val>
                                        </p:tav>
                                        <p:tav tm="100000">
                                          <p:val>
                                            <p:strVal val="#ppt_x"/>
                                          </p:val>
                                        </p:tav>
                                      </p:tavLst>
                                    </p:anim>
                                    <p:anim calcmode="lin" valueType="num">
                                      <p:cBhvr additive="base">
                                        <p:cTn id="58" dur="2000" fill="hold"/>
                                        <p:tgtEl>
                                          <p:spTgt spid="4"/>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1+#ppt_w/2"/>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1+#ppt_w/2"/>
                                          </p:val>
                                        </p:tav>
                                        <p:tav tm="100000">
                                          <p:val>
                                            <p:strVal val="#ppt_x"/>
                                          </p:val>
                                        </p:tav>
                                      </p:tavLst>
                                    </p:anim>
                                    <p:anim calcmode="lin" valueType="num">
                                      <p:cBhvr additive="base">
                                        <p:cTn id="70" dur="2000" fill="hold"/>
                                        <p:tgtEl>
                                          <p:spTgt spid="13"/>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6"/>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1"/>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2"/>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3"/>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7"/>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1+ppt_w/2"/>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1+ppt_w/2"/>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0-ppt_w/2"/>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6"/>
                                        </p:tgtEl>
                                        <p:attrNameLst>
                                          <p:attrName>ppt_x</p:attrName>
                                        </p:attrNameLst>
                                      </p:cBhvr>
                                      <p:tavLst>
                                        <p:tav tm="0">
                                          <p:val>
                                            <p:strVal val="ppt_x"/>
                                          </p:val>
                                        </p:tav>
                                        <p:tav tm="100000">
                                          <p:val>
                                            <p:strVal val="0-ppt_w/2"/>
                                          </p:val>
                                        </p:tav>
                                      </p:tavLst>
                                    </p:anim>
                                    <p:anim calcmode="lin" valueType="num">
                                      <p:cBhvr additive="base">
                                        <p:cTn id="134" dur="2000"/>
                                        <p:tgtEl>
                                          <p:spTgt spid="16"/>
                                        </p:tgtEl>
                                        <p:attrNameLst>
                                          <p:attrName>ppt_y</p:attrName>
                                        </p:attrNameLst>
                                      </p:cBhvr>
                                      <p:tavLst>
                                        <p:tav tm="0">
                                          <p:val>
                                            <p:strVal val="ppt_y"/>
                                          </p:val>
                                        </p:tav>
                                        <p:tav tm="100000">
                                          <p:val>
                                            <p:strVal val="1+ppt_h/2"/>
                                          </p:val>
                                        </p:tav>
                                      </p:tavLst>
                                    </p:anim>
                                    <p:set>
                                      <p:cBhvr>
                                        <p:cTn id="135" dur="1" fill="hold">
                                          <p:stCondLst>
                                            <p:cond delay="1999"/>
                                          </p:stCondLst>
                                        </p:cTn>
                                        <p:tgtEl>
                                          <p:spTgt spid="16"/>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1+ppt_w/2"/>
                                          </p:val>
                                        </p:tav>
                                      </p:tavLst>
                                    </p:anim>
                                    <p:anim calcmode="lin" valueType="num">
                                      <p:cBhvr additive="base">
                                        <p:cTn id="138" dur="2000"/>
                                        <p:tgtEl>
                                          <p:spTgt spid="4"/>
                                        </p:tgtEl>
                                        <p:attrNameLst>
                                          <p:attrName>ppt_y</p:attrName>
                                        </p:attrNameLst>
                                      </p:cBhvr>
                                      <p:tavLst>
                                        <p:tav tm="0">
                                          <p:val>
                                            <p:strVal val="ppt_y"/>
                                          </p:val>
                                        </p:tav>
                                        <p:tav tm="100000">
                                          <p:val>
                                            <p:strVal val="0-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1+ppt_w/2"/>
                                          </p:val>
                                        </p:tav>
                                      </p:tavLst>
                                    </p:anim>
                                    <p:anim calcmode="lin" valueType="num">
                                      <p:cBhvr additive="base">
                                        <p:cTn id="142" dur="2000"/>
                                        <p:tgtEl>
                                          <p:spTgt spid="11"/>
                                        </p:tgtEl>
                                        <p:attrNameLst>
                                          <p:attrName>ppt_y</p:attrName>
                                        </p:attrNameLst>
                                      </p:cBhvr>
                                      <p:tavLst>
                                        <p:tav tm="0">
                                          <p:val>
                                            <p:strVal val="ppt_y"/>
                                          </p:val>
                                        </p:tav>
                                        <p:tav tm="100000">
                                          <p:val>
                                            <p:strVal val="0-ppt_h/2"/>
                                          </p:val>
                                        </p:tav>
                                      </p:tavLst>
                                    </p:anim>
                                    <p:set>
                                      <p:cBhvr>
                                        <p:cTn id="143" dur="1" fill="hold">
                                          <p:stCondLst>
                                            <p:cond delay="1999"/>
                                          </p:stCondLst>
                                        </p:cTn>
                                        <p:tgtEl>
                                          <p:spTgt spid="11"/>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1+ppt_w/2"/>
                                          </p:val>
                                        </p:tav>
                                      </p:tavLst>
                                    </p:anim>
                                    <p:anim calcmode="lin" valueType="num">
                                      <p:cBhvr additive="base">
                                        <p:cTn id="146" dur="2000"/>
                                        <p:tgtEl>
                                          <p:spTgt spid="12"/>
                                        </p:tgtEl>
                                        <p:attrNameLst>
                                          <p:attrName>ppt_y</p:attrName>
                                        </p:attrNameLst>
                                      </p:cBhvr>
                                      <p:tavLst>
                                        <p:tav tm="0">
                                          <p:val>
                                            <p:strVal val="ppt_y"/>
                                          </p:val>
                                        </p:tav>
                                        <p:tav tm="100000">
                                          <p:val>
                                            <p:strVal val="0-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1+ppt_w/2"/>
                                          </p:val>
                                        </p:tav>
                                      </p:tavLst>
                                    </p:anim>
                                    <p:anim calcmode="lin" valueType="num">
                                      <p:cBhvr additive="base">
                                        <p:cTn id="150" dur="2000"/>
                                        <p:tgtEl>
                                          <p:spTgt spid="13"/>
                                        </p:tgtEl>
                                        <p:attrNameLst>
                                          <p:attrName>ppt_y</p:attrName>
                                        </p:attrNameLst>
                                      </p:cBhvr>
                                      <p:tavLst>
                                        <p:tav tm="0">
                                          <p:val>
                                            <p:strVal val="ppt_y"/>
                                          </p:val>
                                        </p:tav>
                                        <p:tav tm="100000">
                                          <p:val>
                                            <p:strVal val="0-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0-ppt_w/2"/>
                                          </p:val>
                                        </p:tav>
                                      </p:tavLst>
                                    </p:anim>
                                    <p:anim calcmode="lin" valueType="num">
                                      <p:cBhvr additive="base">
                                        <p:cTn id="154" dur="2000"/>
                                        <p:tgtEl>
                                          <p:spTgt spid="7"/>
                                        </p:tgtEl>
                                        <p:attrNameLst>
                                          <p:attrName>ppt_y</p:attrName>
                                        </p:attrNameLst>
                                      </p:cBhvr>
                                      <p:tavLst>
                                        <p:tav tm="0">
                                          <p:val>
                                            <p:strVal val="ppt_y"/>
                                          </p:val>
                                        </p:tav>
                                        <p:tav tm="100000">
                                          <p:val>
                                            <p:strVal val="0-ppt_h/2"/>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0-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0-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0-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5"/>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8"/>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9"/>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6"/>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6"/>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1"/>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2"/>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3"/>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7"/>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7"/>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8"/>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9"/>
                                        </p:tgtEl>
                                        <p:attrNameLst>
                                          <p:attrName>r</p:attrName>
                                        </p:attrNameLst>
                                      </p:cBhvr>
                                    </p:animRo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stock-photo-3054721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074" name="Picture 2" descr="Emoji aguacate"/>
          <p:cNvPicPr>
            <a:picLocks noChangeAspect="1" noChangeArrowheads="1"/>
          </p:cNvPicPr>
          <p:nvPr/>
        </p:nvPicPr>
        <p:blipFill>
          <a:blip r:embed="rId3" cstate="print"/>
          <a:srcRect/>
          <a:stretch>
            <a:fillRect/>
          </a:stretch>
        </p:blipFill>
        <p:spPr bwMode="auto">
          <a:xfrm rot="16200000">
            <a:off x="0" y="2571750"/>
            <a:ext cx="790908" cy="790908"/>
          </a:xfrm>
          <a:prstGeom prst="rect">
            <a:avLst/>
          </a:prstGeom>
          <a:noFill/>
        </p:spPr>
      </p:pic>
      <p:pic>
        <p:nvPicPr>
          <p:cNvPr id="4" name="Picture 2" descr="Emoji aguacate"/>
          <p:cNvPicPr>
            <a:picLocks noChangeAspect="1" noChangeArrowheads="1"/>
          </p:cNvPicPr>
          <p:nvPr/>
        </p:nvPicPr>
        <p:blipFill>
          <a:blip r:embed="rId3" cstate="print"/>
          <a:srcRect/>
          <a:stretch>
            <a:fillRect/>
          </a:stretch>
        </p:blipFill>
        <p:spPr bwMode="auto">
          <a:xfrm rot="11292484">
            <a:off x="-8487" y="1848882"/>
            <a:ext cx="790908" cy="790908"/>
          </a:xfrm>
          <a:prstGeom prst="rect">
            <a:avLst/>
          </a:prstGeom>
          <a:noFill/>
        </p:spPr>
      </p:pic>
      <p:pic>
        <p:nvPicPr>
          <p:cNvPr id="5" name="Picture 2" descr="Emoji aguacate"/>
          <p:cNvPicPr>
            <a:picLocks noChangeAspect="1" noChangeArrowheads="1"/>
          </p:cNvPicPr>
          <p:nvPr/>
        </p:nvPicPr>
        <p:blipFill>
          <a:blip r:embed="rId3" cstate="print"/>
          <a:srcRect/>
          <a:stretch>
            <a:fillRect/>
          </a:stretch>
        </p:blipFill>
        <p:spPr bwMode="auto">
          <a:xfrm rot="16200000">
            <a:off x="642910" y="2571750"/>
            <a:ext cx="790908" cy="790908"/>
          </a:xfrm>
          <a:prstGeom prst="rect">
            <a:avLst/>
          </a:prstGeom>
          <a:noFill/>
        </p:spPr>
      </p:pic>
      <p:pic>
        <p:nvPicPr>
          <p:cNvPr id="6" name="Picture 2" descr="Emoji aguacate"/>
          <p:cNvPicPr>
            <a:picLocks noChangeAspect="1" noChangeArrowheads="1"/>
          </p:cNvPicPr>
          <p:nvPr/>
        </p:nvPicPr>
        <p:blipFill>
          <a:blip r:embed="rId3" cstate="print"/>
          <a:srcRect/>
          <a:stretch>
            <a:fillRect/>
          </a:stretch>
        </p:blipFill>
        <p:spPr bwMode="auto">
          <a:xfrm rot="11292484">
            <a:off x="634423" y="1848882"/>
            <a:ext cx="790908" cy="790908"/>
          </a:xfrm>
          <a:prstGeom prst="rect">
            <a:avLst/>
          </a:prstGeom>
          <a:noFill/>
        </p:spPr>
      </p:pic>
      <p:pic>
        <p:nvPicPr>
          <p:cNvPr id="7" name="Picture 2" descr="Emoji aguacate"/>
          <p:cNvPicPr>
            <a:picLocks noChangeAspect="1" noChangeArrowheads="1"/>
          </p:cNvPicPr>
          <p:nvPr/>
        </p:nvPicPr>
        <p:blipFill>
          <a:blip r:embed="rId3" cstate="print"/>
          <a:srcRect/>
          <a:stretch>
            <a:fillRect/>
          </a:stretch>
        </p:blipFill>
        <p:spPr bwMode="auto">
          <a:xfrm rot="16200000">
            <a:off x="1285884" y="2571750"/>
            <a:ext cx="790908" cy="790908"/>
          </a:xfrm>
          <a:prstGeom prst="rect">
            <a:avLst/>
          </a:prstGeom>
          <a:noFill/>
        </p:spPr>
      </p:pic>
      <p:pic>
        <p:nvPicPr>
          <p:cNvPr id="8" name="Picture 2" descr="Emoji aguacate"/>
          <p:cNvPicPr>
            <a:picLocks noChangeAspect="1" noChangeArrowheads="1"/>
          </p:cNvPicPr>
          <p:nvPr/>
        </p:nvPicPr>
        <p:blipFill>
          <a:blip r:embed="rId3" cstate="print"/>
          <a:srcRect/>
          <a:stretch>
            <a:fillRect/>
          </a:stretch>
        </p:blipFill>
        <p:spPr bwMode="auto">
          <a:xfrm rot="11292484">
            <a:off x="1277397" y="1848882"/>
            <a:ext cx="790908" cy="790908"/>
          </a:xfrm>
          <a:prstGeom prst="rect">
            <a:avLst/>
          </a:prstGeom>
          <a:noFill/>
        </p:spPr>
      </p:pic>
      <p:pic>
        <p:nvPicPr>
          <p:cNvPr id="9" name="Picture 2" descr="Emoji aguacate"/>
          <p:cNvPicPr>
            <a:picLocks noChangeAspect="1" noChangeArrowheads="1"/>
          </p:cNvPicPr>
          <p:nvPr/>
        </p:nvPicPr>
        <p:blipFill>
          <a:blip r:embed="rId3" cstate="print"/>
          <a:srcRect/>
          <a:stretch>
            <a:fillRect/>
          </a:stretch>
        </p:blipFill>
        <p:spPr bwMode="auto">
          <a:xfrm rot="16200000">
            <a:off x="1928794" y="2571750"/>
            <a:ext cx="790908" cy="790908"/>
          </a:xfrm>
          <a:prstGeom prst="rect">
            <a:avLst/>
          </a:prstGeom>
          <a:noFill/>
        </p:spPr>
      </p:pic>
      <p:pic>
        <p:nvPicPr>
          <p:cNvPr id="10" name="Picture 2" descr="Emoji aguacate"/>
          <p:cNvPicPr>
            <a:picLocks noChangeAspect="1" noChangeArrowheads="1"/>
          </p:cNvPicPr>
          <p:nvPr/>
        </p:nvPicPr>
        <p:blipFill>
          <a:blip r:embed="rId3" cstate="print"/>
          <a:srcRect/>
          <a:stretch>
            <a:fillRect/>
          </a:stretch>
        </p:blipFill>
        <p:spPr bwMode="auto">
          <a:xfrm rot="11292484">
            <a:off x="1920307" y="1848882"/>
            <a:ext cx="790908" cy="790908"/>
          </a:xfrm>
          <a:prstGeom prst="rect">
            <a:avLst/>
          </a:prstGeom>
          <a:noFill/>
        </p:spPr>
      </p:pic>
      <p:pic>
        <p:nvPicPr>
          <p:cNvPr id="11" name="Picture 2" descr="Emoji aguacate"/>
          <p:cNvPicPr>
            <a:picLocks noChangeAspect="1" noChangeArrowheads="1"/>
          </p:cNvPicPr>
          <p:nvPr/>
        </p:nvPicPr>
        <p:blipFill>
          <a:blip r:embed="rId3" cstate="print"/>
          <a:srcRect/>
          <a:stretch>
            <a:fillRect/>
          </a:stretch>
        </p:blipFill>
        <p:spPr bwMode="auto">
          <a:xfrm rot="16200000">
            <a:off x="2571768" y="2571750"/>
            <a:ext cx="790908" cy="790908"/>
          </a:xfrm>
          <a:prstGeom prst="rect">
            <a:avLst/>
          </a:prstGeom>
          <a:noFill/>
        </p:spPr>
      </p:pic>
      <p:pic>
        <p:nvPicPr>
          <p:cNvPr id="12" name="Picture 2" descr="Emoji aguacate"/>
          <p:cNvPicPr>
            <a:picLocks noChangeAspect="1" noChangeArrowheads="1"/>
          </p:cNvPicPr>
          <p:nvPr/>
        </p:nvPicPr>
        <p:blipFill>
          <a:blip r:embed="rId3" cstate="print"/>
          <a:srcRect/>
          <a:stretch>
            <a:fillRect/>
          </a:stretch>
        </p:blipFill>
        <p:spPr bwMode="auto">
          <a:xfrm rot="11292484">
            <a:off x="2563281" y="1848882"/>
            <a:ext cx="790908" cy="790908"/>
          </a:xfrm>
          <a:prstGeom prst="rect">
            <a:avLst/>
          </a:prstGeom>
          <a:noFill/>
        </p:spPr>
      </p:pic>
      <p:pic>
        <p:nvPicPr>
          <p:cNvPr id="13" name="Picture 2" descr="Emoji aguacate"/>
          <p:cNvPicPr>
            <a:picLocks noChangeAspect="1" noChangeArrowheads="1"/>
          </p:cNvPicPr>
          <p:nvPr/>
        </p:nvPicPr>
        <p:blipFill>
          <a:blip r:embed="rId3" cstate="print"/>
          <a:srcRect/>
          <a:stretch>
            <a:fillRect/>
          </a:stretch>
        </p:blipFill>
        <p:spPr bwMode="auto">
          <a:xfrm rot="16200000">
            <a:off x="3214678" y="2571750"/>
            <a:ext cx="790908" cy="790908"/>
          </a:xfrm>
          <a:prstGeom prst="rect">
            <a:avLst/>
          </a:prstGeom>
          <a:noFill/>
        </p:spPr>
      </p:pic>
      <p:pic>
        <p:nvPicPr>
          <p:cNvPr id="14" name="Picture 2" descr="Emoji aguacate"/>
          <p:cNvPicPr>
            <a:picLocks noChangeAspect="1" noChangeArrowheads="1"/>
          </p:cNvPicPr>
          <p:nvPr/>
        </p:nvPicPr>
        <p:blipFill>
          <a:blip r:embed="rId3" cstate="print"/>
          <a:srcRect/>
          <a:stretch>
            <a:fillRect/>
          </a:stretch>
        </p:blipFill>
        <p:spPr bwMode="auto">
          <a:xfrm rot="11292484">
            <a:off x="3206191" y="1848882"/>
            <a:ext cx="790908" cy="790908"/>
          </a:xfrm>
          <a:prstGeom prst="rect">
            <a:avLst/>
          </a:prstGeom>
          <a:noFill/>
        </p:spPr>
      </p:pic>
      <p:pic>
        <p:nvPicPr>
          <p:cNvPr id="15" name="Picture 2" descr="Emoji aguacate"/>
          <p:cNvPicPr>
            <a:picLocks noChangeAspect="1" noChangeArrowheads="1"/>
          </p:cNvPicPr>
          <p:nvPr/>
        </p:nvPicPr>
        <p:blipFill>
          <a:blip r:embed="rId3" cstate="print"/>
          <a:srcRect/>
          <a:stretch>
            <a:fillRect/>
          </a:stretch>
        </p:blipFill>
        <p:spPr bwMode="auto">
          <a:xfrm rot="16200000">
            <a:off x="3857652" y="2571750"/>
            <a:ext cx="790908" cy="790908"/>
          </a:xfrm>
          <a:prstGeom prst="rect">
            <a:avLst/>
          </a:prstGeom>
          <a:noFill/>
        </p:spPr>
      </p:pic>
      <p:pic>
        <p:nvPicPr>
          <p:cNvPr id="16" name="Picture 2" descr="Emoji aguacate"/>
          <p:cNvPicPr>
            <a:picLocks noChangeAspect="1" noChangeArrowheads="1"/>
          </p:cNvPicPr>
          <p:nvPr/>
        </p:nvPicPr>
        <p:blipFill>
          <a:blip r:embed="rId3" cstate="print"/>
          <a:srcRect/>
          <a:stretch>
            <a:fillRect/>
          </a:stretch>
        </p:blipFill>
        <p:spPr bwMode="auto">
          <a:xfrm rot="11292484">
            <a:off x="3849165" y="1848882"/>
            <a:ext cx="790908" cy="790908"/>
          </a:xfrm>
          <a:prstGeom prst="rect">
            <a:avLst/>
          </a:prstGeom>
          <a:noFill/>
        </p:spPr>
      </p:pic>
      <p:pic>
        <p:nvPicPr>
          <p:cNvPr id="17" name="Picture 2" descr="Emoji aguacate"/>
          <p:cNvPicPr>
            <a:picLocks noChangeAspect="1" noChangeArrowheads="1"/>
          </p:cNvPicPr>
          <p:nvPr/>
        </p:nvPicPr>
        <p:blipFill>
          <a:blip r:embed="rId3" cstate="print"/>
          <a:srcRect/>
          <a:stretch>
            <a:fillRect/>
          </a:stretch>
        </p:blipFill>
        <p:spPr bwMode="auto">
          <a:xfrm rot="16200000">
            <a:off x="4500562" y="2571750"/>
            <a:ext cx="790908" cy="790908"/>
          </a:xfrm>
          <a:prstGeom prst="rect">
            <a:avLst/>
          </a:prstGeom>
          <a:noFill/>
        </p:spPr>
      </p:pic>
      <p:pic>
        <p:nvPicPr>
          <p:cNvPr id="18" name="Picture 2" descr="Emoji aguacate"/>
          <p:cNvPicPr>
            <a:picLocks noChangeAspect="1" noChangeArrowheads="1"/>
          </p:cNvPicPr>
          <p:nvPr/>
        </p:nvPicPr>
        <p:blipFill>
          <a:blip r:embed="rId3" cstate="print"/>
          <a:srcRect/>
          <a:stretch>
            <a:fillRect/>
          </a:stretch>
        </p:blipFill>
        <p:spPr bwMode="auto">
          <a:xfrm rot="11292484">
            <a:off x="4492075" y="1848882"/>
            <a:ext cx="790908" cy="790908"/>
          </a:xfrm>
          <a:prstGeom prst="rect">
            <a:avLst/>
          </a:prstGeom>
          <a:noFill/>
        </p:spPr>
      </p:pic>
      <p:pic>
        <p:nvPicPr>
          <p:cNvPr id="19" name="Picture 2" descr="Emoji aguacate"/>
          <p:cNvPicPr>
            <a:picLocks noChangeAspect="1" noChangeArrowheads="1"/>
          </p:cNvPicPr>
          <p:nvPr/>
        </p:nvPicPr>
        <p:blipFill>
          <a:blip r:embed="rId3" cstate="print"/>
          <a:srcRect/>
          <a:stretch>
            <a:fillRect/>
          </a:stretch>
        </p:blipFill>
        <p:spPr bwMode="auto">
          <a:xfrm rot="16200000">
            <a:off x="5143536" y="2571750"/>
            <a:ext cx="790908" cy="790908"/>
          </a:xfrm>
          <a:prstGeom prst="rect">
            <a:avLst/>
          </a:prstGeom>
          <a:noFill/>
        </p:spPr>
      </p:pic>
      <p:pic>
        <p:nvPicPr>
          <p:cNvPr id="20" name="Picture 2" descr="Emoji aguacate"/>
          <p:cNvPicPr>
            <a:picLocks noChangeAspect="1" noChangeArrowheads="1"/>
          </p:cNvPicPr>
          <p:nvPr/>
        </p:nvPicPr>
        <p:blipFill>
          <a:blip r:embed="rId3" cstate="print"/>
          <a:srcRect/>
          <a:stretch>
            <a:fillRect/>
          </a:stretch>
        </p:blipFill>
        <p:spPr bwMode="auto">
          <a:xfrm rot="11292484">
            <a:off x="5135049" y="1848882"/>
            <a:ext cx="790908" cy="790908"/>
          </a:xfrm>
          <a:prstGeom prst="rect">
            <a:avLst/>
          </a:prstGeom>
          <a:noFill/>
        </p:spPr>
      </p:pic>
      <p:pic>
        <p:nvPicPr>
          <p:cNvPr id="21" name="Picture 2" descr="Emoji aguacate"/>
          <p:cNvPicPr>
            <a:picLocks noChangeAspect="1" noChangeArrowheads="1"/>
          </p:cNvPicPr>
          <p:nvPr/>
        </p:nvPicPr>
        <p:blipFill>
          <a:blip r:embed="rId3" cstate="print"/>
          <a:srcRect/>
          <a:stretch>
            <a:fillRect/>
          </a:stretch>
        </p:blipFill>
        <p:spPr bwMode="auto">
          <a:xfrm rot="16200000">
            <a:off x="5786446" y="2571750"/>
            <a:ext cx="790908" cy="790908"/>
          </a:xfrm>
          <a:prstGeom prst="rect">
            <a:avLst/>
          </a:prstGeom>
          <a:noFill/>
        </p:spPr>
      </p:pic>
      <p:pic>
        <p:nvPicPr>
          <p:cNvPr id="22" name="Picture 2" descr="Emoji aguacate"/>
          <p:cNvPicPr>
            <a:picLocks noChangeAspect="1" noChangeArrowheads="1"/>
          </p:cNvPicPr>
          <p:nvPr/>
        </p:nvPicPr>
        <p:blipFill>
          <a:blip r:embed="rId3" cstate="print"/>
          <a:srcRect/>
          <a:stretch>
            <a:fillRect/>
          </a:stretch>
        </p:blipFill>
        <p:spPr bwMode="auto">
          <a:xfrm rot="11292484">
            <a:off x="5777959" y="1848882"/>
            <a:ext cx="790908" cy="790908"/>
          </a:xfrm>
          <a:prstGeom prst="rect">
            <a:avLst/>
          </a:prstGeom>
          <a:noFill/>
        </p:spPr>
      </p:pic>
      <p:pic>
        <p:nvPicPr>
          <p:cNvPr id="23" name="Picture 2" descr="Emoji aguacate"/>
          <p:cNvPicPr>
            <a:picLocks noChangeAspect="1" noChangeArrowheads="1"/>
          </p:cNvPicPr>
          <p:nvPr/>
        </p:nvPicPr>
        <p:blipFill>
          <a:blip r:embed="rId3" cstate="print"/>
          <a:srcRect/>
          <a:stretch>
            <a:fillRect/>
          </a:stretch>
        </p:blipFill>
        <p:spPr bwMode="auto">
          <a:xfrm rot="16200000">
            <a:off x="6429420" y="2571750"/>
            <a:ext cx="790908" cy="790908"/>
          </a:xfrm>
          <a:prstGeom prst="rect">
            <a:avLst/>
          </a:prstGeom>
          <a:noFill/>
        </p:spPr>
      </p:pic>
      <p:pic>
        <p:nvPicPr>
          <p:cNvPr id="24" name="Picture 2" descr="Emoji aguacate"/>
          <p:cNvPicPr>
            <a:picLocks noChangeAspect="1" noChangeArrowheads="1"/>
          </p:cNvPicPr>
          <p:nvPr/>
        </p:nvPicPr>
        <p:blipFill>
          <a:blip r:embed="rId3" cstate="print"/>
          <a:srcRect/>
          <a:stretch>
            <a:fillRect/>
          </a:stretch>
        </p:blipFill>
        <p:spPr bwMode="auto">
          <a:xfrm rot="11292484">
            <a:off x="6420933" y="1848882"/>
            <a:ext cx="790908" cy="790908"/>
          </a:xfrm>
          <a:prstGeom prst="rect">
            <a:avLst/>
          </a:prstGeom>
          <a:noFill/>
        </p:spPr>
      </p:pic>
      <p:pic>
        <p:nvPicPr>
          <p:cNvPr id="25" name="Picture 2" descr="Emoji aguacate"/>
          <p:cNvPicPr>
            <a:picLocks noChangeAspect="1" noChangeArrowheads="1"/>
          </p:cNvPicPr>
          <p:nvPr/>
        </p:nvPicPr>
        <p:blipFill>
          <a:blip r:embed="rId3" cstate="print"/>
          <a:srcRect/>
          <a:stretch>
            <a:fillRect/>
          </a:stretch>
        </p:blipFill>
        <p:spPr bwMode="auto">
          <a:xfrm rot="16200000">
            <a:off x="7072330" y="2571750"/>
            <a:ext cx="790908" cy="790908"/>
          </a:xfrm>
          <a:prstGeom prst="rect">
            <a:avLst/>
          </a:prstGeom>
          <a:noFill/>
        </p:spPr>
      </p:pic>
      <p:pic>
        <p:nvPicPr>
          <p:cNvPr id="26" name="Picture 2" descr="Emoji aguacate"/>
          <p:cNvPicPr>
            <a:picLocks noChangeAspect="1" noChangeArrowheads="1"/>
          </p:cNvPicPr>
          <p:nvPr/>
        </p:nvPicPr>
        <p:blipFill>
          <a:blip r:embed="rId3" cstate="print"/>
          <a:srcRect/>
          <a:stretch>
            <a:fillRect/>
          </a:stretch>
        </p:blipFill>
        <p:spPr bwMode="auto">
          <a:xfrm rot="11292484">
            <a:off x="7063843" y="1848882"/>
            <a:ext cx="790908" cy="790908"/>
          </a:xfrm>
          <a:prstGeom prst="rect">
            <a:avLst/>
          </a:prstGeom>
          <a:noFill/>
        </p:spPr>
      </p:pic>
      <p:pic>
        <p:nvPicPr>
          <p:cNvPr id="27" name="Picture 2" descr="Emoji aguacate"/>
          <p:cNvPicPr>
            <a:picLocks noChangeAspect="1" noChangeArrowheads="1"/>
          </p:cNvPicPr>
          <p:nvPr/>
        </p:nvPicPr>
        <p:blipFill>
          <a:blip r:embed="rId3" cstate="print"/>
          <a:srcRect/>
          <a:stretch>
            <a:fillRect/>
          </a:stretch>
        </p:blipFill>
        <p:spPr bwMode="auto">
          <a:xfrm rot="16200000">
            <a:off x="7666262" y="2571750"/>
            <a:ext cx="790908" cy="790908"/>
          </a:xfrm>
          <a:prstGeom prst="rect">
            <a:avLst/>
          </a:prstGeom>
          <a:noFill/>
        </p:spPr>
      </p:pic>
      <p:pic>
        <p:nvPicPr>
          <p:cNvPr id="28" name="Picture 2" descr="Emoji aguacate"/>
          <p:cNvPicPr>
            <a:picLocks noChangeAspect="1" noChangeArrowheads="1"/>
          </p:cNvPicPr>
          <p:nvPr/>
        </p:nvPicPr>
        <p:blipFill>
          <a:blip r:embed="rId3" cstate="print"/>
          <a:srcRect/>
          <a:stretch>
            <a:fillRect/>
          </a:stretch>
        </p:blipFill>
        <p:spPr bwMode="auto">
          <a:xfrm rot="11292484">
            <a:off x="7657775" y="1848882"/>
            <a:ext cx="790908" cy="790908"/>
          </a:xfrm>
          <a:prstGeom prst="rect">
            <a:avLst/>
          </a:prstGeom>
          <a:noFill/>
        </p:spPr>
      </p:pic>
      <p:pic>
        <p:nvPicPr>
          <p:cNvPr id="29" name="Picture 2" descr="Emoji aguacate"/>
          <p:cNvPicPr>
            <a:picLocks noChangeAspect="1" noChangeArrowheads="1"/>
          </p:cNvPicPr>
          <p:nvPr/>
        </p:nvPicPr>
        <p:blipFill>
          <a:blip r:embed="rId3" cstate="print"/>
          <a:srcRect/>
          <a:stretch>
            <a:fillRect/>
          </a:stretch>
        </p:blipFill>
        <p:spPr bwMode="auto">
          <a:xfrm rot="16200000">
            <a:off x="8309172" y="2571750"/>
            <a:ext cx="790908" cy="790908"/>
          </a:xfrm>
          <a:prstGeom prst="rect">
            <a:avLst/>
          </a:prstGeom>
          <a:noFill/>
        </p:spPr>
      </p:pic>
      <p:pic>
        <p:nvPicPr>
          <p:cNvPr id="30" name="Picture 2" descr="Emoji aguacate"/>
          <p:cNvPicPr>
            <a:picLocks noChangeAspect="1" noChangeArrowheads="1"/>
          </p:cNvPicPr>
          <p:nvPr/>
        </p:nvPicPr>
        <p:blipFill>
          <a:blip r:embed="rId3" cstate="print"/>
          <a:srcRect/>
          <a:stretch>
            <a:fillRect/>
          </a:stretch>
        </p:blipFill>
        <p:spPr bwMode="auto">
          <a:xfrm rot="11292484">
            <a:off x="8300685" y="1848882"/>
            <a:ext cx="790908" cy="790908"/>
          </a:xfrm>
          <a:prstGeom prst="rect">
            <a:avLst/>
          </a:prstGeom>
          <a:noFill/>
        </p:spPr>
      </p:pic>
      <p:pic>
        <p:nvPicPr>
          <p:cNvPr id="31" name="30 Imagen" descr="cooltext328836430385005.png"/>
          <p:cNvPicPr>
            <a:picLocks noChangeAspect="1"/>
          </p:cNvPicPr>
          <p:nvPr/>
        </p:nvPicPr>
        <p:blipFill>
          <a:blip r:embed="rId4">
            <a:duotone>
              <a:prstClr val="black"/>
              <a:schemeClr val="accent3">
                <a:tint val="45000"/>
                <a:satMod val="400000"/>
              </a:schemeClr>
            </a:duotone>
            <a:lum contrast="40000"/>
          </a:blip>
          <a:stretch>
            <a:fillRect/>
          </a:stretch>
        </p:blipFill>
        <p:spPr>
          <a:xfrm rot="20416025">
            <a:off x="1561457" y="3519610"/>
            <a:ext cx="1486195" cy="593175"/>
          </a:xfrm>
          <a:prstGeom prst="rect">
            <a:avLst/>
          </a:prstGeom>
        </p:spPr>
      </p:pic>
      <p:sp>
        <p:nvSpPr>
          <p:cNvPr id="32" name="31 Rectángulo"/>
          <p:cNvSpPr/>
          <p:nvPr/>
        </p:nvSpPr>
        <p:spPr>
          <a:xfrm>
            <a:off x="-285784" y="-214332"/>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0-#ppt_w/2"/>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0-#ppt_w/2"/>
                                          </p:val>
                                        </p:tav>
                                        <p:tav tm="100000">
                                          <p:val>
                                            <p:strVal val="#ppt_x"/>
                                          </p:val>
                                        </p:tav>
                                      </p:tavLst>
                                    </p:anim>
                                    <p:anim calcmode="lin" valueType="num">
                                      <p:cBhvr additive="base">
                                        <p:cTn id="62" dur="2000" fill="hold"/>
                                        <p:tgtEl>
                                          <p:spTgt spid="30"/>
                                        </p:tgtEl>
                                        <p:attrNameLst>
                                          <p:attrName>ppt_y</p:attrName>
                                        </p:attrNameLst>
                                      </p:cBhvr>
                                      <p:tavLst>
                                        <p:tav tm="0">
                                          <p:val>
                                            <p:strVal val="1+#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3074"/>
                                        </p:tgtEl>
                                        <p:attrNameLst>
                                          <p:attrName>style.visibility</p:attrName>
                                        </p:attrNameLst>
                                      </p:cBhvr>
                                      <p:to>
                                        <p:strVal val="visible"/>
                                      </p:to>
                                    </p:set>
                                    <p:anim calcmode="lin" valueType="num">
                                      <p:cBhvr additive="base">
                                        <p:cTn id="65" dur="2000" fill="hold"/>
                                        <p:tgtEl>
                                          <p:spTgt spid="3074"/>
                                        </p:tgtEl>
                                        <p:attrNameLst>
                                          <p:attrName>ppt_x</p:attrName>
                                        </p:attrNameLst>
                                      </p:cBhvr>
                                      <p:tavLst>
                                        <p:tav tm="0">
                                          <p:val>
                                            <p:strVal val="0-#ppt_w/2"/>
                                          </p:val>
                                        </p:tav>
                                        <p:tav tm="100000">
                                          <p:val>
                                            <p:strVal val="#ppt_x"/>
                                          </p:val>
                                        </p:tav>
                                      </p:tavLst>
                                    </p:anim>
                                    <p:anim calcmode="lin" valueType="num">
                                      <p:cBhvr additive="base">
                                        <p:cTn id="66" dur="2000" fill="hold"/>
                                        <p:tgtEl>
                                          <p:spTgt spid="307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additive="base">
                                        <p:cTn id="73" dur="2000" fill="hold"/>
                                        <p:tgtEl>
                                          <p:spTgt spid="7"/>
                                        </p:tgtEl>
                                        <p:attrNameLst>
                                          <p:attrName>ppt_x</p:attrName>
                                        </p:attrNameLst>
                                      </p:cBhvr>
                                      <p:tavLst>
                                        <p:tav tm="0">
                                          <p:val>
                                            <p:strVal val="0-#ppt_w/2"/>
                                          </p:val>
                                        </p:tav>
                                        <p:tav tm="100000">
                                          <p:val>
                                            <p:strVal val="#ppt_x"/>
                                          </p:val>
                                        </p:tav>
                                      </p:tavLst>
                                    </p:anim>
                                    <p:anim calcmode="lin" valueType="num">
                                      <p:cBhvr additive="base">
                                        <p:cTn id="74" dur="2000" fill="hold"/>
                                        <p:tgtEl>
                                          <p:spTgt spid="7"/>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2000" fill="hold"/>
                                        <p:tgtEl>
                                          <p:spTgt spid="9"/>
                                        </p:tgtEl>
                                        <p:attrNameLst>
                                          <p:attrName>ppt_x</p:attrName>
                                        </p:attrNameLst>
                                      </p:cBhvr>
                                      <p:tavLst>
                                        <p:tav tm="0">
                                          <p:val>
                                            <p:strVal val="0-#ppt_w/2"/>
                                          </p:val>
                                        </p:tav>
                                        <p:tav tm="100000">
                                          <p:val>
                                            <p:strVal val="#ppt_x"/>
                                          </p:val>
                                        </p:tav>
                                      </p:tavLst>
                                    </p:anim>
                                    <p:anim calcmode="lin" valueType="num">
                                      <p:cBhvr additive="base">
                                        <p:cTn id="78" dur="2000" fill="hold"/>
                                        <p:tgtEl>
                                          <p:spTgt spid="9"/>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0-#ppt_w/2"/>
                                          </p:val>
                                        </p:tav>
                                        <p:tav tm="100000">
                                          <p:val>
                                            <p:strVal val="#ppt_x"/>
                                          </p:val>
                                        </p:tav>
                                      </p:tavLst>
                                    </p:anim>
                                    <p:anim calcmode="lin" valueType="num">
                                      <p:cBhvr additive="base">
                                        <p:cTn id="82" dur="2000" fill="hold"/>
                                        <p:tgtEl>
                                          <p:spTgt spid="11"/>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0-#ppt_w/2"/>
                                          </p:val>
                                        </p:tav>
                                        <p:tav tm="100000">
                                          <p:val>
                                            <p:strVal val="#ppt_x"/>
                                          </p:val>
                                        </p:tav>
                                      </p:tavLst>
                                    </p:anim>
                                    <p:anim calcmode="lin" valueType="num">
                                      <p:cBhvr additive="base">
                                        <p:cTn id="86" dur="2000" fill="hold"/>
                                        <p:tgtEl>
                                          <p:spTgt spid="13"/>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0-#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0-#ppt_w/2"/>
                                          </p:val>
                                        </p:tav>
                                        <p:tav tm="100000">
                                          <p:val>
                                            <p:strVal val="#ppt_x"/>
                                          </p:val>
                                        </p:tav>
                                      </p:tavLst>
                                    </p:anim>
                                    <p:anim calcmode="lin" valueType="num">
                                      <p:cBhvr additive="base">
                                        <p:cTn id="98" dur="2000" fill="hold"/>
                                        <p:tgtEl>
                                          <p:spTgt spid="19"/>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2000" fill="hold"/>
                                        <p:tgtEl>
                                          <p:spTgt spid="21"/>
                                        </p:tgtEl>
                                        <p:attrNameLst>
                                          <p:attrName>ppt_x</p:attrName>
                                        </p:attrNameLst>
                                      </p:cBhvr>
                                      <p:tavLst>
                                        <p:tav tm="0">
                                          <p:val>
                                            <p:strVal val="0-#ppt_w/2"/>
                                          </p:val>
                                        </p:tav>
                                        <p:tav tm="100000">
                                          <p:val>
                                            <p:strVal val="#ppt_x"/>
                                          </p:val>
                                        </p:tav>
                                      </p:tavLst>
                                    </p:anim>
                                    <p:anim calcmode="lin" valueType="num">
                                      <p:cBhvr additive="base">
                                        <p:cTn id="102" dur="2000" fill="hold"/>
                                        <p:tgtEl>
                                          <p:spTgt spid="21"/>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2000" fill="hold"/>
                                        <p:tgtEl>
                                          <p:spTgt spid="23"/>
                                        </p:tgtEl>
                                        <p:attrNameLst>
                                          <p:attrName>ppt_x</p:attrName>
                                        </p:attrNameLst>
                                      </p:cBhvr>
                                      <p:tavLst>
                                        <p:tav tm="0">
                                          <p:val>
                                            <p:strVal val="0-#ppt_w/2"/>
                                          </p:val>
                                        </p:tav>
                                        <p:tav tm="100000">
                                          <p:val>
                                            <p:strVal val="#ppt_x"/>
                                          </p:val>
                                        </p:tav>
                                      </p:tavLst>
                                    </p:anim>
                                    <p:anim calcmode="lin" valueType="num">
                                      <p:cBhvr additive="base">
                                        <p:cTn id="106" dur="2000" fill="hold"/>
                                        <p:tgtEl>
                                          <p:spTgt spid="23"/>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5"/>
                                        </p:tgtEl>
                                        <p:attrNameLst>
                                          <p:attrName>style.visibility</p:attrName>
                                        </p:attrNameLst>
                                      </p:cBhvr>
                                      <p:to>
                                        <p:strVal val="visible"/>
                                      </p:to>
                                    </p:set>
                                    <p:anim calcmode="lin" valueType="num">
                                      <p:cBhvr additive="base">
                                        <p:cTn id="109" dur="2000" fill="hold"/>
                                        <p:tgtEl>
                                          <p:spTgt spid="25"/>
                                        </p:tgtEl>
                                        <p:attrNameLst>
                                          <p:attrName>ppt_x</p:attrName>
                                        </p:attrNameLst>
                                      </p:cBhvr>
                                      <p:tavLst>
                                        <p:tav tm="0">
                                          <p:val>
                                            <p:strVal val="0-#ppt_w/2"/>
                                          </p:val>
                                        </p:tav>
                                        <p:tav tm="100000">
                                          <p:val>
                                            <p:strVal val="#ppt_x"/>
                                          </p:val>
                                        </p:tav>
                                      </p:tavLst>
                                    </p:anim>
                                    <p:anim calcmode="lin" valueType="num">
                                      <p:cBhvr additive="base">
                                        <p:cTn id="110" dur="2000" fill="hold"/>
                                        <p:tgtEl>
                                          <p:spTgt spid="25"/>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additive="base">
                                        <p:cTn id="113" dur="2000" fill="hold"/>
                                        <p:tgtEl>
                                          <p:spTgt spid="27"/>
                                        </p:tgtEl>
                                        <p:attrNameLst>
                                          <p:attrName>ppt_x</p:attrName>
                                        </p:attrNameLst>
                                      </p:cBhvr>
                                      <p:tavLst>
                                        <p:tav tm="0">
                                          <p:val>
                                            <p:strVal val="0-#ppt_w/2"/>
                                          </p:val>
                                        </p:tav>
                                        <p:tav tm="100000">
                                          <p:val>
                                            <p:strVal val="#ppt_x"/>
                                          </p:val>
                                        </p:tav>
                                      </p:tavLst>
                                    </p:anim>
                                    <p:anim calcmode="lin" valueType="num">
                                      <p:cBhvr additive="base">
                                        <p:cTn id="114" dur="2000" fill="hold"/>
                                        <p:tgtEl>
                                          <p:spTgt spid="27"/>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29"/>
                                        </p:tgtEl>
                                        <p:attrNameLst>
                                          <p:attrName>style.visibility</p:attrName>
                                        </p:attrNameLst>
                                      </p:cBhvr>
                                      <p:to>
                                        <p:strVal val="visible"/>
                                      </p:to>
                                    </p:set>
                                    <p:anim calcmode="lin" valueType="num">
                                      <p:cBhvr additive="base">
                                        <p:cTn id="117" dur="2000" fill="hold"/>
                                        <p:tgtEl>
                                          <p:spTgt spid="29"/>
                                        </p:tgtEl>
                                        <p:attrNameLst>
                                          <p:attrName>ppt_x</p:attrName>
                                        </p:attrNameLst>
                                      </p:cBhvr>
                                      <p:tavLst>
                                        <p:tav tm="0">
                                          <p:val>
                                            <p:strVal val="0-#ppt_w/2"/>
                                          </p:val>
                                        </p:tav>
                                        <p:tav tm="100000">
                                          <p:val>
                                            <p:strVal val="#ppt_x"/>
                                          </p:val>
                                        </p:tav>
                                      </p:tavLst>
                                    </p:anim>
                                    <p:anim calcmode="lin" valueType="num">
                                      <p:cBhvr additive="base">
                                        <p:cTn id="118" dur="2000" fill="hold"/>
                                        <p:tgtEl>
                                          <p:spTgt spid="29"/>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4"/>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8"/>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30"/>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307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5"/>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7"/>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9"/>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1"/>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3"/>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5"/>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7"/>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9"/>
                                        </p:tgtEl>
                                        <p:attrNameLst>
                                          <p:attrName>r</p:attrName>
                                        </p:attrNameLst>
                                      </p:cBhvr>
                                    </p:animRot>
                                  </p:childTnLst>
                                </p:cTn>
                              </p:par>
                            </p:childTnLst>
                          </p:cTn>
                        </p:par>
                        <p:par>
                          <p:cTn id="175" fill="hold">
                            <p:stCondLst>
                              <p:cond delay="4000"/>
                            </p:stCondLst>
                            <p:childTnLst>
                              <p:par>
                                <p:cTn id="176" presetID="2" presetClass="exit" presetSubtype="3"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0-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0-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1+ppt_w/2"/>
                                          </p:val>
                                        </p:tav>
                                      </p:tavLst>
                                    </p:anim>
                                    <p:anim calcmode="lin" valueType="num">
                                      <p:cBhvr additive="base">
                                        <p:cTn id="186" dur="2000"/>
                                        <p:tgtEl>
                                          <p:spTgt spid="8"/>
                                        </p:tgtEl>
                                        <p:attrNameLst>
                                          <p:attrName>ppt_y</p:attrName>
                                        </p:attrNameLst>
                                      </p:cBhvr>
                                      <p:tavLst>
                                        <p:tav tm="0">
                                          <p:val>
                                            <p:strVal val="ppt_y"/>
                                          </p:val>
                                        </p:tav>
                                        <p:tav tm="100000">
                                          <p:val>
                                            <p:strVal val="0-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0-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0-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1+ppt_w/2"/>
                                          </p:val>
                                        </p:tav>
                                      </p:tavLst>
                                    </p:anim>
                                    <p:anim calcmode="lin" valueType="num">
                                      <p:cBhvr additive="base">
                                        <p:cTn id="198" dur="2000"/>
                                        <p:tgtEl>
                                          <p:spTgt spid="14"/>
                                        </p:tgtEl>
                                        <p:attrNameLst>
                                          <p:attrName>ppt_y</p:attrName>
                                        </p:attrNameLst>
                                      </p:cBhvr>
                                      <p:tavLst>
                                        <p:tav tm="0">
                                          <p:val>
                                            <p:strVal val="ppt_y"/>
                                          </p:val>
                                        </p:tav>
                                        <p:tav tm="100000">
                                          <p:val>
                                            <p:strVal val="0-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1+ppt_w/2"/>
                                          </p:val>
                                        </p:tav>
                                      </p:tavLst>
                                    </p:anim>
                                    <p:anim calcmode="lin" valueType="num">
                                      <p:cBhvr additive="base">
                                        <p:cTn id="202" dur="2000"/>
                                        <p:tgtEl>
                                          <p:spTgt spid="16"/>
                                        </p:tgtEl>
                                        <p:attrNameLst>
                                          <p:attrName>ppt_y</p:attrName>
                                        </p:attrNameLst>
                                      </p:cBhvr>
                                      <p:tavLst>
                                        <p:tav tm="0">
                                          <p:val>
                                            <p:strVal val="ppt_y"/>
                                          </p:val>
                                        </p:tav>
                                        <p:tav tm="100000">
                                          <p:val>
                                            <p:strVal val="0-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8"/>
                                        </p:tgtEl>
                                        <p:attrNameLst>
                                          <p:attrName>ppt_x</p:attrName>
                                        </p:attrNameLst>
                                      </p:cBhvr>
                                      <p:tavLst>
                                        <p:tav tm="0">
                                          <p:val>
                                            <p:strVal val="ppt_x"/>
                                          </p:val>
                                        </p:tav>
                                        <p:tav tm="100000">
                                          <p:val>
                                            <p:strVal val="1+ppt_w/2"/>
                                          </p:val>
                                        </p:tav>
                                      </p:tavLst>
                                    </p:anim>
                                    <p:anim calcmode="lin" valueType="num">
                                      <p:cBhvr additive="base">
                                        <p:cTn id="206" dur="2000"/>
                                        <p:tgtEl>
                                          <p:spTgt spid="18"/>
                                        </p:tgtEl>
                                        <p:attrNameLst>
                                          <p:attrName>ppt_y</p:attrName>
                                        </p:attrNameLst>
                                      </p:cBhvr>
                                      <p:tavLst>
                                        <p:tav tm="0">
                                          <p:val>
                                            <p:strVal val="ppt_y"/>
                                          </p:val>
                                        </p:tav>
                                        <p:tav tm="100000">
                                          <p:val>
                                            <p:strVal val="0-ppt_h/2"/>
                                          </p:val>
                                        </p:tav>
                                      </p:tavLst>
                                    </p:anim>
                                    <p:set>
                                      <p:cBhvr>
                                        <p:cTn id="207" dur="1" fill="hold">
                                          <p:stCondLst>
                                            <p:cond delay="1999"/>
                                          </p:stCondLst>
                                        </p:cTn>
                                        <p:tgtEl>
                                          <p:spTgt spid="18"/>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20"/>
                                        </p:tgtEl>
                                        <p:attrNameLst>
                                          <p:attrName>ppt_x</p:attrName>
                                        </p:attrNameLst>
                                      </p:cBhvr>
                                      <p:tavLst>
                                        <p:tav tm="0">
                                          <p:val>
                                            <p:strVal val="ppt_x"/>
                                          </p:val>
                                        </p:tav>
                                        <p:tav tm="100000">
                                          <p:val>
                                            <p:strVal val="1+ppt_w/2"/>
                                          </p:val>
                                        </p:tav>
                                      </p:tavLst>
                                    </p:anim>
                                    <p:anim calcmode="lin" valueType="num">
                                      <p:cBhvr additive="base">
                                        <p:cTn id="210" dur="2000"/>
                                        <p:tgtEl>
                                          <p:spTgt spid="20"/>
                                        </p:tgtEl>
                                        <p:attrNameLst>
                                          <p:attrName>ppt_y</p:attrName>
                                        </p:attrNameLst>
                                      </p:cBhvr>
                                      <p:tavLst>
                                        <p:tav tm="0">
                                          <p:val>
                                            <p:strVal val="ppt_y"/>
                                          </p:val>
                                        </p:tav>
                                        <p:tav tm="100000">
                                          <p:val>
                                            <p:strVal val="0-ppt_h/2"/>
                                          </p:val>
                                        </p:tav>
                                      </p:tavLst>
                                    </p:anim>
                                    <p:set>
                                      <p:cBhvr>
                                        <p:cTn id="211" dur="1" fill="hold">
                                          <p:stCondLst>
                                            <p:cond delay="1999"/>
                                          </p:stCondLst>
                                        </p:cTn>
                                        <p:tgtEl>
                                          <p:spTgt spid="20"/>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1+ppt_w/2"/>
                                          </p:val>
                                        </p:tav>
                                      </p:tavLst>
                                    </p:anim>
                                    <p:anim calcmode="lin" valueType="num">
                                      <p:cBhvr additive="base">
                                        <p:cTn id="214" dur="2000"/>
                                        <p:tgtEl>
                                          <p:spTgt spid="22"/>
                                        </p:tgtEl>
                                        <p:attrNameLst>
                                          <p:attrName>ppt_y</p:attrName>
                                        </p:attrNameLst>
                                      </p:cBhvr>
                                      <p:tavLst>
                                        <p:tav tm="0">
                                          <p:val>
                                            <p:strVal val="ppt_y"/>
                                          </p:val>
                                        </p:tav>
                                        <p:tav tm="100000">
                                          <p:val>
                                            <p:strVal val="0-ppt_h/2"/>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4"/>
                                        </p:tgtEl>
                                        <p:attrNameLst>
                                          <p:attrName>ppt_x</p:attrName>
                                        </p:attrNameLst>
                                      </p:cBhvr>
                                      <p:tavLst>
                                        <p:tav tm="0">
                                          <p:val>
                                            <p:strVal val="ppt_x"/>
                                          </p:val>
                                        </p:tav>
                                        <p:tav tm="100000">
                                          <p:val>
                                            <p:strVal val="1+ppt_w/2"/>
                                          </p:val>
                                        </p:tav>
                                      </p:tavLst>
                                    </p:anim>
                                    <p:anim calcmode="lin" valueType="num">
                                      <p:cBhvr additive="base">
                                        <p:cTn id="218" dur="2000"/>
                                        <p:tgtEl>
                                          <p:spTgt spid="24"/>
                                        </p:tgtEl>
                                        <p:attrNameLst>
                                          <p:attrName>ppt_y</p:attrName>
                                        </p:attrNameLst>
                                      </p:cBhvr>
                                      <p:tavLst>
                                        <p:tav tm="0">
                                          <p:val>
                                            <p:strVal val="ppt_y"/>
                                          </p:val>
                                        </p:tav>
                                        <p:tav tm="100000">
                                          <p:val>
                                            <p:strVal val="0-ppt_h/2"/>
                                          </p:val>
                                        </p:tav>
                                      </p:tavLst>
                                    </p:anim>
                                    <p:set>
                                      <p:cBhvr>
                                        <p:cTn id="219" dur="1" fill="hold">
                                          <p:stCondLst>
                                            <p:cond delay="1999"/>
                                          </p:stCondLst>
                                        </p:cTn>
                                        <p:tgtEl>
                                          <p:spTgt spid="24"/>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6"/>
                                        </p:tgtEl>
                                        <p:attrNameLst>
                                          <p:attrName>ppt_x</p:attrName>
                                        </p:attrNameLst>
                                      </p:cBhvr>
                                      <p:tavLst>
                                        <p:tav tm="0">
                                          <p:val>
                                            <p:strVal val="ppt_x"/>
                                          </p:val>
                                        </p:tav>
                                        <p:tav tm="100000">
                                          <p:val>
                                            <p:strVal val="1+ppt_w/2"/>
                                          </p:val>
                                        </p:tav>
                                      </p:tavLst>
                                    </p:anim>
                                    <p:anim calcmode="lin" valueType="num">
                                      <p:cBhvr additive="base">
                                        <p:cTn id="222" dur="2000"/>
                                        <p:tgtEl>
                                          <p:spTgt spid="26"/>
                                        </p:tgtEl>
                                        <p:attrNameLst>
                                          <p:attrName>ppt_y</p:attrName>
                                        </p:attrNameLst>
                                      </p:cBhvr>
                                      <p:tavLst>
                                        <p:tav tm="0">
                                          <p:val>
                                            <p:strVal val="ppt_y"/>
                                          </p:val>
                                        </p:tav>
                                        <p:tav tm="100000">
                                          <p:val>
                                            <p:strVal val="0-ppt_h/2"/>
                                          </p:val>
                                        </p:tav>
                                      </p:tavLst>
                                    </p:anim>
                                    <p:set>
                                      <p:cBhvr>
                                        <p:cTn id="223" dur="1" fill="hold">
                                          <p:stCondLst>
                                            <p:cond delay="1999"/>
                                          </p:stCondLst>
                                        </p:cTn>
                                        <p:tgtEl>
                                          <p:spTgt spid="26"/>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8"/>
                                        </p:tgtEl>
                                        <p:attrNameLst>
                                          <p:attrName>ppt_x</p:attrName>
                                        </p:attrNameLst>
                                      </p:cBhvr>
                                      <p:tavLst>
                                        <p:tav tm="0">
                                          <p:val>
                                            <p:strVal val="ppt_x"/>
                                          </p:val>
                                        </p:tav>
                                        <p:tav tm="100000">
                                          <p:val>
                                            <p:strVal val="1+ppt_w/2"/>
                                          </p:val>
                                        </p:tav>
                                      </p:tavLst>
                                    </p:anim>
                                    <p:anim calcmode="lin" valueType="num">
                                      <p:cBhvr additive="base">
                                        <p:cTn id="226" dur="2000"/>
                                        <p:tgtEl>
                                          <p:spTgt spid="28"/>
                                        </p:tgtEl>
                                        <p:attrNameLst>
                                          <p:attrName>ppt_y</p:attrName>
                                        </p:attrNameLst>
                                      </p:cBhvr>
                                      <p:tavLst>
                                        <p:tav tm="0">
                                          <p:val>
                                            <p:strVal val="ppt_y"/>
                                          </p:val>
                                        </p:tav>
                                        <p:tav tm="100000">
                                          <p:val>
                                            <p:strVal val="0-ppt_h/2"/>
                                          </p:val>
                                        </p:tav>
                                      </p:tavLst>
                                    </p:anim>
                                    <p:set>
                                      <p:cBhvr>
                                        <p:cTn id="227" dur="1" fill="hold">
                                          <p:stCondLst>
                                            <p:cond delay="1999"/>
                                          </p:stCondLst>
                                        </p:cTn>
                                        <p:tgtEl>
                                          <p:spTgt spid="28"/>
                                        </p:tgtEl>
                                        <p:attrNameLst>
                                          <p:attrName>style.visibility</p:attrName>
                                        </p:attrNameLst>
                                      </p:cBhvr>
                                      <p:to>
                                        <p:strVal val="hidden"/>
                                      </p:to>
                                    </p:set>
                                  </p:childTnLst>
                                </p:cTn>
                              </p:par>
                              <p:par>
                                <p:cTn id="228" presetID="2" presetClass="exit" presetSubtype="3" fill="hold" nodeType="withEffect">
                                  <p:stCondLst>
                                    <p:cond delay="0"/>
                                  </p:stCondLst>
                                  <p:childTnLst>
                                    <p:anim calcmode="lin" valueType="num">
                                      <p:cBhvr additive="base">
                                        <p:cTn id="229" dur="2000"/>
                                        <p:tgtEl>
                                          <p:spTgt spid="30"/>
                                        </p:tgtEl>
                                        <p:attrNameLst>
                                          <p:attrName>ppt_x</p:attrName>
                                        </p:attrNameLst>
                                      </p:cBhvr>
                                      <p:tavLst>
                                        <p:tav tm="0">
                                          <p:val>
                                            <p:strVal val="ppt_x"/>
                                          </p:val>
                                        </p:tav>
                                        <p:tav tm="100000">
                                          <p:val>
                                            <p:strVal val="1+ppt_w/2"/>
                                          </p:val>
                                        </p:tav>
                                      </p:tavLst>
                                    </p:anim>
                                    <p:anim calcmode="lin" valueType="num">
                                      <p:cBhvr additive="base">
                                        <p:cTn id="230" dur="2000"/>
                                        <p:tgtEl>
                                          <p:spTgt spid="30"/>
                                        </p:tgtEl>
                                        <p:attrNameLst>
                                          <p:attrName>ppt_y</p:attrName>
                                        </p:attrNameLst>
                                      </p:cBhvr>
                                      <p:tavLst>
                                        <p:tav tm="0">
                                          <p:val>
                                            <p:strVal val="ppt_y"/>
                                          </p:val>
                                        </p:tav>
                                        <p:tav tm="100000">
                                          <p:val>
                                            <p:strVal val="0-ppt_h/2"/>
                                          </p:val>
                                        </p:tav>
                                      </p:tavLst>
                                    </p:anim>
                                    <p:set>
                                      <p:cBhvr>
                                        <p:cTn id="231" dur="1" fill="hold">
                                          <p:stCondLst>
                                            <p:cond delay="1999"/>
                                          </p:stCondLst>
                                        </p:cTn>
                                        <p:tgtEl>
                                          <p:spTgt spid="30"/>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3074"/>
                                        </p:tgtEl>
                                        <p:attrNameLst>
                                          <p:attrName>ppt_x</p:attrName>
                                        </p:attrNameLst>
                                      </p:cBhvr>
                                      <p:tavLst>
                                        <p:tav tm="0">
                                          <p:val>
                                            <p:strVal val="ppt_x"/>
                                          </p:val>
                                        </p:tav>
                                        <p:tav tm="100000">
                                          <p:val>
                                            <p:strVal val="1+ppt_w/2"/>
                                          </p:val>
                                        </p:tav>
                                      </p:tavLst>
                                    </p:anim>
                                    <p:anim calcmode="lin" valueType="num">
                                      <p:cBhvr additive="base">
                                        <p:cTn id="234" dur="2000"/>
                                        <p:tgtEl>
                                          <p:spTgt spid="3074"/>
                                        </p:tgtEl>
                                        <p:attrNameLst>
                                          <p:attrName>ppt_y</p:attrName>
                                        </p:attrNameLst>
                                      </p:cBhvr>
                                      <p:tavLst>
                                        <p:tav tm="0">
                                          <p:val>
                                            <p:strVal val="ppt_y"/>
                                          </p:val>
                                        </p:tav>
                                        <p:tav tm="100000">
                                          <p:val>
                                            <p:strVal val="1+ppt_h/2"/>
                                          </p:val>
                                        </p:tav>
                                      </p:tavLst>
                                    </p:anim>
                                    <p:set>
                                      <p:cBhvr>
                                        <p:cTn id="235" dur="1" fill="hold">
                                          <p:stCondLst>
                                            <p:cond delay="1999"/>
                                          </p:stCondLst>
                                        </p:cTn>
                                        <p:tgtEl>
                                          <p:spTgt spid="3074"/>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5"/>
                                        </p:tgtEl>
                                        <p:attrNameLst>
                                          <p:attrName>ppt_x</p:attrName>
                                        </p:attrNameLst>
                                      </p:cBhvr>
                                      <p:tavLst>
                                        <p:tav tm="0">
                                          <p:val>
                                            <p:strVal val="ppt_x"/>
                                          </p:val>
                                        </p:tav>
                                        <p:tav tm="100000">
                                          <p:val>
                                            <p:strVal val="1+ppt_w/2"/>
                                          </p:val>
                                        </p:tav>
                                      </p:tavLst>
                                    </p:anim>
                                    <p:anim calcmode="lin" valueType="num">
                                      <p:cBhvr additive="base">
                                        <p:cTn id="238" dur="2000"/>
                                        <p:tgtEl>
                                          <p:spTgt spid="5"/>
                                        </p:tgtEl>
                                        <p:attrNameLst>
                                          <p:attrName>ppt_y</p:attrName>
                                        </p:attrNameLst>
                                      </p:cBhvr>
                                      <p:tavLst>
                                        <p:tav tm="0">
                                          <p:val>
                                            <p:strVal val="ppt_y"/>
                                          </p:val>
                                        </p:tav>
                                        <p:tav tm="100000">
                                          <p:val>
                                            <p:strVal val="1+ppt_h/2"/>
                                          </p:val>
                                        </p:tav>
                                      </p:tavLst>
                                    </p:anim>
                                    <p:set>
                                      <p:cBhvr>
                                        <p:cTn id="239" dur="1" fill="hold">
                                          <p:stCondLst>
                                            <p:cond delay="1999"/>
                                          </p:stCondLst>
                                        </p:cTn>
                                        <p:tgtEl>
                                          <p:spTgt spid="5"/>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7"/>
                                        </p:tgtEl>
                                        <p:attrNameLst>
                                          <p:attrName>ppt_x</p:attrName>
                                        </p:attrNameLst>
                                      </p:cBhvr>
                                      <p:tavLst>
                                        <p:tav tm="0">
                                          <p:val>
                                            <p:strVal val="ppt_x"/>
                                          </p:val>
                                        </p:tav>
                                        <p:tav tm="100000">
                                          <p:val>
                                            <p:strVal val="1+ppt_w/2"/>
                                          </p:val>
                                        </p:tav>
                                      </p:tavLst>
                                    </p:anim>
                                    <p:anim calcmode="lin" valueType="num">
                                      <p:cBhvr additive="base">
                                        <p:cTn id="242" dur="2000"/>
                                        <p:tgtEl>
                                          <p:spTgt spid="7"/>
                                        </p:tgtEl>
                                        <p:attrNameLst>
                                          <p:attrName>ppt_y</p:attrName>
                                        </p:attrNameLst>
                                      </p:cBhvr>
                                      <p:tavLst>
                                        <p:tav tm="0">
                                          <p:val>
                                            <p:strVal val="ppt_y"/>
                                          </p:val>
                                        </p:tav>
                                        <p:tav tm="100000">
                                          <p:val>
                                            <p:strVal val="1+ppt_h/2"/>
                                          </p:val>
                                        </p:tav>
                                      </p:tavLst>
                                    </p:anim>
                                    <p:set>
                                      <p:cBhvr>
                                        <p:cTn id="243" dur="1" fill="hold">
                                          <p:stCondLst>
                                            <p:cond delay="1999"/>
                                          </p:stCondLst>
                                        </p:cTn>
                                        <p:tgtEl>
                                          <p:spTgt spid="7"/>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9"/>
                                        </p:tgtEl>
                                        <p:attrNameLst>
                                          <p:attrName>ppt_x</p:attrName>
                                        </p:attrNameLst>
                                      </p:cBhvr>
                                      <p:tavLst>
                                        <p:tav tm="0">
                                          <p:val>
                                            <p:strVal val="ppt_x"/>
                                          </p:val>
                                        </p:tav>
                                        <p:tav tm="100000">
                                          <p:val>
                                            <p:strVal val="1+ppt_w/2"/>
                                          </p:val>
                                        </p:tav>
                                      </p:tavLst>
                                    </p:anim>
                                    <p:anim calcmode="lin" valueType="num">
                                      <p:cBhvr additive="base">
                                        <p:cTn id="246" dur="2000"/>
                                        <p:tgtEl>
                                          <p:spTgt spid="9"/>
                                        </p:tgtEl>
                                        <p:attrNameLst>
                                          <p:attrName>ppt_y</p:attrName>
                                        </p:attrNameLst>
                                      </p:cBhvr>
                                      <p:tavLst>
                                        <p:tav tm="0">
                                          <p:val>
                                            <p:strVal val="ppt_y"/>
                                          </p:val>
                                        </p:tav>
                                        <p:tav tm="100000">
                                          <p:val>
                                            <p:strVal val="1+ppt_h/2"/>
                                          </p:val>
                                        </p:tav>
                                      </p:tavLst>
                                    </p:anim>
                                    <p:set>
                                      <p:cBhvr>
                                        <p:cTn id="247" dur="1" fill="hold">
                                          <p:stCondLst>
                                            <p:cond delay="1999"/>
                                          </p:stCondLst>
                                        </p:cTn>
                                        <p:tgtEl>
                                          <p:spTgt spid="9"/>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1"/>
                                        </p:tgtEl>
                                        <p:attrNameLst>
                                          <p:attrName>ppt_x</p:attrName>
                                        </p:attrNameLst>
                                      </p:cBhvr>
                                      <p:tavLst>
                                        <p:tav tm="0">
                                          <p:val>
                                            <p:strVal val="ppt_x"/>
                                          </p:val>
                                        </p:tav>
                                        <p:tav tm="100000">
                                          <p:val>
                                            <p:strVal val="1+ppt_w/2"/>
                                          </p:val>
                                        </p:tav>
                                      </p:tavLst>
                                    </p:anim>
                                    <p:anim calcmode="lin" valueType="num">
                                      <p:cBhvr additive="base">
                                        <p:cTn id="250" dur="2000"/>
                                        <p:tgtEl>
                                          <p:spTgt spid="11"/>
                                        </p:tgtEl>
                                        <p:attrNameLst>
                                          <p:attrName>ppt_y</p:attrName>
                                        </p:attrNameLst>
                                      </p:cBhvr>
                                      <p:tavLst>
                                        <p:tav tm="0">
                                          <p:val>
                                            <p:strVal val="ppt_y"/>
                                          </p:val>
                                        </p:tav>
                                        <p:tav tm="100000">
                                          <p:val>
                                            <p:strVal val="1+ppt_h/2"/>
                                          </p:val>
                                        </p:tav>
                                      </p:tavLst>
                                    </p:anim>
                                    <p:set>
                                      <p:cBhvr>
                                        <p:cTn id="251" dur="1" fill="hold">
                                          <p:stCondLst>
                                            <p:cond delay="1999"/>
                                          </p:stCondLst>
                                        </p:cTn>
                                        <p:tgtEl>
                                          <p:spTgt spid="11"/>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3"/>
                                        </p:tgtEl>
                                        <p:attrNameLst>
                                          <p:attrName>ppt_x</p:attrName>
                                        </p:attrNameLst>
                                      </p:cBhvr>
                                      <p:tavLst>
                                        <p:tav tm="0">
                                          <p:val>
                                            <p:strVal val="ppt_x"/>
                                          </p:val>
                                        </p:tav>
                                        <p:tav tm="100000">
                                          <p:val>
                                            <p:strVal val="1+ppt_w/2"/>
                                          </p:val>
                                        </p:tav>
                                      </p:tavLst>
                                    </p:anim>
                                    <p:anim calcmode="lin" valueType="num">
                                      <p:cBhvr additive="base">
                                        <p:cTn id="254" dur="2000"/>
                                        <p:tgtEl>
                                          <p:spTgt spid="13"/>
                                        </p:tgtEl>
                                        <p:attrNameLst>
                                          <p:attrName>ppt_y</p:attrName>
                                        </p:attrNameLst>
                                      </p:cBhvr>
                                      <p:tavLst>
                                        <p:tav tm="0">
                                          <p:val>
                                            <p:strVal val="ppt_y"/>
                                          </p:val>
                                        </p:tav>
                                        <p:tav tm="100000">
                                          <p:val>
                                            <p:strVal val="1+ppt_h/2"/>
                                          </p:val>
                                        </p:tav>
                                      </p:tavLst>
                                    </p:anim>
                                    <p:set>
                                      <p:cBhvr>
                                        <p:cTn id="255" dur="1" fill="hold">
                                          <p:stCondLst>
                                            <p:cond delay="1999"/>
                                          </p:stCondLst>
                                        </p:cTn>
                                        <p:tgtEl>
                                          <p:spTgt spid="13"/>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5"/>
                                        </p:tgtEl>
                                        <p:attrNameLst>
                                          <p:attrName>ppt_x</p:attrName>
                                        </p:attrNameLst>
                                      </p:cBhvr>
                                      <p:tavLst>
                                        <p:tav tm="0">
                                          <p:val>
                                            <p:strVal val="ppt_x"/>
                                          </p:val>
                                        </p:tav>
                                        <p:tav tm="100000">
                                          <p:val>
                                            <p:strVal val="1+ppt_w/2"/>
                                          </p:val>
                                        </p:tav>
                                      </p:tavLst>
                                    </p:anim>
                                    <p:anim calcmode="lin" valueType="num">
                                      <p:cBhvr additive="base">
                                        <p:cTn id="258" dur="2000"/>
                                        <p:tgtEl>
                                          <p:spTgt spid="15"/>
                                        </p:tgtEl>
                                        <p:attrNameLst>
                                          <p:attrName>ppt_y</p:attrName>
                                        </p:attrNameLst>
                                      </p:cBhvr>
                                      <p:tavLst>
                                        <p:tav tm="0">
                                          <p:val>
                                            <p:strVal val="ppt_y"/>
                                          </p:val>
                                        </p:tav>
                                        <p:tav tm="100000">
                                          <p:val>
                                            <p:strVal val="1+ppt_h/2"/>
                                          </p:val>
                                        </p:tav>
                                      </p:tavLst>
                                    </p:anim>
                                    <p:set>
                                      <p:cBhvr>
                                        <p:cTn id="259" dur="1" fill="hold">
                                          <p:stCondLst>
                                            <p:cond delay="1999"/>
                                          </p:stCondLst>
                                        </p:cTn>
                                        <p:tgtEl>
                                          <p:spTgt spid="15"/>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17"/>
                                        </p:tgtEl>
                                        <p:attrNameLst>
                                          <p:attrName>ppt_x</p:attrName>
                                        </p:attrNameLst>
                                      </p:cBhvr>
                                      <p:tavLst>
                                        <p:tav tm="0">
                                          <p:val>
                                            <p:strVal val="ppt_x"/>
                                          </p:val>
                                        </p:tav>
                                        <p:tav tm="100000">
                                          <p:val>
                                            <p:strVal val="1+ppt_w/2"/>
                                          </p:val>
                                        </p:tav>
                                      </p:tavLst>
                                    </p:anim>
                                    <p:anim calcmode="lin" valueType="num">
                                      <p:cBhvr additive="base">
                                        <p:cTn id="262" dur="2000"/>
                                        <p:tgtEl>
                                          <p:spTgt spid="17"/>
                                        </p:tgtEl>
                                        <p:attrNameLst>
                                          <p:attrName>ppt_y</p:attrName>
                                        </p:attrNameLst>
                                      </p:cBhvr>
                                      <p:tavLst>
                                        <p:tav tm="0">
                                          <p:val>
                                            <p:strVal val="ppt_y"/>
                                          </p:val>
                                        </p:tav>
                                        <p:tav tm="100000">
                                          <p:val>
                                            <p:strVal val="1+ppt_h/2"/>
                                          </p:val>
                                        </p:tav>
                                      </p:tavLst>
                                    </p:anim>
                                    <p:set>
                                      <p:cBhvr>
                                        <p:cTn id="263" dur="1" fill="hold">
                                          <p:stCondLst>
                                            <p:cond delay="1999"/>
                                          </p:stCondLst>
                                        </p:cTn>
                                        <p:tgtEl>
                                          <p:spTgt spid="17"/>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19"/>
                                        </p:tgtEl>
                                        <p:attrNameLst>
                                          <p:attrName>ppt_x</p:attrName>
                                        </p:attrNameLst>
                                      </p:cBhvr>
                                      <p:tavLst>
                                        <p:tav tm="0">
                                          <p:val>
                                            <p:strVal val="ppt_x"/>
                                          </p:val>
                                        </p:tav>
                                        <p:tav tm="100000">
                                          <p:val>
                                            <p:strVal val="1+ppt_w/2"/>
                                          </p:val>
                                        </p:tav>
                                      </p:tavLst>
                                    </p:anim>
                                    <p:anim calcmode="lin" valueType="num">
                                      <p:cBhvr additive="base">
                                        <p:cTn id="266" dur="2000"/>
                                        <p:tgtEl>
                                          <p:spTgt spid="19"/>
                                        </p:tgtEl>
                                        <p:attrNameLst>
                                          <p:attrName>ppt_y</p:attrName>
                                        </p:attrNameLst>
                                      </p:cBhvr>
                                      <p:tavLst>
                                        <p:tav tm="0">
                                          <p:val>
                                            <p:strVal val="ppt_y"/>
                                          </p:val>
                                        </p:tav>
                                        <p:tav tm="100000">
                                          <p:val>
                                            <p:strVal val="1+ppt_h/2"/>
                                          </p:val>
                                        </p:tav>
                                      </p:tavLst>
                                    </p:anim>
                                    <p:set>
                                      <p:cBhvr>
                                        <p:cTn id="267" dur="1" fill="hold">
                                          <p:stCondLst>
                                            <p:cond delay="1999"/>
                                          </p:stCondLst>
                                        </p:cTn>
                                        <p:tgtEl>
                                          <p:spTgt spid="19"/>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21"/>
                                        </p:tgtEl>
                                        <p:attrNameLst>
                                          <p:attrName>ppt_x</p:attrName>
                                        </p:attrNameLst>
                                      </p:cBhvr>
                                      <p:tavLst>
                                        <p:tav tm="0">
                                          <p:val>
                                            <p:strVal val="ppt_x"/>
                                          </p:val>
                                        </p:tav>
                                        <p:tav tm="100000">
                                          <p:val>
                                            <p:strVal val="1+ppt_w/2"/>
                                          </p:val>
                                        </p:tav>
                                      </p:tavLst>
                                    </p:anim>
                                    <p:anim calcmode="lin" valueType="num">
                                      <p:cBhvr additive="base">
                                        <p:cTn id="270" dur="2000"/>
                                        <p:tgtEl>
                                          <p:spTgt spid="21"/>
                                        </p:tgtEl>
                                        <p:attrNameLst>
                                          <p:attrName>ppt_y</p:attrName>
                                        </p:attrNameLst>
                                      </p:cBhvr>
                                      <p:tavLst>
                                        <p:tav tm="0">
                                          <p:val>
                                            <p:strVal val="ppt_y"/>
                                          </p:val>
                                        </p:tav>
                                        <p:tav tm="100000">
                                          <p:val>
                                            <p:strVal val="1+ppt_h/2"/>
                                          </p:val>
                                        </p:tav>
                                      </p:tavLst>
                                    </p:anim>
                                    <p:set>
                                      <p:cBhvr>
                                        <p:cTn id="271" dur="1" fill="hold">
                                          <p:stCondLst>
                                            <p:cond delay="1999"/>
                                          </p:stCondLst>
                                        </p:cTn>
                                        <p:tgtEl>
                                          <p:spTgt spid="21"/>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23"/>
                                        </p:tgtEl>
                                        <p:attrNameLst>
                                          <p:attrName>ppt_x</p:attrName>
                                        </p:attrNameLst>
                                      </p:cBhvr>
                                      <p:tavLst>
                                        <p:tav tm="0">
                                          <p:val>
                                            <p:strVal val="ppt_x"/>
                                          </p:val>
                                        </p:tav>
                                        <p:tav tm="100000">
                                          <p:val>
                                            <p:strVal val="1+ppt_w/2"/>
                                          </p:val>
                                        </p:tav>
                                      </p:tavLst>
                                    </p:anim>
                                    <p:anim calcmode="lin" valueType="num">
                                      <p:cBhvr additive="base">
                                        <p:cTn id="274" dur="2000"/>
                                        <p:tgtEl>
                                          <p:spTgt spid="23"/>
                                        </p:tgtEl>
                                        <p:attrNameLst>
                                          <p:attrName>ppt_y</p:attrName>
                                        </p:attrNameLst>
                                      </p:cBhvr>
                                      <p:tavLst>
                                        <p:tav tm="0">
                                          <p:val>
                                            <p:strVal val="ppt_y"/>
                                          </p:val>
                                        </p:tav>
                                        <p:tav tm="100000">
                                          <p:val>
                                            <p:strVal val="1+ppt_h/2"/>
                                          </p:val>
                                        </p:tav>
                                      </p:tavLst>
                                    </p:anim>
                                    <p:set>
                                      <p:cBhvr>
                                        <p:cTn id="275" dur="1" fill="hold">
                                          <p:stCondLst>
                                            <p:cond delay="1999"/>
                                          </p:stCondLst>
                                        </p:cTn>
                                        <p:tgtEl>
                                          <p:spTgt spid="23"/>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25"/>
                                        </p:tgtEl>
                                        <p:attrNameLst>
                                          <p:attrName>ppt_x</p:attrName>
                                        </p:attrNameLst>
                                      </p:cBhvr>
                                      <p:tavLst>
                                        <p:tav tm="0">
                                          <p:val>
                                            <p:strVal val="ppt_x"/>
                                          </p:val>
                                        </p:tav>
                                        <p:tav tm="100000">
                                          <p:val>
                                            <p:strVal val="1+ppt_w/2"/>
                                          </p:val>
                                        </p:tav>
                                      </p:tavLst>
                                    </p:anim>
                                    <p:anim calcmode="lin" valueType="num">
                                      <p:cBhvr additive="base">
                                        <p:cTn id="278" dur="2000"/>
                                        <p:tgtEl>
                                          <p:spTgt spid="25"/>
                                        </p:tgtEl>
                                        <p:attrNameLst>
                                          <p:attrName>ppt_y</p:attrName>
                                        </p:attrNameLst>
                                      </p:cBhvr>
                                      <p:tavLst>
                                        <p:tav tm="0">
                                          <p:val>
                                            <p:strVal val="ppt_y"/>
                                          </p:val>
                                        </p:tav>
                                        <p:tav tm="100000">
                                          <p:val>
                                            <p:strVal val="1+ppt_h/2"/>
                                          </p:val>
                                        </p:tav>
                                      </p:tavLst>
                                    </p:anim>
                                    <p:set>
                                      <p:cBhvr>
                                        <p:cTn id="279" dur="1" fill="hold">
                                          <p:stCondLst>
                                            <p:cond delay="1999"/>
                                          </p:stCondLst>
                                        </p:cTn>
                                        <p:tgtEl>
                                          <p:spTgt spid="25"/>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27"/>
                                        </p:tgtEl>
                                        <p:attrNameLst>
                                          <p:attrName>ppt_x</p:attrName>
                                        </p:attrNameLst>
                                      </p:cBhvr>
                                      <p:tavLst>
                                        <p:tav tm="0">
                                          <p:val>
                                            <p:strVal val="ppt_x"/>
                                          </p:val>
                                        </p:tav>
                                        <p:tav tm="100000">
                                          <p:val>
                                            <p:strVal val="1+ppt_w/2"/>
                                          </p:val>
                                        </p:tav>
                                      </p:tavLst>
                                    </p:anim>
                                    <p:anim calcmode="lin" valueType="num">
                                      <p:cBhvr additive="base">
                                        <p:cTn id="282" dur="2000"/>
                                        <p:tgtEl>
                                          <p:spTgt spid="27"/>
                                        </p:tgtEl>
                                        <p:attrNameLst>
                                          <p:attrName>ppt_y</p:attrName>
                                        </p:attrNameLst>
                                      </p:cBhvr>
                                      <p:tavLst>
                                        <p:tav tm="0">
                                          <p:val>
                                            <p:strVal val="ppt_y"/>
                                          </p:val>
                                        </p:tav>
                                        <p:tav tm="100000">
                                          <p:val>
                                            <p:strVal val="1+ppt_h/2"/>
                                          </p:val>
                                        </p:tav>
                                      </p:tavLst>
                                    </p:anim>
                                    <p:set>
                                      <p:cBhvr>
                                        <p:cTn id="283" dur="1" fill="hold">
                                          <p:stCondLst>
                                            <p:cond delay="1999"/>
                                          </p:stCondLst>
                                        </p:cTn>
                                        <p:tgtEl>
                                          <p:spTgt spid="27"/>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29"/>
                                        </p:tgtEl>
                                        <p:attrNameLst>
                                          <p:attrName>ppt_x</p:attrName>
                                        </p:attrNameLst>
                                      </p:cBhvr>
                                      <p:tavLst>
                                        <p:tav tm="0">
                                          <p:val>
                                            <p:strVal val="ppt_x"/>
                                          </p:val>
                                        </p:tav>
                                        <p:tav tm="100000">
                                          <p:val>
                                            <p:strVal val="1+ppt_w/2"/>
                                          </p:val>
                                        </p:tav>
                                      </p:tavLst>
                                    </p:anim>
                                    <p:anim calcmode="lin" valueType="num">
                                      <p:cBhvr additive="base">
                                        <p:cTn id="286" dur="2000"/>
                                        <p:tgtEl>
                                          <p:spTgt spid="29"/>
                                        </p:tgtEl>
                                        <p:attrNameLst>
                                          <p:attrName>ppt_y</p:attrName>
                                        </p:attrNameLst>
                                      </p:cBhvr>
                                      <p:tavLst>
                                        <p:tav tm="0">
                                          <p:val>
                                            <p:strVal val="ppt_y"/>
                                          </p:val>
                                        </p:tav>
                                        <p:tav tm="100000">
                                          <p:val>
                                            <p:strVal val="1+ppt_h/2"/>
                                          </p:val>
                                        </p:tav>
                                      </p:tavLst>
                                    </p:anim>
                                    <p:set>
                                      <p:cBhvr>
                                        <p:cTn id="287" dur="1" fill="hold">
                                          <p:stCondLst>
                                            <p:cond delay="1999"/>
                                          </p:stCondLst>
                                        </p:cTn>
                                        <p:tgtEl>
                                          <p:spTgt spid="29"/>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0"/>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2"/>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4"/>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6"/>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8"/>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0"/>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2"/>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4"/>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6"/>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8"/>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0"/>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307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5"/>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7"/>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9"/>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1"/>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3"/>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5"/>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7"/>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9"/>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1"/>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3"/>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5"/>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7"/>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29"/>
                                        </p:tgtEl>
                                        <p:attrNameLst>
                                          <p:attrName>r</p:attrName>
                                        </p:attrNameLst>
                                      </p:cBhvr>
                                    </p:animRot>
                                  </p:childTnLst>
                                </p:cTn>
                              </p:par>
                              <p:par>
                                <p:cTn id="344" presetID="17" presetClass="entr" presetSubtype="8"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ppt_w/2"/>
                                          </p:val>
                                        </p:tav>
                                        <p:tav tm="100000">
                                          <p:val>
                                            <p:strVal val="#ppt_x"/>
                                          </p:val>
                                        </p:tav>
                                      </p:tavLst>
                                    </p:anim>
                                    <p:anim calcmode="lin" valueType="num">
                                      <p:cBhvr>
                                        <p:cTn id="347" dur="2000" fill="hold"/>
                                        <p:tgtEl>
                                          <p:spTgt spid="2"/>
                                        </p:tgtEl>
                                        <p:attrNameLst>
                                          <p:attrName>ppt_y</p:attrName>
                                        </p:attrNameLst>
                                      </p:cBhvr>
                                      <p:tavLst>
                                        <p:tav tm="0">
                                          <p:val>
                                            <p:strVal val="#ppt_y"/>
                                          </p:val>
                                        </p:tav>
                                        <p:tav tm="100000">
                                          <p:val>
                                            <p:strVal val="#ppt_y"/>
                                          </p:val>
                                        </p:tav>
                                      </p:tavLst>
                                    </p:anim>
                                    <p:anim calcmode="lin" valueType="num">
                                      <p:cBhvr>
                                        <p:cTn id="348" dur="2000" fill="hold"/>
                                        <p:tgtEl>
                                          <p:spTgt spid="2"/>
                                        </p:tgtEl>
                                        <p:attrNameLst>
                                          <p:attrName>ppt_w</p:attrName>
                                        </p:attrNameLst>
                                      </p:cBhvr>
                                      <p:tavLst>
                                        <p:tav tm="0">
                                          <p:val>
                                            <p:fltVal val="0"/>
                                          </p:val>
                                        </p:tav>
                                        <p:tav tm="100000">
                                          <p:val>
                                            <p:strVal val="#ppt_w"/>
                                          </p:val>
                                        </p:tav>
                                      </p:tavLst>
                                    </p:anim>
                                    <p:anim calcmode="lin" valueType="num">
                                      <p:cBhvr>
                                        <p:cTn id="349" dur="2000" fill="hold"/>
                                        <p:tgtEl>
                                          <p:spTgt spid="2"/>
                                        </p:tgtEl>
                                        <p:attrNameLst>
                                          <p:attrName>ppt_h</p:attrName>
                                        </p:attrNameLst>
                                      </p:cBhvr>
                                      <p:tavLst>
                                        <p:tav tm="0">
                                          <p:val>
                                            <p:strVal val="#ppt_h"/>
                                          </p:val>
                                        </p:tav>
                                        <p:tav tm="100000">
                                          <p:val>
                                            <p:strVal val="#ppt_h"/>
                                          </p:val>
                                        </p:tav>
                                      </p:tavLst>
                                    </p:anim>
                                  </p:childTnLst>
                                </p:cTn>
                              </p:par>
                            </p:childTnLst>
                          </p:cTn>
                        </p:par>
                        <p:par>
                          <p:cTn id="350" fill="hold">
                            <p:stCondLst>
                              <p:cond delay="8000"/>
                            </p:stCondLst>
                            <p:childTnLst>
                              <p:par>
                                <p:cTn id="351" presetID="12" presetClass="entr" presetSubtype="1" fill="hold" nodeType="afterEffect">
                                  <p:stCondLst>
                                    <p:cond delay="0"/>
                                  </p:stCondLst>
                                  <p:childTnLst>
                                    <p:set>
                                      <p:cBhvr>
                                        <p:cTn id="352" dur="1" fill="hold">
                                          <p:stCondLst>
                                            <p:cond delay="0"/>
                                          </p:stCondLst>
                                        </p:cTn>
                                        <p:tgtEl>
                                          <p:spTgt spid="31"/>
                                        </p:tgtEl>
                                        <p:attrNameLst>
                                          <p:attrName>style.visibility</p:attrName>
                                        </p:attrNameLst>
                                      </p:cBhvr>
                                      <p:to>
                                        <p:strVal val="visible"/>
                                      </p:to>
                                    </p:set>
                                    <p:animEffect transition="in" filter="slide(fromTop)">
                                      <p:cBhvr>
                                        <p:cTn id="353" dur="2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7">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374</Words>
  <Application>Microsoft Office PowerPoint</Application>
  <PresentationFormat>Presentación en pantalla (16:9)</PresentationFormat>
  <Paragraphs>23</Paragraphs>
  <Slides>43</Slides>
  <Notes>1</Notes>
  <HiddenSlides>0</HiddenSlides>
  <MMClips>1</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213</cp:revision>
  <dcterms:created xsi:type="dcterms:W3CDTF">2019-06-25T23:57:47Z</dcterms:created>
  <dcterms:modified xsi:type="dcterms:W3CDTF">2019-06-28T21:21:43Z</dcterms:modified>
</cp:coreProperties>
</file>