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300" r:id="rId4"/>
    <p:sldId id="268" r:id="rId5"/>
    <p:sldId id="278" r:id="rId6"/>
    <p:sldId id="257" r:id="rId7"/>
    <p:sldId id="265" r:id="rId8"/>
    <p:sldId id="305" r:id="rId9"/>
    <p:sldId id="259" r:id="rId10"/>
    <p:sldId id="264" r:id="rId11"/>
    <p:sldId id="295" r:id="rId12"/>
    <p:sldId id="266" r:id="rId13"/>
    <p:sldId id="301" r:id="rId14"/>
    <p:sldId id="287" r:id="rId15"/>
    <p:sldId id="262" r:id="rId16"/>
    <p:sldId id="267" r:id="rId17"/>
    <p:sldId id="260" r:id="rId18"/>
    <p:sldId id="302" r:id="rId19"/>
    <p:sldId id="284" r:id="rId20"/>
    <p:sldId id="263" r:id="rId21"/>
    <p:sldId id="261" r:id="rId22"/>
    <p:sldId id="275" r:id="rId23"/>
    <p:sldId id="303" r:id="rId24"/>
    <p:sldId id="269" r:id="rId25"/>
    <p:sldId id="282" r:id="rId26"/>
    <p:sldId id="270" r:id="rId27"/>
    <p:sldId id="271" r:id="rId28"/>
    <p:sldId id="272" r:id="rId29"/>
    <p:sldId id="304" r:id="rId30"/>
    <p:sldId id="277" r:id="rId31"/>
    <p:sldId id="279" r:id="rId32"/>
    <p:sldId id="288" r:id="rId33"/>
    <p:sldId id="293" r:id="rId34"/>
    <p:sldId id="296" r:id="rId35"/>
    <p:sldId id="297" r:id="rId36"/>
    <p:sldId id="294" r:id="rId37"/>
    <p:sldId id="298" r:id="rId38"/>
    <p:sldId id="283" r:id="rId39"/>
    <p:sldId id="292" r:id="rId40"/>
    <p:sldId id="281" r:id="rId41"/>
    <p:sldId id="299" r:id="rId4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lkr5eWohwf1PVJX5MNDTw" hashData="1UtRDSdxP6egpJTCq/BpcjUfJO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D5C00"/>
    <a:srgbClr val="669900"/>
    <a:srgbClr val="336600"/>
    <a:srgbClr val="B4A91C"/>
    <a:srgbClr val="006600"/>
    <a:srgbClr val="5A5800"/>
    <a:srgbClr val="996633"/>
    <a:srgbClr val="47642A"/>
    <a:srgbClr val="CC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6392" autoAdjust="0"/>
    <p:restoredTop sz="99195" autoAdjust="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A96E84B-BC0D-49D0-900B-344364BC6497}"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4860650-64F3-46E8-9B24-02B28CDBB43B}" type="datetimeFigureOut">
              <a:rPr lang="es-PE" smtClean="0"/>
              <a:pPr/>
              <a:t>29/11/2017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A96E84B-BC0D-49D0-900B-344364BC6497}"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2.png"/><Relationship Id="rId18" Type="http://schemas.openxmlformats.org/officeDocument/2006/relationships/image" Target="../media/image5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8.png"/><Relationship Id="rId11" Type="http://schemas.openxmlformats.org/officeDocument/2006/relationships/image" Target="../media/image51.png"/><Relationship Id="rId5" Type="http://schemas.openxmlformats.org/officeDocument/2006/relationships/hyperlink" Target="http://www.mispps.com/" TargetMode="External"/><Relationship Id="rId15" Type="http://schemas.openxmlformats.org/officeDocument/2006/relationships/image" Target="../media/image53.png"/><Relationship Id="rId10" Type="http://schemas.openxmlformats.org/officeDocument/2006/relationships/hyperlink" Target="https://www.facebook.com/mispps" TargetMode="External"/><Relationship Id="rId4" Type="http://schemas.openxmlformats.org/officeDocument/2006/relationships/image" Target="../media/image47.png"/><Relationship Id="rId9" Type="http://schemas.openxmlformats.org/officeDocument/2006/relationships/image" Target="../media/image5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io.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rot="20813016" flipH="1">
            <a:off x="4811114" y="10810"/>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rot="904020">
            <a:off x="754528" y="9722"/>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20813016" flipH="1">
            <a:off x="1167777" y="10810"/>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904020">
            <a:off x="7969767" y="9722"/>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rot="20813016" flipH="1">
            <a:off x="8383016" y="10810"/>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904020">
            <a:off x="2611916" y="9723"/>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20813016" flipH="1">
            <a:off x="3025165" y="10811"/>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rot="904020">
            <a:off x="6398130" y="9722"/>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rot="20813016" flipH="1">
            <a:off x="6811379" y="10810"/>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904020">
            <a:off x="4397864" y="652644"/>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rot="20813016" flipH="1">
            <a:off x="4811113" y="653732"/>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904020">
            <a:off x="754527" y="652644"/>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rot="20813016" flipH="1">
            <a:off x="1167776" y="653732"/>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rot="904020">
            <a:off x="7969766" y="652644"/>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20813016" flipH="1">
            <a:off x="8383015" y="653732"/>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rot="904020">
            <a:off x="2611915" y="652645"/>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rot="20813016" flipH="1">
            <a:off x="3025164" y="653733"/>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rot="904020">
            <a:off x="6398129" y="652644"/>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rot="20813016" flipH="1">
            <a:off x="6811378" y="653732"/>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rot="904020">
            <a:off x="4397864" y="129560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rot="20813016" flipH="1">
            <a:off x="4811113" y="129669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rot="904020">
            <a:off x="754527" y="129560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rot="20813016" flipH="1">
            <a:off x="1167776" y="129669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rot="904020">
            <a:off x="7969766" y="129560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rot="20813016" flipH="1">
            <a:off x="8383015" y="129669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rot="904020">
            <a:off x="2611915" y="1295610"/>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rot="20813016" flipH="1">
            <a:off x="3025164" y="1296698"/>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rot="904020">
            <a:off x="6398129" y="129560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ectángulo"/>
          <p:cNvSpPr/>
          <p:nvPr/>
        </p:nvSpPr>
        <p:spPr>
          <a:xfrm rot="20813016" flipH="1">
            <a:off x="6811378" y="129669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Rectángulo"/>
          <p:cNvSpPr/>
          <p:nvPr/>
        </p:nvSpPr>
        <p:spPr>
          <a:xfrm rot="904020">
            <a:off x="4397863" y="193853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Rectángulo"/>
          <p:cNvSpPr/>
          <p:nvPr/>
        </p:nvSpPr>
        <p:spPr>
          <a:xfrm rot="20813016" flipH="1">
            <a:off x="4811112" y="193961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Rectángulo"/>
          <p:cNvSpPr/>
          <p:nvPr/>
        </p:nvSpPr>
        <p:spPr>
          <a:xfrm rot="904020">
            <a:off x="754526" y="193853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Rectángulo"/>
          <p:cNvSpPr/>
          <p:nvPr/>
        </p:nvSpPr>
        <p:spPr>
          <a:xfrm rot="20813016" flipH="1">
            <a:off x="1167775" y="193961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Rectángulo"/>
          <p:cNvSpPr/>
          <p:nvPr/>
        </p:nvSpPr>
        <p:spPr>
          <a:xfrm rot="904020">
            <a:off x="7969765" y="193853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Rectángulo"/>
          <p:cNvSpPr/>
          <p:nvPr/>
        </p:nvSpPr>
        <p:spPr>
          <a:xfrm rot="20813016" flipH="1">
            <a:off x="8383014" y="193961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Rectángulo"/>
          <p:cNvSpPr/>
          <p:nvPr/>
        </p:nvSpPr>
        <p:spPr>
          <a:xfrm rot="904020">
            <a:off x="2611914" y="1938532"/>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Rectángulo"/>
          <p:cNvSpPr/>
          <p:nvPr/>
        </p:nvSpPr>
        <p:spPr>
          <a:xfrm rot="20813016" flipH="1">
            <a:off x="3025163" y="1939620"/>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Rectángulo"/>
          <p:cNvSpPr/>
          <p:nvPr/>
        </p:nvSpPr>
        <p:spPr>
          <a:xfrm rot="904020">
            <a:off x="6398128" y="193853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Rectángulo"/>
          <p:cNvSpPr/>
          <p:nvPr/>
        </p:nvSpPr>
        <p:spPr>
          <a:xfrm rot="20813016" flipH="1">
            <a:off x="6811377" y="193961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Rectángulo"/>
          <p:cNvSpPr/>
          <p:nvPr/>
        </p:nvSpPr>
        <p:spPr>
          <a:xfrm rot="904020">
            <a:off x="4397866" y="258148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Rectángulo"/>
          <p:cNvSpPr/>
          <p:nvPr/>
        </p:nvSpPr>
        <p:spPr>
          <a:xfrm rot="20813016" flipH="1">
            <a:off x="4811115" y="258257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ectángulo"/>
          <p:cNvSpPr/>
          <p:nvPr/>
        </p:nvSpPr>
        <p:spPr>
          <a:xfrm rot="904020">
            <a:off x="754529" y="258148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Rectángulo"/>
          <p:cNvSpPr/>
          <p:nvPr/>
        </p:nvSpPr>
        <p:spPr>
          <a:xfrm rot="20813016" flipH="1">
            <a:off x="1167778" y="258257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Rectángulo"/>
          <p:cNvSpPr/>
          <p:nvPr/>
        </p:nvSpPr>
        <p:spPr>
          <a:xfrm rot="904020">
            <a:off x="7969768" y="258148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Rectángulo"/>
          <p:cNvSpPr/>
          <p:nvPr/>
        </p:nvSpPr>
        <p:spPr>
          <a:xfrm rot="20813016" flipH="1">
            <a:off x="8383017" y="258257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Rectángulo"/>
          <p:cNvSpPr/>
          <p:nvPr/>
        </p:nvSpPr>
        <p:spPr>
          <a:xfrm rot="904020">
            <a:off x="2611917" y="2581490"/>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Rectángulo"/>
          <p:cNvSpPr/>
          <p:nvPr/>
        </p:nvSpPr>
        <p:spPr>
          <a:xfrm rot="20813016" flipH="1">
            <a:off x="3025166" y="2582578"/>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Rectángulo"/>
          <p:cNvSpPr/>
          <p:nvPr/>
        </p:nvSpPr>
        <p:spPr>
          <a:xfrm rot="904020">
            <a:off x="6398131" y="2581489"/>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Rectángulo"/>
          <p:cNvSpPr/>
          <p:nvPr/>
        </p:nvSpPr>
        <p:spPr>
          <a:xfrm rot="20813016" flipH="1">
            <a:off x="6811380" y="2582577"/>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Rectángulo"/>
          <p:cNvSpPr/>
          <p:nvPr/>
        </p:nvSpPr>
        <p:spPr>
          <a:xfrm rot="904020">
            <a:off x="4397865" y="322441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Rectángulo"/>
          <p:cNvSpPr/>
          <p:nvPr/>
        </p:nvSpPr>
        <p:spPr>
          <a:xfrm rot="20813016" flipH="1">
            <a:off x="4811114" y="322549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Rectángulo"/>
          <p:cNvSpPr/>
          <p:nvPr/>
        </p:nvSpPr>
        <p:spPr>
          <a:xfrm rot="904020">
            <a:off x="754528" y="322441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Rectángulo"/>
          <p:cNvSpPr/>
          <p:nvPr/>
        </p:nvSpPr>
        <p:spPr>
          <a:xfrm rot="20813016" flipH="1">
            <a:off x="1167777" y="322549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Rectángulo"/>
          <p:cNvSpPr/>
          <p:nvPr/>
        </p:nvSpPr>
        <p:spPr>
          <a:xfrm rot="904020">
            <a:off x="7969767" y="322441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Rectángulo"/>
          <p:cNvSpPr/>
          <p:nvPr/>
        </p:nvSpPr>
        <p:spPr>
          <a:xfrm rot="20813016" flipH="1">
            <a:off x="8383016" y="322549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Rectángulo"/>
          <p:cNvSpPr/>
          <p:nvPr/>
        </p:nvSpPr>
        <p:spPr>
          <a:xfrm rot="904020">
            <a:off x="2611916" y="3224412"/>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Rectángulo"/>
          <p:cNvSpPr/>
          <p:nvPr/>
        </p:nvSpPr>
        <p:spPr>
          <a:xfrm rot="20813016" flipH="1">
            <a:off x="3025165" y="3225500"/>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Rectángulo"/>
          <p:cNvSpPr/>
          <p:nvPr/>
        </p:nvSpPr>
        <p:spPr>
          <a:xfrm rot="904020">
            <a:off x="6398130" y="3224411"/>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Rectángulo"/>
          <p:cNvSpPr/>
          <p:nvPr/>
        </p:nvSpPr>
        <p:spPr>
          <a:xfrm rot="20813016" flipH="1">
            <a:off x="6811379" y="3225499"/>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Rectángulo"/>
          <p:cNvSpPr/>
          <p:nvPr/>
        </p:nvSpPr>
        <p:spPr>
          <a:xfrm rot="904020">
            <a:off x="4397865" y="3867376"/>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Rectángulo"/>
          <p:cNvSpPr/>
          <p:nvPr/>
        </p:nvSpPr>
        <p:spPr>
          <a:xfrm rot="20813016" flipH="1">
            <a:off x="4811114" y="3868464"/>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Rectángulo"/>
          <p:cNvSpPr/>
          <p:nvPr/>
        </p:nvSpPr>
        <p:spPr>
          <a:xfrm rot="904020">
            <a:off x="754528" y="3867376"/>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Rectángulo"/>
          <p:cNvSpPr/>
          <p:nvPr/>
        </p:nvSpPr>
        <p:spPr>
          <a:xfrm rot="20813016" flipH="1">
            <a:off x="1167777" y="3868464"/>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Rectángulo"/>
          <p:cNvSpPr/>
          <p:nvPr/>
        </p:nvSpPr>
        <p:spPr>
          <a:xfrm rot="904020">
            <a:off x="7969767" y="3867376"/>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Rectángulo"/>
          <p:cNvSpPr/>
          <p:nvPr/>
        </p:nvSpPr>
        <p:spPr>
          <a:xfrm rot="20813016" flipH="1">
            <a:off x="8383016" y="3868464"/>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Rectángulo"/>
          <p:cNvSpPr/>
          <p:nvPr/>
        </p:nvSpPr>
        <p:spPr>
          <a:xfrm rot="904020">
            <a:off x="2611916" y="3867377"/>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Rectángulo"/>
          <p:cNvSpPr/>
          <p:nvPr/>
        </p:nvSpPr>
        <p:spPr>
          <a:xfrm rot="20813016" flipH="1">
            <a:off x="3025165" y="3868465"/>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Rectángulo"/>
          <p:cNvSpPr/>
          <p:nvPr/>
        </p:nvSpPr>
        <p:spPr>
          <a:xfrm rot="904020">
            <a:off x="6398130" y="3867376"/>
            <a:ext cx="191722" cy="884115"/>
          </a:xfrm>
          <a:prstGeom prst="rect">
            <a:avLst/>
          </a:prstGeom>
          <a:blipFill>
            <a:blip r:embed="rId4"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Rectángulo"/>
          <p:cNvSpPr/>
          <p:nvPr/>
        </p:nvSpPr>
        <p:spPr>
          <a:xfrm rot="20813016" flipH="1">
            <a:off x="6811379" y="3868464"/>
            <a:ext cx="195364" cy="870638"/>
          </a:xfrm>
          <a:prstGeom prst="rect">
            <a:avLst/>
          </a:prstGeom>
          <a:blipFill>
            <a:blip r:embed="rId5" cstate="print">
              <a:duotone>
                <a:prstClr val="black"/>
                <a:schemeClr val="accent3">
                  <a:tint val="45000"/>
                  <a:satMod val="400000"/>
                </a:schemeClr>
              </a:duotone>
              <a:lum contrast="1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Rectángulo"/>
          <p:cNvSpPr/>
          <p:nvPr/>
        </p:nvSpPr>
        <p:spPr>
          <a:xfrm rot="904020">
            <a:off x="4397864" y="4510298"/>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Rectángulo"/>
          <p:cNvSpPr/>
          <p:nvPr/>
        </p:nvSpPr>
        <p:spPr>
          <a:xfrm rot="20813016" flipH="1">
            <a:off x="4811113" y="4511386"/>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Rectángulo"/>
          <p:cNvSpPr/>
          <p:nvPr/>
        </p:nvSpPr>
        <p:spPr>
          <a:xfrm rot="904020">
            <a:off x="754527" y="4510298"/>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Rectángulo"/>
          <p:cNvSpPr/>
          <p:nvPr/>
        </p:nvSpPr>
        <p:spPr>
          <a:xfrm rot="20813016" flipH="1">
            <a:off x="1167776" y="4511386"/>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Rectángulo"/>
          <p:cNvSpPr/>
          <p:nvPr/>
        </p:nvSpPr>
        <p:spPr>
          <a:xfrm rot="904020">
            <a:off x="7969766" y="4510298"/>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Rectángulo"/>
          <p:cNvSpPr/>
          <p:nvPr/>
        </p:nvSpPr>
        <p:spPr>
          <a:xfrm rot="20813016" flipH="1">
            <a:off x="8383015" y="4511386"/>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Rectángulo"/>
          <p:cNvSpPr/>
          <p:nvPr/>
        </p:nvSpPr>
        <p:spPr>
          <a:xfrm rot="904020">
            <a:off x="2611915" y="4510299"/>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Rectángulo"/>
          <p:cNvSpPr/>
          <p:nvPr/>
        </p:nvSpPr>
        <p:spPr>
          <a:xfrm rot="20813016" flipH="1">
            <a:off x="3025164" y="4511387"/>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Rectángulo"/>
          <p:cNvSpPr/>
          <p:nvPr/>
        </p:nvSpPr>
        <p:spPr>
          <a:xfrm rot="904020">
            <a:off x="6398129" y="4510298"/>
            <a:ext cx="191722" cy="884115"/>
          </a:xfrm>
          <a:prstGeom prst="rect">
            <a:avLst/>
          </a:prstGeom>
          <a:blipFill>
            <a:blip r:embed="rId4"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Rectángulo"/>
          <p:cNvSpPr/>
          <p:nvPr/>
        </p:nvSpPr>
        <p:spPr>
          <a:xfrm rot="20813016" flipH="1">
            <a:off x="6811378" y="4511386"/>
            <a:ext cx="195364" cy="870638"/>
          </a:xfrm>
          <a:prstGeom prst="rect">
            <a:avLst/>
          </a:prstGeom>
          <a:blipFill>
            <a:blip r:embed="rId5" cstate="print">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3" name="82 Imagen" descr="Cool Text - Aceitunas 267581631985845.png"/>
          <p:cNvPicPr>
            <a:picLocks noChangeAspect="1"/>
          </p:cNvPicPr>
          <p:nvPr/>
        </p:nvPicPr>
        <p:blipFill>
          <a:blip r:embed="rId6">
            <a:lum contrast="20000"/>
          </a:blip>
          <a:stretch>
            <a:fillRect/>
          </a:stretch>
        </p:blipFill>
        <p:spPr>
          <a:xfrm>
            <a:off x="4714876" y="0"/>
            <a:ext cx="4071967" cy="1217532"/>
          </a:xfrm>
          <a:prstGeom prst="rect">
            <a:avLst/>
          </a:prstGeom>
        </p:spPr>
      </p:pic>
      <p:pic>
        <p:nvPicPr>
          <p:cNvPr id="84" name="83 Imagen" descr="Cool Text - Saludables 267581742883385.png"/>
          <p:cNvPicPr>
            <a:picLocks noChangeAspect="1"/>
          </p:cNvPicPr>
          <p:nvPr/>
        </p:nvPicPr>
        <p:blipFill>
          <a:blip r:embed="rId7">
            <a:lum contrast="20000"/>
          </a:blip>
          <a:stretch>
            <a:fillRect/>
          </a:stretch>
        </p:blipFill>
        <p:spPr>
          <a:xfrm>
            <a:off x="5214942" y="1357304"/>
            <a:ext cx="3500462" cy="1084499"/>
          </a:xfrm>
          <a:prstGeom prst="rect">
            <a:avLst/>
          </a:prstGeom>
        </p:spPr>
      </p:pic>
      <p:pic>
        <p:nvPicPr>
          <p:cNvPr id="85" name="84 Imagen" descr="Cool Text - Y 267581691715986.png"/>
          <p:cNvPicPr>
            <a:picLocks noChangeAspect="1"/>
          </p:cNvPicPr>
          <p:nvPr/>
        </p:nvPicPr>
        <p:blipFill>
          <a:blip r:embed="rId8">
            <a:lum contrast="20000"/>
          </a:blip>
          <a:stretch>
            <a:fillRect/>
          </a:stretch>
        </p:blipFill>
        <p:spPr>
          <a:xfrm>
            <a:off x="6715140" y="2571750"/>
            <a:ext cx="648185" cy="699527"/>
          </a:xfrm>
          <a:prstGeom prst="rect">
            <a:avLst/>
          </a:prstGeom>
        </p:spPr>
      </p:pic>
      <p:pic>
        <p:nvPicPr>
          <p:cNvPr id="86" name="85 Imagen" descr="Cool Text - Deliciosas 267581670973013.png"/>
          <p:cNvPicPr>
            <a:picLocks noChangeAspect="1"/>
          </p:cNvPicPr>
          <p:nvPr/>
        </p:nvPicPr>
        <p:blipFill>
          <a:blip r:embed="rId9">
            <a:lum contrast="20000"/>
          </a:blip>
          <a:stretch>
            <a:fillRect/>
          </a:stretch>
        </p:blipFill>
        <p:spPr>
          <a:xfrm>
            <a:off x="5357818" y="2928940"/>
            <a:ext cx="3169673" cy="928694"/>
          </a:xfrm>
          <a:prstGeom prst="rect">
            <a:avLst/>
          </a:prstGeom>
        </p:spPr>
      </p:pic>
      <p:pic>
        <p:nvPicPr>
          <p:cNvPr id="88" name="87 Imagen" descr="cooltext267582027304132.png"/>
          <p:cNvPicPr>
            <a:picLocks noChangeAspect="1"/>
          </p:cNvPicPr>
          <p:nvPr/>
        </p:nvPicPr>
        <p:blipFill>
          <a:blip r:embed="rId10">
            <a:duotone>
              <a:prstClr val="black"/>
              <a:schemeClr val="accent6">
                <a:tint val="45000"/>
                <a:satMod val="400000"/>
              </a:schemeClr>
            </a:duotone>
            <a:lum contrast="40000"/>
          </a:blip>
          <a:stretch>
            <a:fillRect/>
          </a:stretch>
        </p:blipFill>
        <p:spPr>
          <a:xfrm>
            <a:off x="428597" y="4266502"/>
            <a:ext cx="2428892" cy="272835"/>
          </a:xfrm>
          <a:prstGeom prst="rect">
            <a:avLst/>
          </a:prstGeom>
        </p:spPr>
      </p:pic>
      <p:pic>
        <p:nvPicPr>
          <p:cNvPr id="89" name="88 Imagen" descr="kio.jpg"/>
          <p:cNvPicPr>
            <a:picLocks noGrp="1" noChangeAspect="1"/>
          </p:cNvPicPr>
          <p:nvPr isPhoto="1"/>
        </p:nvPicPr>
        <p:blipFill>
          <a:blip r:embed="rId3">
            <a:lum/>
          </a:blip>
          <a:stretch>
            <a:fillRect/>
          </a:stretch>
        </p:blipFill>
        <p:spPr>
          <a:xfrm>
            <a:off x="71406" y="-18"/>
            <a:ext cx="9144000" cy="5357832"/>
          </a:xfrm>
          <a:prstGeom prst="rect">
            <a:avLst/>
          </a:prstGeom>
          <a:noFill/>
          <a:ln>
            <a:noFill/>
          </a:ln>
        </p:spPr>
      </p:pic>
    </p:spTree>
  </p:cSld>
  <p:clrMapOvr>
    <a:masterClrMapping/>
  </p:clrMapOvr>
  <p:transition advTm="24000">
    <p:sndAc>
      <p:stSnd loop="1">
        <p:snd r:embed="rId2" name="Chris_Spheeris_-_Mediterraneo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par>
                          <p:cTn id="1134" fill="hold">
                            <p:stCondLst>
                              <p:cond delay="4000"/>
                            </p:stCondLst>
                            <p:childTnLst>
                              <p:par>
                                <p:cTn id="1135" presetID="52" presetClass="entr" presetSubtype="0" fill="hold" nodeType="afterEffect">
                                  <p:stCondLst>
                                    <p:cond delay="0"/>
                                  </p:stCondLst>
                                  <p:childTnLst>
                                    <p:set>
                                      <p:cBhvr>
                                        <p:cTn id="1136" dur="1" fill="hold">
                                          <p:stCondLst>
                                            <p:cond delay="0"/>
                                          </p:stCondLst>
                                        </p:cTn>
                                        <p:tgtEl>
                                          <p:spTgt spid="83"/>
                                        </p:tgtEl>
                                        <p:attrNameLst>
                                          <p:attrName>style.visibility</p:attrName>
                                        </p:attrNameLst>
                                      </p:cBhvr>
                                      <p:to>
                                        <p:strVal val="visible"/>
                                      </p:to>
                                    </p:set>
                                    <p:animScale>
                                      <p:cBhvr>
                                        <p:cTn id="1137" dur="2000" decel="50000" fill="hold">
                                          <p:stCondLst>
                                            <p:cond delay="0"/>
                                          </p:stCondLst>
                                        </p:cTn>
                                        <p:tgtEl>
                                          <p:spTgt spid="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38" dur="2000" decel="50000" fill="hold">
                                          <p:stCondLst>
                                            <p:cond delay="0"/>
                                          </p:stCondLst>
                                        </p:cTn>
                                        <p:tgtEl>
                                          <p:spTgt spid="83"/>
                                        </p:tgtEl>
                                        <p:attrNameLst>
                                          <p:attrName>ppt_x</p:attrName>
                                          <p:attrName>ppt_y</p:attrName>
                                        </p:attrNameLst>
                                      </p:cBhvr>
                                    </p:animMotion>
                                    <p:animEffect transition="in" filter="fade">
                                      <p:cBhvr>
                                        <p:cTn id="1139" dur="2000"/>
                                        <p:tgtEl>
                                          <p:spTgt spid="83"/>
                                        </p:tgtEl>
                                      </p:cBhvr>
                                    </p:animEffect>
                                  </p:childTnLst>
                                </p:cTn>
                              </p:par>
                            </p:childTnLst>
                          </p:cTn>
                        </p:par>
                        <p:par>
                          <p:cTn id="1140" fill="hold">
                            <p:stCondLst>
                              <p:cond delay="6000"/>
                            </p:stCondLst>
                            <p:childTnLst>
                              <p:par>
                                <p:cTn id="1141" presetID="52" presetClass="entr" presetSubtype="0" fill="hold" nodeType="afterEffect">
                                  <p:stCondLst>
                                    <p:cond delay="0"/>
                                  </p:stCondLst>
                                  <p:childTnLst>
                                    <p:set>
                                      <p:cBhvr>
                                        <p:cTn id="1142" dur="1" fill="hold">
                                          <p:stCondLst>
                                            <p:cond delay="0"/>
                                          </p:stCondLst>
                                        </p:cTn>
                                        <p:tgtEl>
                                          <p:spTgt spid="84"/>
                                        </p:tgtEl>
                                        <p:attrNameLst>
                                          <p:attrName>style.visibility</p:attrName>
                                        </p:attrNameLst>
                                      </p:cBhvr>
                                      <p:to>
                                        <p:strVal val="visible"/>
                                      </p:to>
                                    </p:set>
                                    <p:animScale>
                                      <p:cBhvr>
                                        <p:cTn id="1143" dur="2000" decel="50000" fill="hold">
                                          <p:stCondLst>
                                            <p:cond delay="0"/>
                                          </p:stCondLst>
                                        </p:cTn>
                                        <p:tgtEl>
                                          <p:spTgt spid="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4" dur="2000" decel="50000" fill="hold">
                                          <p:stCondLst>
                                            <p:cond delay="0"/>
                                          </p:stCondLst>
                                        </p:cTn>
                                        <p:tgtEl>
                                          <p:spTgt spid="84"/>
                                        </p:tgtEl>
                                        <p:attrNameLst>
                                          <p:attrName>ppt_x</p:attrName>
                                          <p:attrName>ppt_y</p:attrName>
                                        </p:attrNameLst>
                                      </p:cBhvr>
                                    </p:animMotion>
                                    <p:animEffect transition="in" filter="fade">
                                      <p:cBhvr>
                                        <p:cTn id="1145" dur="2000"/>
                                        <p:tgtEl>
                                          <p:spTgt spid="84"/>
                                        </p:tgtEl>
                                      </p:cBhvr>
                                    </p:animEffect>
                                  </p:childTnLst>
                                </p:cTn>
                              </p:par>
                            </p:childTnLst>
                          </p:cTn>
                        </p:par>
                        <p:par>
                          <p:cTn id="1146" fill="hold">
                            <p:stCondLst>
                              <p:cond delay="8000"/>
                            </p:stCondLst>
                            <p:childTnLst>
                              <p:par>
                                <p:cTn id="1147" presetID="52" presetClass="entr" presetSubtype="0" fill="hold" nodeType="afterEffect">
                                  <p:stCondLst>
                                    <p:cond delay="0"/>
                                  </p:stCondLst>
                                  <p:childTnLst>
                                    <p:set>
                                      <p:cBhvr>
                                        <p:cTn id="1148" dur="1" fill="hold">
                                          <p:stCondLst>
                                            <p:cond delay="0"/>
                                          </p:stCondLst>
                                        </p:cTn>
                                        <p:tgtEl>
                                          <p:spTgt spid="85"/>
                                        </p:tgtEl>
                                        <p:attrNameLst>
                                          <p:attrName>style.visibility</p:attrName>
                                        </p:attrNameLst>
                                      </p:cBhvr>
                                      <p:to>
                                        <p:strVal val="visible"/>
                                      </p:to>
                                    </p:set>
                                    <p:animScale>
                                      <p:cBhvr>
                                        <p:cTn id="1149" dur="2000" decel="50000" fill="hold">
                                          <p:stCondLst>
                                            <p:cond delay="0"/>
                                          </p:stCondLst>
                                        </p:cTn>
                                        <p:tgtEl>
                                          <p:spTgt spid="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50" dur="2000" decel="50000" fill="hold">
                                          <p:stCondLst>
                                            <p:cond delay="0"/>
                                          </p:stCondLst>
                                        </p:cTn>
                                        <p:tgtEl>
                                          <p:spTgt spid="85"/>
                                        </p:tgtEl>
                                        <p:attrNameLst>
                                          <p:attrName>ppt_x</p:attrName>
                                          <p:attrName>ppt_y</p:attrName>
                                        </p:attrNameLst>
                                      </p:cBhvr>
                                    </p:animMotion>
                                    <p:animEffect transition="in" filter="fade">
                                      <p:cBhvr>
                                        <p:cTn id="1151" dur="2000"/>
                                        <p:tgtEl>
                                          <p:spTgt spid="85"/>
                                        </p:tgtEl>
                                      </p:cBhvr>
                                    </p:animEffect>
                                  </p:childTnLst>
                                </p:cTn>
                              </p:par>
                            </p:childTnLst>
                          </p:cTn>
                        </p:par>
                        <p:par>
                          <p:cTn id="1152" fill="hold">
                            <p:stCondLst>
                              <p:cond delay="10000"/>
                            </p:stCondLst>
                            <p:childTnLst>
                              <p:par>
                                <p:cTn id="1153" presetID="52" presetClass="entr" presetSubtype="0" fill="hold" nodeType="afterEffect">
                                  <p:stCondLst>
                                    <p:cond delay="0"/>
                                  </p:stCondLst>
                                  <p:childTnLst>
                                    <p:set>
                                      <p:cBhvr>
                                        <p:cTn id="1154" dur="1" fill="hold">
                                          <p:stCondLst>
                                            <p:cond delay="0"/>
                                          </p:stCondLst>
                                        </p:cTn>
                                        <p:tgtEl>
                                          <p:spTgt spid="86"/>
                                        </p:tgtEl>
                                        <p:attrNameLst>
                                          <p:attrName>style.visibility</p:attrName>
                                        </p:attrNameLst>
                                      </p:cBhvr>
                                      <p:to>
                                        <p:strVal val="visible"/>
                                      </p:to>
                                    </p:set>
                                    <p:animScale>
                                      <p:cBhvr>
                                        <p:cTn id="1155" dur="2000" decel="50000" fill="hold">
                                          <p:stCondLst>
                                            <p:cond delay="0"/>
                                          </p:stCondLst>
                                        </p:cTn>
                                        <p:tgtEl>
                                          <p:spTgt spid="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56" dur="2000" decel="50000" fill="hold">
                                          <p:stCondLst>
                                            <p:cond delay="0"/>
                                          </p:stCondLst>
                                        </p:cTn>
                                        <p:tgtEl>
                                          <p:spTgt spid="86"/>
                                        </p:tgtEl>
                                        <p:attrNameLst>
                                          <p:attrName>ppt_x</p:attrName>
                                          <p:attrName>ppt_y</p:attrName>
                                        </p:attrNameLst>
                                      </p:cBhvr>
                                    </p:animMotion>
                                    <p:animEffect transition="in" filter="fade">
                                      <p:cBhvr>
                                        <p:cTn id="1157" dur="2000"/>
                                        <p:tgtEl>
                                          <p:spTgt spid="86"/>
                                        </p:tgtEl>
                                      </p:cBhvr>
                                    </p:animEffect>
                                  </p:childTnLst>
                                </p:cTn>
                              </p:par>
                            </p:childTnLst>
                          </p:cTn>
                        </p:par>
                        <p:par>
                          <p:cTn id="1158" fill="hold">
                            <p:stCondLst>
                              <p:cond delay="12000"/>
                            </p:stCondLst>
                            <p:childTnLst>
                              <p:par>
                                <p:cTn id="1159" presetID="52" presetClass="entr" presetSubtype="0" fill="hold" nodeType="afterEffect">
                                  <p:stCondLst>
                                    <p:cond delay="0"/>
                                  </p:stCondLst>
                                  <p:childTnLst>
                                    <p:set>
                                      <p:cBhvr>
                                        <p:cTn id="1160" dur="1" fill="hold">
                                          <p:stCondLst>
                                            <p:cond delay="0"/>
                                          </p:stCondLst>
                                        </p:cTn>
                                        <p:tgtEl>
                                          <p:spTgt spid="88"/>
                                        </p:tgtEl>
                                        <p:attrNameLst>
                                          <p:attrName>style.visibility</p:attrName>
                                        </p:attrNameLst>
                                      </p:cBhvr>
                                      <p:to>
                                        <p:strVal val="visible"/>
                                      </p:to>
                                    </p:set>
                                    <p:animScale>
                                      <p:cBhvr>
                                        <p:cTn id="1161" dur="2000" decel="50000" fill="hold">
                                          <p:stCondLst>
                                            <p:cond delay="0"/>
                                          </p:stCondLst>
                                        </p:cTn>
                                        <p:tgtEl>
                                          <p:spTgt spid="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62" dur="2000" decel="50000" fill="hold">
                                          <p:stCondLst>
                                            <p:cond delay="0"/>
                                          </p:stCondLst>
                                        </p:cTn>
                                        <p:tgtEl>
                                          <p:spTgt spid="88"/>
                                        </p:tgtEl>
                                        <p:attrNameLst>
                                          <p:attrName>ppt_x</p:attrName>
                                          <p:attrName>ppt_y</p:attrName>
                                        </p:attrNameLst>
                                      </p:cBhvr>
                                    </p:animMotion>
                                    <p:animEffect transition="in" filter="fade">
                                      <p:cBhvr>
                                        <p:cTn id="1163" dur="2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135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878847" y="0"/>
            <a:ext cx="7386305" cy="5143500"/>
          </a:xfrm>
          <a:prstGeom prst="rect">
            <a:avLst/>
          </a:prstGeom>
        </p:spPr>
      </p:pic>
      <p:sp>
        <p:nvSpPr>
          <p:cNvPr id="4" name="3 CuadroTexto"/>
          <p:cNvSpPr txBox="1"/>
          <p:nvPr/>
        </p:nvSpPr>
        <p:spPr>
          <a:xfrm>
            <a:off x="1785918" y="1071552"/>
            <a:ext cx="5500726" cy="3046988"/>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1600" b="1" dirty="0" smtClean="0">
                <a:ln w="50800"/>
                <a:solidFill>
                  <a:schemeClr val="bg1">
                    <a:shade val="50000"/>
                  </a:schemeClr>
                </a:solidFill>
                <a:effectLst>
                  <a:outerShdw blurRad="38100" dist="38100" dir="2700000" algn="tl">
                    <a:srgbClr val="000000">
                      <a:alpha val="43137"/>
                    </a:srgbClr>
                  </a:outerShdw>
                </a:effectLst>
                <a:latin typeface="Arial Narrow" pitchFamily="34" charset="0"/>
              </a:rPr>
              <a:t>La aceituna es un fruto que crece en árboles. Cuando está totalmente madura, toma un color negro; no obstante, no todas las aceitunas maduras son naturalmente negras. Los métodos de procesamiento como la fermentación, o la exposición al aire pueden causar que tomen un color más oscuro. Las aceitunas varían en color, origen, tamaño, forma y sabor. Según el sitio web de California </a:t>
            </a:r>
            <a:r>
              <a:rPr lang="es-PE" sz="1600" b="1" dirty="0" err="1" smtClean="0">
                <a:ln w="50800"/>
                <a:solidFill>
                  <a:schemeClr val="bg1">
                    <a:shade val="50000"/>
                  </a:schemeClr>
                </a:solidFill>
                <a:effectLst>
                  <a:outerShdw blurRad="38100" dist="38100" dir="2700000" algn="tl">
                    <a:srgbClr val="000000">
                      <a:alpha val="43137"/>
                    </a:srgbClr>
                  </a:outerShdw>
                </a:effectLst>
                <a:latin typeface="Arial Narrow" pitchFamily="34" charset="0"/>
              </a:rPr>
              <a:t>Rare</a:t>
            </a:r>
            <a:r>
              <a:rPr lang="es-PE" sz="1600" b="1" dirty="0" smtClean="0">
                <a:ln w="50800"/>
                <a:solidFill>
                  <a:schemeClr val="bg1">
                    <a:shade val="50000"/>
                  </a:schemeClr>
                </a:solidFill>
                <a:effectLst>
                  <a:outerShdw blurRad="38100" dist="38100" dir="2700000" algn="tl">
                    <a:srgbClr val="000000">
                      <a:alpha val="43137"/>
                    </a:srgbClr>
                  </a:outerShdw>
                </a:effectLst>
                <a:latin typeface="Arial Narrow" pitchFamily="34" charset="0"/>
              </a:rPr>
              <a:t> </a:t>
            </a:r>
            <a:r>
              <a:rPr lang="es-PE" sz="1600" b="1" dirty="0" err="1" smtClean="0">
                <a:ln w="50800"/>
                <a:solidFill>
                  <a:schemeClr val="bg1">
                    <a:shade val="50000"/>
                  </a:schemeClr>
                </a:solidFill>
                <a:effectLst>
                  <a:outerShdw blurRad="38100" dist="38100" dir="2700000" algn="tl">
                    <a:srgbClr val="000000">
                      <a:alpha val="43137"/>
                    </a:srgbClr>
                  </a:outerShdw>
                </a:effectLst>
                <a:latin typeface="Arial Narrow" pitchFamily="34" charset="0"/>
              </a:rPr>
              <a:t>Fruit</a:t>
            </a:r>
            <a:r>
              <a:rPr lang="es-PE" sz="1600" b="1" dirty="0" smtClean="0">
                <a:ln w="50800"/>
                <a:solidFill>
                  <a:schemeClr val="bg1">
                    <a:shade val="50000"/>
                  </a:schemeClr>
                </a:solidFill>
                <a:effectLst>
                  <a:outerShdw blurRad="38100" dist="38100" dir="2700000" algn="tl">
                    <a:srgbClr val="000000">
                      <a:alpha val="43137"/>
                    </a:srgbClr>
                  </a:outerShdw>
                </a:effectLst>
                <a:latin typeface="Arial Narrow" pitchFamily="34" charset="0"/>
              </a:rPr>
              <a:t> </a:t>
            </a:r>
            <a:r>
              <a:rPr lang="es-PE" sz="1600" b="1" dirty="0" err="1" smtClean="0">
                <a:ln w="50800"/>
                <a:solidFill>
                  <a:schemeClr val="bg1">
                    <a:shade val="50000"/>
                  </a:schemeClr>
                </a:solidFill>
                <a:effectLst>
                  <a:outerShdw blurRad="38100" dist="38100" dir="2700000" algn="tl">
                    <a:srgbClr val="000000">
                      <a:alpha val="43137"/>
                    </a:srgbClr>
                  </a:outerShdw>
                </a:effectLst>
                <a:latin typeface="Arial Narrow" pitchFamily="34" charset="0"/>
              </a:rPr>
              <a:t>Growers</a:t>
            </a:r>
            <a:r>
              <a:rPr lang="es-PE" sz="1600" b="1" dirty="0" smtClean="0">
                <a:ln w="50800"/>
                <a:solidFill>
                  <a:schemeClr val="bg1">
                    <a:shade val="50000"/>
                  </a:schemeClr>
                </a:solidFill>
                <a:effectLst>
                  <a:outerShdw blurRad="38100" dist="38100" dir="2700000" algn="tl">
                    <a:srgbClr val="000000">
                      <a:alpha val="43137"/>
                    </a:srgbClr>
                  </a:outerShdw>
                </a:effectLst>
                <a:latin typeface="Arial Narrow" pitchFamily="34" charset="0"/>
              </a:rPr>
              <a:t> (Cultivadores de frutas exóticas de California) no pueden comerse directamente de la planta; requieren un proceso especial para reducir su sabor altamente amargo. Las aceitunas ofrecen una gran variedad de beneficios para la salud.</a:t>
            </a:r>
          </a:p>
          <a:p>
            <a:pPr algn="ctr"/>
            <a:endParaRPr lang="es-PE" sz="1600" b="1" dirty="0">
              <a:ln w="50800"/>
              <a:solidFill>
                <a:schemeClr val="bg1">
                  <a:shade val="50000"/>
                </a:schemeClr>
              </a:solidFill>
              <a:effectLst>
                <a:outerShdw blurRad="38100" dist="38100" dir="2700000" algn="tl">
                  <a:srgbClr val="000000">
                    <a:alpha val="43137"/>
                  </a:srgbClr>
                </a:outerShdw>
              </a:effectLst>
              <a:latin typeface="Arial Narrow" pitchFamily="34" charset="0"/>
            </a:endParaRPr>
          </a:p>
        </p:txBody>
      </p:sp>
      <p:sp>
        <p:nvSpPr>
          <p:cNvPr id="5" name="4 Rectángulo"/>
          <p:cNvSpPr/>
          <p:nvPr/>
        </p:nvSpPr>
        <p:spPr>
          <a:xfrm>
            <a:off x="-428660" y="-214332"/>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blipFill>
            <a:blip r:embed="rId3">
              <a:duotone>
                <a:prstClr val="black"/>
                <a:schemeClr val="accent3">
                  <a:tint val="45000"/>
                  <a:satMod val="400000"/>
                </a:schemeClr>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5" presetClass="entr" presetSubtype="10" fill="hold" grpId="3"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checkerboard(across)">
                                      <p:cBhvr>
                                        <p:cTn id="45" dur="2000"/>
                                        <p:tgtEl>
                                          <p:spTgt spid="3"/>
                                        </p:tgtEl>
                                      </p:cBhvr>
                                    </p:animEffect>
                                  </p:childTnLst>
                                </p:cTn>
                              </p:par>
                              <p:par>
                                <p:cTn id="46" presetID="5" presetClass="entr" presetSubtype="10" fill="hold" grpId="3"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heckerboard(across)">
                                      <p:cBhvr>
                                        <p:cTn id="48" dur="2000"/>
                                        <p:tgtEl>
                                          <p:spTgt spid="4"/>
                                        </p:tgtEl>
                                      </p:cBhvr>
                                    </p:animEffect>
                                  </p:childTnLst>
                                </p:cTn>
                              </p:par>
                              <p:par>
                                <p:cTn id="49" presetID="5" presetClass="entr" presetSubtype="10" fill="hold" grpId="3"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heckerboard(across)">
                                      <p:cBhvr>
                                        <p:cTn id="51" dur="2000"/>
                                        <p:tgtEl>
                                          <p:spTgt spid="5"/>
                                        </p:tgtEl>
                                      </p:cBhvr>
                                    </p:animEffect>
                                  </p:childTnLst>
                                </p:cTn>
                              </p:par>
                              <p:par>
                                <p:cTn id="52" presetID="5" presetClass="entr" presetSubtype="10" fill="hold" grpId="3"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checkerboard(across)">
                                      <p:cBhvr>
                                        <p:cTn id="54" dur="2000"/>
                                        <p:tgtEl>
                                          <p:spTgt spid="6"/>
                                        </p:tgtEl>
                                      </p:cBhvr>
                                    </p:animEffect>
                                  </p:childTnLst>
                                </p:cTn>
                              </p:par>
                              <p:par>
                                <p:cTn id="55" presetID="5" presetClass="entr" presetSubtype="10" fill="hold" grpId="3"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across)">
                                      <p:cBhvr>
                                        <p:cTn id="57" dur="2000"/>
                                        <p:tgtEl>
                                          <p:spTgt spid="7"/>
                                        </p:tgtEl>
                                      </p:cBhvr>
                                    </p:animEffect>
                                  </p:childTnLst>
                                </p:cTn>
                              </p:par>
                              <p:par>
                                <p:cTn id="58" presetID="5" presetClass="entr" presetSubtype="10" fill="hold" grpId="3"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across)">
                                      <p:cBhvr>
                                        <p:cTn id="60" dur="2000"/>
                                        <p:tgtEl>
                                          <p:spTgt spid="8"/>
                                        </p:tgtEl>
                                      </p:cBhvr>
                                    </p:animEffect>
                                  </p:childTnLst>
                                </p:cTn>
                              </p:par>
                              <p:par>
                                <p:cTn id="61" presetID="5" presetClass="entr" presetSubtype="10" fill="hold" grpId="3"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across)">
                                      <p:cBhvr>
                                        <p:cTn id="63" dur="2000"/>
                                        <p:tgtEl>
                                          <p:spTgt spid="9"/>
                                        </p:tgtEl>
                                      </p:cBhvr>
                                    </p:animEffect>
                                  </p:childTnLst>
                                </p:cTn>
                              </p:par>
                              <p:par>
                                <p:cTn id="64" presetID="5" presetClass="entr" presetSubtype="10" fill="hold" grpId="3"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checkerboard(across)">
                                      <p:cBhvr>
                                        <p:cTn id="66" dur="2000"/>
                                        <p:tgtEl>
                                          <p:spTgt spid="10"/>
                                        </p:tgtEl>
                                      </p:cBhvr>
                                    </p:animEffect>
                                  </p:childTnLst>
                                </p:cTn>
                              </p:par>
                              <p:par>
                                <p:cTn id="67" presetID="5" presetClass="entr" presetSubtype="10" fill="hold" grpId="3"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checkerboard(across)">
                                      <p:cBhvr>
                                        <p:cTn id="69" dur="2000"/>
                                        <p:tgtEl>
                                          <p:spTgt spid="11"/>
                                        </p:tgtEl>
                                      </p:cBhvr>
                                    </p:animEffect>
                                  </p:childTnLst>
                                </p:cTn>
                              </p:par>
                              <p:par>
                                <p:cTn id="70" presetID="5" presetClass="entr" presetSubtype="10" fill="hold" grpId="3"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checkerboard(across)">
                                      <p:cBhvr>
                                        <p:cTn id="72" dur="2000"/>
                                        <p:tgtEl>
                                          <p:spTgt spid="12"/>
                                        </p:tgtEl>
                                      </p:cBhvr>
                                    </p:animEffect>
                                  </p:childTnLst>
                                </p:cTn>
                              </p:par>
                              <p:par>
                                <p:cTn id="73" presetID="5" presetClass="entr" presetSubtype="10" fill="hold" grpId="3"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checkerboard(across)">
                                      <p:cBhvr>
                                        <p:cTn id="75" dur="2000"/>
                                        <p:tgtEl>
                                          <p:spTgt spid="13"/>
                                        </p:tgtEl>
                                      </p:cBhvr>
                                    </p:animEffect>
                                  </p:childTnLst>
                                </p:cTn>
                              </p:par>
                              <p:par>
                                <p:cTn id="76" presetID="5" presetClass="entr" presetSubtype="10" fill="hold" grpId="3"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checkerboard(across)">
                                      <p:cBhvr>
                                        <p:cTn id="78" dur="2000"/>
                                        <p:tgtEl>
                                          <p:spTgt spid="14"/>
                                        </p:tgtEl>
                                      </p:cBhvr>
                                    </p:animEffec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5" presetClass="exit" presetSubtype="5" fill="hold" grpId="4" nodeType="withEffect">
                                  <p:stCondLst>
                                    <p:cond delay="0"/>
                                  </p:stCondLst>
                                  <p:childTnLst>
                                    <p:animEffect transition="out" filter="checkerboard(down)">
                                      <p:cBhvr>
                                        <p:cTn id="129" dur="2000"/>
                                        <p:tgtEl>
                                          <p:spTgt spid="3"/>
                                        </p:tgtEl>
                                      </p:cBhvr>
                                    </p:animEffect>
                                    <p:set>
                                      <p:cBhvr>
                                        <p:cTn id="130" dur="1" fill="hold">
                                          <p:stCondLst>
                                            <p:cond delay="1999"/>
                                          </p:stCondLst>
                                        </p:cTn>
                                        <p:tgtEl>
                                          <p:spTgt spid="3"/>
                                        </p:tgtEl>
                                        <p:attrNameLst>
                                          <p:attrName>style.visibility</p:attrName>
                                        </p:attrNameLst>
                                      </p:cBhvr>
                                      <p:to>
                                        <p:strVal val="hidden"/>
                                      </p:to>
                                    </p:set>
                                  </p:childTnLst>
                                </p:cTn>
                              </p:par>
                              <p:par>
                                <p:cTn id="131" presetID="5" presetClass="exit" presetSubtype="5" fill="hold" grpId="4" nodeType="withEffect">
                                  <p:stCondLst>
                                    <p:cond delay="0"/>
                                  </p:stCondLst>
                                  <p:childTnLst>
                                    <p:animEffect transition="out" filter="checkerboard(down)">
                                      <p:cBhvr>
                                        <p:cTn id="132" dur="2000"/>
                                        <p:tgtEl>
                                          <p:spTgt spid="4"/>
                                        </p:tgtEl>
                                      </p:cBhvr>
                                    </p:animEffect>
                                    <p:set>
                                      <p:cBhvr>
                                        <p:cTn id="133" dur="1" fill="hold">
                                          <p:stCondLst>
                                            <p:cond delay="1999"/>
                                          </p:stCondLst>
                                        </p:cTn>
                                        <p:tgtEl>
                                          <p:spTgt spid="4"/>
                                        </p:tgtEl>
                                        <p:attrNameLst>
                                          <p:attrName>style.visibility</p:attrName>
                                        </p:attrNameLst>
                                      </p:cBhvr>
                                      <p:to>
                                        <p:strVal val="hidden"/>
                                      </p:to>
                                    </p:set>
                                  </p:childTnLst>
                                </p:cTn>
                              </p:par>
                              <p:par>
                                <p:cTn id="134" presetID="5" presetClass="exit" presetSubtype="5" fill="hold" grpId="4" nodeType="withEffect">
                                  <p:stCondLst>
                                    <p:cond delay="0"/>
                                  </p:stCondLst>
                                  <p:childTnLst>
                                    <p:animEffect transition="out" filter="checkerboard(down)">
                                      <p:cBhvr>
                                        <p:cTn id="135" dur="2000"/>
                                        <p:tgtEl>
                                          <p:spTgt spid="5"/>
                                        </p:tgtEl>
                                      </p:cBhvr>
                                    </p:animEffect>
                                    <p:set>
                                      <p:cBhvr>
                                        <p:cTn id="136" dur="1" fill="hold">
                                          <p:stCondLst>
                                            <p:cond delay="1999"/>
                                          </p:stCondLst>
                                        </p:cTn>
                                        <p:tgtEl>
                                          <p:spTgt spid="5"/>
                                        </p:tgtEl>
                                        <p:attrNameLst>
                                          <p:attrName>style.visibility</p:attrName>
                                        </p:attrNameLst>
                                      </p:cBhvr>
                                      <p:to>
                                        <p:strVal val="hidden"/>
                                      </p:to>
                                    </p:set>
                                  </p:childTnLst>
                                </p:cTn>
                              </p:par>
                              <p:par>
                                <p:cTn id="137" presetID="5" presetClass="exit" presetSubtype="5" fill="hold" grpId="4" nodeType="withEffect">
                                  <p:stCondLst>
                                    <p:cond delay="0"/>
                                  </p:stCondLst>
                                  <p:childTnLst>
                                    <p:animEffect transition="out" filter="checkerboard(down)">
                                      <p:cBhvr>
                                        <p:cTn id="138" dur="2000"/>
                                        <p:tgtEl>
                                          <p:spTgt spid="6"/>
                                        </p:tgtEl>
                                      </p:cBhvr>
                                    </p:animEffect>
                                    <p:set>
                                      <p:cBhvr>
                                        <p:cTn id="139" dur="1" fill="hold">
                                          <p:stCondLst>
                                            <p:cond delay="1999"/>
                                          </p:stCondLst>
                                        </p:cTn>
                                        <p:tgtEl>
                                          <p:spTgt spid="6"/>
                                        </p:tgtEl>
                                        <p:attrNameLst>
                                          <p:attrName>style.visibility</p:attrName>
                                        </p:attrNameLst>
                                      </p:cBhvr>
                                      <p:to>
                                        <p:strVal val="hidden"/>
                                      </p:to>
                                    </p:set>
                                  </p:childTnLst>
                                </p:cTn>
                              </p:par>
                              <p:par>
                                <p:cTn id="140" presetID="5" presetClass="exit" presetSubtype="5" fill="hold" grpId="4" nodeType="withEffect">
                                  <p:stCondLst>
                                    <p:cond delay="0"/>
                                  </p:stCondLst>
                                  <p:childTnLst>
                                    <p:animEffect transition="out" filter="checkerboard(down)">
                                      <p:cBhvr>
                                        <p:cTn id="141" dur="2000"/>
                                        <p:tgtEl>
                                          <p:spTgt spid="7"/>
                                        </p:tgtEl>
                                      </p:cBhvr>
                                    </p:animEffect>
                                    <p:set>
                                      <p:cBhvr>
                                        <p:cTn id="142" dur="1" fill="hold">
                                          <p:stCondLst>
                                            <p:cond delay="1999"/>
                                          </p:stCondLst>
                                        </p:cTn>
                                        <p:tgtEl>
                                          <p:spTgt spid="7"/>
                                        </p:tgtEl>
                                        <p:attrNameLst>
                                          <p:attrName>style.visibility</p:attrName>
                                        </p:attrNameLst>
                                      </p:cBhvr>
                                      <p:to>
                                        <p:strVal val="hidden"/>
                                      </p:to>
                                    </p:set>
                                  </p:childTnLst>
                                </p:cTn>
                              </p:par>
                              <p:par>
                                <p:cTn id="143" presetID="5" presetClass="exit" presetSubtype="5" fill="hold" grpId="4" nodeType="withEffect">
                                  <p:stCondLst>
                                    <p:cond delay="0"/>
                                  </p:stCondLst>
                                  <p:childTnLst>
                                    <p:animEffect transition="out" filter="checkerboard(down)">
                                      <p:cBhvr>
                                        <p:cTn id="144" dur="2000"/>
                                        <p:tgtEl>
                                          <p:spTgt spid="8"/>
                                        </p:tgtEl>
                                      </p:cBhvr>
                                    </p:animEffect>
                                    <p:set>
                                      <p:cBhvr>
                                        <p:cTn id="145" dur="1" fill="hold">
                                          <p:stCondLst>
                                            <p:cond delay="1999"/>
                                          </p:stCondLst>
                                        </p:cTn>
                                        <p:tgtEl>
                                          <p:spTgt spid="8"/>
                                        </p:tgtEl>
                                        <p:attrNameLst>
                                          <p:attrName>style.visibility</p:attrName>
                                        </p:attrNameLst>
                                      </p:cBhvr>
                                      <p:to>
                                        <p:strVal val="hidden"/>
                                      </p:to>
                                    </p:set>
                                  </p:childTnLst>
                                </p:cTn>
                              </p:par>
                              <p:par>
                                <p:cTn id="146" presetID="5" presetClass="exit" presetSubtype="5" fill="hold" grpId="4" nodeType="withEffect">
                                  <p:stCondLst>
                                    <p:cond delay="0"/>
                                  </p:stCondLst>
                                  <p:childTnLst>
                                    <p:animEffect transition="out" filter="checkerboard(down)">
                                      <p:cBhvr>
                                        <p:cTn id="147" dur="2000"/>
                                        <p:tgtEl>
                                          <p:spTgt spid="9"/>
                                        </p:tgtEl>
                                      </p:cBhvr>
                                    </p:animEffect>
                                    <p:set>
                                      <p:cBhvr>
                                        <p:cTn id="148" dur="1" fill="hold">
                                          <p:stCondLst>
                                            <p:cond delay="1999"/>
                                          </p:stCondLst>
                                        </p:cTn>
                                        <p:tgtEl>
                                          <p:spTgt spid="9"/>
                                        </p:tgtEl>
                                        <p:attrNameLst>
                                          <p:attrName>style.visibility</p:attrName>
                                        </p:attrNameLst>
                                      </p:cBhvr>
                                      <p:to>
                                        <p:strVal val="hidden"/>
                                      </p:to>
                                    </p:set>
                                  </p:childTnLst>
                                </p:cTn>
                              </p:par>
                              <p:par>
                                <p:cTn id="149" presetID="5" presetClass="exit" presetSubtype="5" fill="hold" grpId="4" nodeType="withEffect">
                                  <p:stCondLst>
                                    <p:cond delay="0"/>
                                  </p:stCondLst>
                                  <p:childTnLst>
                                    <p:animEffect transition="out" filter="checkerboard(down)">
                                      <p:cBhvr>
                                        <p:cTn id="150" dur="2000"/>
                                        <p:tgtEl>
                                          <p:spTgt spid="10"/>
                                        </p:tgtEl>
                                      </p:cBhvr>
                                    </p:animEffect>
                                    <p:set>
                                      <p:cBhvr>
                                        <p:cTn id="151" dur="1" fill="hold">
                                          <p:stCondLst>
                                            <p:cond delay="1999"/>
                                          </p:stCondLst>
                                        </p:cTn>
                                        <p:tgtEl>
                                          <p:spTgt spid="10"/>
                                        </p:tgtEl>
                                        <p:attrNameLst>
                                          <p:attrName>style.visibility</p:attrName>
                                        </p:attrNameLst>
                                      </p:cBhvr>
                                      <p:to>
                                        <p:strVal val="hidden"/>
                                      </p:to>
                                    </p:set>
                                  </p:childTnLst>
                                </p:cTn>
                              </p:par>
                              <p:par>
                                <p:cTn id="152" presetID="5" presetClass="exit" presetSubtype="5" fill="hold" grpId="4" nodeType="withEffect">
                                  <p:stCondLst>
                                    <p:cond delay="0"/>
                                  </p:stCondLst>
                                  <p:childTnLst>
                                    <p:animEffect transition="out" filter="checkerboard(down)">
                                      <p:cBhvr>
                                        <p:cTn id="153" dur="2000"/>
                                        <p:tgtEl>
                                          <p:spTgt spid="11"/>
                                        </p:tgtEl>
                                      </p:cBhvr>
                                    </p:animEffect>
                                    <p:set>
                                      <p:cBhvr>
                                        <p:cTn id="154" dur="1" fill="hold">
                                          <p:stCondLst>
                                            <p:cond delay="1999"/>
                                          </p:stCondLst>
                                        </p:cTn>
                                        <p:tgtEl>
                                          <p:spTgt spid="11"/>
                                        </p:tgtEl>
                                        <p:attrNameLst>
                                          <p:attrName>style.visibility</p:attrName>
                                        </p:attrNameLst>
                                      </p:cBhvr>
                                      <p:to>
                                        <p:strVal val="hidden"/>
                                      </p:to>
                                    </p:set>
                                  </p:childTnLst>
                                </p:cTn>
                              </p:par>
                              <p:par>
                                <p:cTn id="155" presetID="5" presetClass="exit" presetSubtype="5" fill="hold" grpId="4" nodeType="withEffect">
                                  <p:stCondLst>
                                    <p:cond delay="0"/>
                                  </p:stCondLst>
                                  <p:childTnLst>
                                    <p:animEffect transition="out" filter="checkerboard(down)">
                                      <p:cBhvr>
                                        <p:cTn id="156" dur="2000"/>
                                        <p:tgtEl>
                                          <p:spTgt spid="12"/>
                                        </p:tgtEl>
                                      </p:cBhvr>
                                    </p:animEffect>
                                    <p:set>
                                      <p:cBhvr>
                                        <p:cTn id="157" dur="1" fill="hold">
                                          <p:stCondLst>
                                            <p:cond delay="1999"/>
                                          </p:stCondLst>
                                        </p:cTn>
                                        <p:tgtEl>
                                          <p:spTgt spid="12"/>
                                        </p:tgtEl>
                                        <p:attrNameLst>
                                          <p:attrName>style.visibility</p:attrName>
                                        </p:attrNameLst>
                                      </p:cBhvr>
                                      <p:to>
                                        <p:strVal val="hidden"/>
                                      </p:to>
                                    </p:set>
                                  </p:childTnLst>
                                </p:cTn>
                              </p:par>
                              <p:par>
                                <p:cTn id="158" presetID="5" presetClass="exit" presetSubtype="5" fill="hold" grpId="4" nodeType="withEffect">
                                  <p:stCondLst>
                                    <p:cond delay="0"/>
                                  </p:stCondLst>
                                  <p:childTnLst>
                                    <p:animEffect transition="out" filter="checkerboard(down)">
                                      <p:cBhvr>
                                        <p:cTn id="159" dur="2000"/>
                                        <p:tgtEl>
                                          <p:spTgt spid="13"/>
                                        </p:tgtEl>
                                      </p:cBhvr>
                                    </p:animEffect>
                                    <p:set>
                                      <p:cBhvr>
                                        <p:cTn id="160" dur="1" fill="hold">
                                          <p:stCondLst>
                                            <p:cond delay="1999"/>
                                          </p:stCondLst>
                                        </p:cTn>
                                        <p:tgtEl>
                                          <p:spTgt spid="13"/>
                                        </p:tgtEl>
                                        <p:attrNameLst>
                                          <p:attrName>style.visibility</p:attrName>
                                        </p:attrNameLst>
                                      </p:cBhvr>
                                      <p:to>
                                        <p:strVal val="hidden"/>
                                      </p:to>
                                    </p:set>
                                  </p:childTnLst>
                                </p:cTn>
                              </p:par>
                              <p:par>
                                <p:cTn id="161" presetID="5" presetClass="exit" presetSubtype="5" fill="hold" grpId="4" nodeType="withEffect">
                                  <p:stCondLst>
                                    <p:cond delay="0"/>
                                  </p:stCondLst>
                                  <p:childTnLst>
                                    <p:animEffect transition="out" filter="checkerboard(down)">
                                      <p:cBhvr>
                                        <p:cTn id="162" dur="2000"/>
                                        <p:tgtEl>
                                          <p:spTgt spid="14"/>
                                        </p:tgtEl>
                                      </p:cBhvr>
                                    </p:animEffect>
                                    <p:set>
                                      <p:cBhvr>
                                        <p:cTn id="163" dur="1" fill="hold">
                                          <p:stCondLst>
                                            <p:cond delay="1999"/>
                                          </p:stCondLst>
                                        </p:cTn>
                                        <p:tgtEl>
                                          <p:spTgt spid="14"/>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strVal val="4/3*#ppt_w"/>
                                          </p:val>
                                        </p:tav>
                                        <p:tav tm="100000">
                                          <p:val>
                                            <p:strVal val="#ppt_w"/>
                                          </p:val>
                                        </p:tav>
                                      </p:tavLst>
                                    </p:anim>
                                    <p:anim calcmode="lin" valueType="num">
                                      <p:cBhvr>
                                        <p:cTn id="167" dur="2000" fill="hold"/>
                                        <p:tgtEl>
                                          <p:spTgt spid="2"/>
                                        </p:tgtEl>
                                        <p:attrNameLst>
                                          <p:attrName>ppt_h</p:attrName>
                                        </p:attrNameLst>
                                      </p:cBhvr>
                                      <p:tavLst>
                                        <p:tav tm="0">
                                          <p:val>
                                            <p:strVal val="4/3*#ppt_h"/>
                                          </p:val>
                                        </p:tav>
                                        <p:tav tm="100000">
                                          <p:val>
                                            <p:strVal val="#ppt_h"/>
                                          </p:val>
                                        </p:tav>
                                      </p:tavLst>
                                    </p:anim>
                                  </p:childTnLst>
                                </p:cTn>
                              </p:par>
                              <p:par>
                                <p:cTn id="168" presetID="16" presetClass="entr" presetSubtype="37"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Effect transition="in" filter="barn(outVertical)">
                                      <p:cBhvr>
                                        <p:cTn id="1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9" grpId="0" animBg="1"/>
      <p:bldP spid="9" grpId="2" animBg="1"/>
      <p:bldP spid="9" grpId="3" animBg="1"/>
      <p:bldP spid="9"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P spid="13" grpId="2" animBg="1"/>
      <p:bldP spid="13" grpId="3" animBg="1"/>
      <p:bldP spid="13" grpId="4" animBg="1"/>
      <p:bldP spid="14" grpId="0" animBg="1"/>
      <p:bldP spid="14" grpId="2" animBg="1"/>
      <p:bldP spid="14" grpId="3" animBg="1"/>
      <p:bldP spid="14" grpId="4"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fgadf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100000">
                <a:srgbClr val="B4A91C"/>
              </a:gs>
              <a:gs pos="50000">
                <a:srgbClr val="9CB86E"/>
              </a:gs>
              <a:gs pos="100000">
                <a:srgbClr val="156B13"/>
              </a:gs>
            </a:gsLst>
            <a:lin ang="810000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5" presetClass="exit" presetSubtype="10" fill="hold" grpId="4" nodeType="withEffect">
                                  <p:stCondLst>
                                    <p:cond delay="0"/>
                                  </p:stCondLst>
                                  <p:childTnLst>
                                    <p:animEffect transition="out" filter="checkerboard(across)">
                                      <p:cBhvr>
                                        <p:cTn id="165" dur="2000"/>
                                        <p:tgtEl>
                                          <p:spTgt spid="3"/>
                                        </p:tgtEl>
                                      </p:cBhvr>
                                    </p:animEffect>
                                    <p:set>
                                      <p:cBhvr>
                                        <p:cTn id="166" dur="1" fill="hold">
                                          <p:stCondLst>
                                            <p:cond delay="1999"/>
                                          </p:stCondLst>
                                        </p:cTn>
                                        <p:tgtEl>
                                          <p:spTgt spid="3"/>
                                        </p:tgtEl>
                                        <p:attrNameLst>
                                          <p:attrName>style.visibility</p:attrName>
                                        </p:attrNameLst>
                                      </p:cBhvr>
                                      <p:to>
                                        <p:strVal val="hidden"/>
                                      </p:to>
                                    </p:set>
                                  </p:childTnLst>
                                </p:cTn>
                              </p:par>
                              <p:par>
                                <p:cTn id="167" presetID="5" presetClass="exit" presetSubtype="10" fill="hold" grpId="4" nodeType="withEffect">
                                  <p:stCondLst>
                                    <p:cond delay="0"/>
                                  </p:stCondLst>
                                  <p:childTnLst>
                                    <p:animEffect transition="out" filter="checkerboard(across)">
                                      <p:cBhvr>
                                        <p:cTn id="168" dur="2000"/>
                                        <p:tgtEl>
                                          <p:spTgt spid="4"/>
                                        </p:tgtEl>
                                      </p:cBhvr>
                                    </p:animEffect>
                                    <p:set>
                                      <p:cBhvr>
                                        <p:cTn id="169" dur="1" fill="hold">
                                          <p:stCondLst>
                                            <p:cond delay="1999"/>
                                          </p:stCondLst>
                                        </p:cTn>
                                        <p:tgtEl>
                                          <p:spTgt spid="4"/>
                                        </p:tgtEl>
                                        <p:attrNameLst>
                                          <p:attrName>style.visibility</p:attrName>
                                        </p:attrNameLst>
                                      </p:cBhvr>
                                      <p:to>
                                        <p:strVal val="hidden"/>
                                      </p:to>
                                    </p:set>
                                  </p:childTnLst>
                                </p:cTn>
                              </p:par>
                              <p:par>
                                <p:cTn id="170" presetID="5" presetClass="exit" presetSubtype="10" fill="hold" grpId="4" nodeType="withEffect">
                                  <p:stCondLst>
                                    <p:cond delay="0"/>
                                  </p:stCondLst>
                                  <p:childTnLst>
                                    <p:animEffect transition="out" filter="checkerboard(across)">
                                      <p:cBhvr>
                                        <p:cTn id="171" dur="2000"/>
                                        <p:tgtEl>
                                          <p:spTgt spid="5"/>
                                        </p:tgtEl>
                                      </p:cBhvr>
                                    </p:animEffect>
                                    <p:set>
                                      <p:cBhvr>
                                        <p:cTn id="172" dur="1" fill="hold">
                                          <p:stCondLst>
                                            <p:cond delay="1999"/>
                                          </p:stCondLst>
                                        </p:cTn>
                                        <p:tgtEl>
                                          <p:spTgt spid="5"/>
                                        </p:tgtEl>
                                        <p:attrNameLst>
                                          <p:attrName>style.visibility</p:attrName>
                                        </p:attrNameLst>
                                      </p:cBhvr>
                                      <p:to>
                                        <p:strVal val="hidden"/>
                                      </p:to>
                                    </p:set>
                                  </p:childTnLst>
                                </p:cTn>
                              </p:par>
                              <p:par>
                                <p:cTn id="173" presetID="5" presetClass="exit" presetSubtype="10" fill="hold" grpId="4" nodeType="withEffect">
                                  <p:stCondLst>
                                    <p:cond delay="0"/>
                                  </p:stCondLst>
                                  <p:childTnLst>
                                    <p:animEffect transition="out" filter="checkerboard(across)">
                                      <p:cBhvr>
                                        <p:cTn id="174" dur="2000"/>
                                        <p:tgtEl>
                                          <p:spTgt spid="6"/>
                                        </p:tgtEl>
                                      </p:cBhvr>
                                    </p:animEffect>
                                    <p:set>
                                      <p:cBhvr>
                                        <p:cTn id="175" dur="1" fill="hold">
                                          <p:stCondLst>
                                            <p:cond delay="1999"/>
                                          </p:stCondLst>
                                        </p:cTn>
                                        <p:tgtEl>
                                          <p:spTgt spid="6"/>
                                        </p:tgtEl>
                                        <p:attrNameLst>
                                          <p:attrName>style.visibility</p:attrName>
                                        </p:attrNameLst>
                                      </p:cBhvr>
                                      <p:to>
                                        <p:strVal val="hidden"/>
                                      </p:to>
                                    </p:set>
                                  </p:childTnLst>
                                </p:cTn>
                              </p:par>
                              <p:par>
                                <p:cTn id="176" presetID="5" presetClass="exit" presetSubtype="10" fill="hold" grpId="4" nodeType="withEffect">
                                  <p:stCondLst>
                                    <p:cond delay="0"/>
                                  </p:stCondLst>
                                  <p:childTnLst>
                                    <p:animEffect transition="out" filter="checkerboard(across)">
                                      <p:cBhvr>
                                        <p:cTn id="177" dur="2000"/>
                                        <p:tgtEl>
                                          <p:spTgt spid="7"/>
                                        </p:tgtEl>
                                      </p:cBhvr>
                                    </p:animEffect>
                                    <p:set>
                                      <p:cBhvr>
                                        <p:cTn id="178" dur="1" fill="hold">
                                          <p:stCondLst>
                                            <p:cond delay="1999"/>
                                          </p:stCondLst>
                                        </p:cTn>
                                        <p:tgtEl>
                                          <p:spTgt spid="7"/>
                                        </p:tgtEl>
                                        <p:attrNameLst>
                                          <p:attrName>style.visibility</p:attrName>
                                        </p:attrNameLst>
                                      </p:cBhvr>
                                      <p:to>
                                        <p:strVal val="hidden"/>
                                      </p:to>
                                    </p:set>
                                  </p:childTnLst>
                                </p:cTn>
                              </p:par>
                              <p:par>
                                <p:cTn id="179" presetID="5" presetClass="exit" presetSubtype="10" fill="hold" grpId="4" nodeType="withEffect">
                                  <p:stCondLst>
                                    <p:cond delay="0"/>
                                  </p:stCondLst>
                                  <p:childTnLst>
                                    <p:animEffect transition="out" filter="checkerboard(across)">
                                      <p:cBhvr>
                                        <p:cTn id="180" dur="2000"/>
                                        <p:tgtEl>
                                          <p:spTgt spid="8"/>
                                        </p:tgtEl>
                                      </p:cBhvr>
                                    </p:animEffect>
                                    <p:set>
                                      <p:cBhvr>
                                        <p:cTn id="181" dur="1" fill="hold">
                                          <p:stCondLst>
                                            <p:cond delay="1999"/>
                                          </p:stCondLst>
                                        </p:cTn>
                                        <p:tgtEl>
                                          <p:spTgt spid="8"/>
                                        </p:tgtEl>
                                        <p:attrNameLst>
                                          <p:attrName>style.visibility</p:attrName>
                                        </p:attrNameLst>
                                      </p:cBhvr>
                                      <p:to>
                                        <p:strVal val="hidden"/>
                                      </p:to>
                                    </p:set>
                                  </p:childTnLst>
                                </p:cTn>
                              </p:par>
                              <p:par>
                                <p:cTn id="182" presetID="5" presetClass="exit" presetSubtype="10" fill="hold" grpId="4" nodeType="withEffect">
                                  <p:stCondLst>
                                    <p:cond delay="0"/>
                                  </p:stCondLst>
                                  <p:childTnLst>
                                    <p:animEffect transition="out" filter="checkerboard(across)">
                                      <p:cBhvr>
                                        <p:cTn id="183" dur="2000"/>
                                        <p:tgtEl>
                                          <p:spTgt spid="9"/>
                                        </p:tgtEl>
                                      </p:cBhvr>
                                    </p:animEffect>
                                    <p:set>
                                      <p:cBhvr>
                                        <p:cTn id="184" dur="1" fill="hold">
                                          <p:stCondLst>
                                            <p:cond delay="1999"/>
                                          </p:stCondLst>
                                        </p:cTn>
                                        <p:tgtEl>
                                          <p:spTgt spid="9"/>
                                        </p:tgtEl>
                                        <p:attrNameLst>
                                          <p:attrName>style.visibility</p:attrName>
                                        </p:attrNameLst>
                                      </p:cBhvr>
                                      <p:to>
                                        <p:strVal val="hidden"/>
                                      </p:to>
                                    </p:set>
                                  </p:childTnLst>
                                </p:cTn>
                              </p:par>
                              <p:par>
                                <p:cTn id="185" presetID="5" presetClass="exit" presetSubtype="10" fill="hold" grpId="4" nodeType="withEffect">
                                  <p:stCondLst>
                                    <p:cond delay="0"/>
                                  </p:stCondLst>
                                  <p:childTnLst>
                                    <p:animEffect transition="out" filter="checkerboard(across)">
                                      <p:cBhvr>
                                        <p:cTn id="186" dur="2000"/>
                                        <p:tgtEl>
                                          <p:spTgt spid="10"/>
                                        </p:tgtEl>
                                      </p:cBhvr>
                                    </p:animEffect>
                                    <p:set>
                                      <p:cBhvr>
                                        <p:cTn id="187" dur="1" fill="hold">
                                          <p:stCondLst>
                                            <p:cond delay="1999"/>
                                          </p:stCondLst>
                                        </p:cTn>
                                        <p:tgtEl>
                                          <p:spTgt spid="10"/>
                                        </p:tgtEl>
                                        <p:attrNameLst>
                                          <p:attrName>style.visibility</p:attrName>
                                        </p:attrNameLst>
                                      </p:cBhvr>
                                      <p:to>
                                        <p:strVal val="hidden"/>
                                      </p:to>
                                    </p:set>
                                  </p:childTnLst>
                                </p:cTn>
                              </p:par>
                              <p:par>
                                <p:cTn id="188" presetID="5" presetClass="exit" presetSubtype="10" fill="hold" grpId="4" nodeType="withEffect">
                                  <p:stCondLst>
                                    <p:cond delay="0"/>
                                  </p:stCondLst>
                                  <p:childTnLst>
                                    <p:animEffect transition="out" filter="checkerboard(across)">
                                      <p:cBhvr>
                                        <p:cTn id="189" dur="2000"/>
                                        <p:tgtEl>
                                          <p:spTgt spid="11"/>
                                        </p:tgtEl>
                                      </p:cBhvr>
                                    </p:animEffect>
                                    <p:set>
                                      <p:cBhvr>
                                        <p:cTn id="190" dur="1" fill="hold">
                                          <p:stCondLst>
                                            <p:cond delay="1999"/>
                                          </p:stCondLst>
                                        </p:cTn>
                                        <p:tgtEl>
                                          <p:spTgt spid="11"/>
                                        </p:tgtEl>
                                        <p:attrNameLst>
                                          <p:attrName>style.visibility</p:attrName>
                                        </p:attrNameLst>
                                      </p:cBhvr>
                                      <p:to>
                                        <p:strVal val="hidden"/>
                                      </p:to>
                                    </p:set>
                                  </p:childTnLst>
                                </p:cTn>
                              </p:par>
                              <p:par>
                                <p:cTn id="191" presetID="5" presetClass="exit" presetSubtype="10" fill="hold" grpId="4" nodeType="withEffect">
                                  <p:stCondLst>
                                    <p:cond delay="0"/>
                                  </p:stCondLst>
                                  <p:childTnLst>
                                    <p:animEffect transition="out" filter="checkerboard(across)">
                                      <p:cBhvr>
                                        <p:cTn id="192" dur="2000"/>
                                        <p:tgtEl>
                                          <p:spTgt spid="12"/>
                                        </p:tgtEl>
                                      </p:cBhvr>
                                    </p:animEffect>
                                    <p:set>
                                      <p:cBhvr>
                                        <p:cTn id="193" dur="1" fill="hold">
                                          <p:stCondLst>
                                            <p:cond delay="1999"/>
                                          </p:stCondLst>
                                        </p:cTn>
                                        <p:tgtEl>
                                          <p:spTgt spid="12"/>
                                        </p:tgtEl>
                                        <p:attrNameLst>
                                          <p:attrName>style.visibility</p:attrName>
                                        </p:attrNameLst>
                                      </p:cBhvr>
                                      <p:to>
                                        <p:strVal val="hidden"/>
                                      </p:to>
                                    </p:set>
                                  </p:childTnLst>
                                </p:cTn>
                              </p:par>
                              <p:par>
                                <p:cTn id="194" presetID="5" presetClass="exit" presetSubtype="10" fill="hold" grpId="4" nodeType="withEffect">
                                  <p:stCondLst>
                                    <p:cond delay="0"/>
                                  </p:stCondLst>
                                  <p:childTnLst>
                                    <p:animEffect transition="out" filter="checkerboard(across)">
                                      <p:cBhvr>
                                        <p:cTn id="195" dur="2000"/>
                                        <p:tgtEl>
                                          <p:spTgt spid="13"/>
                                        </p:tgtEl>
                                      </p:cBhvr>
                                    </p:animEffect>
                                    <p:set>
                                      <p:cBhvr>
                                        <p:cTn id="196" dur="1" fill="hold">
                                          <p:stCondLst>
                                            <p:cond delay="1999"/>
                                          </p:stCondLst>
                                        </p:cTn>
                                        <p:tgtEl>
                                          <p:spTgt spid="13"/>
                                        </p:tgtEl>
                                        <p:attrNameLst>
                                          <p:attrName>style.visibility</p:attrName>
                                        </p:attrNameLst>
                                      </p:cBhvr>
                                      <p:to>
                                        <p:strVal val="hidden"/>
                                      </p:to>
                                    </p:set>
                                  </p:childTnLst>
                                </p:cTn>
                              </p:par>
                              <p:par>
                                <p:cTn id="197" presetID="5" presetClass="exit" presetSubtype="10" fill="hold" grpId="4" nodeType="withEffect">
                                  <p:stCondLst>
                                    <p:cond delay="0"/>
                                  </p:stCondLst>
                                  <p:childTnLst>
                                    <p:animEffect transition="out" filter="checkerboard(across)">
                                      <p:cBhvr>
                                        <p:cTn id="198" dur="2000"/>
                                        <p:tgtEl>
                                          <p:spTgt spid="14"/>
                                        </p:tgtEl>
                                      </p:cBhvr>
                                    </p:animEffect>
                                    <p:set>
                                      <p:cBhvr>
                                        <p:cTn id="199" dur="1" fill="hold">
                                          <p:stCondLst>
                                            <p:cond delay="1999"/>
                                          </p:stCondLst>
                                        </p:cTn>
                                        <p:tgtEl>
                                          <p:spTgt spid="14"/>
                                        </p:tgtEl>
                                        <p:attrNameLst>
                                          <p:attrName>style.visibility</p:attrName>
                                        </p:attrNameLst>
                                      </p:cBhvr>
                                      <p:to>
                                        <p:strVal val="hidden"/>
                                      </p:to>
                                    </p:se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5" name="24 Rectángulo"/>
          <p:cNvSpPr/>
          <p:nvPr/>
        </p:nvSpPr>
        <p:spPr>
          <a:xfrm flipV="1">
            <a:off x="0" y="4982782"/>
            <a:ext cx="9144000" cy="160717"/>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V="1">
            <a:off x="785786" y="4714890"/>
            <a:ext cx="7572428" cy="21429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flipV="1">
            <a:off x="1000100" y="4446998"/>
            <a:ext cx="7000924" cy="214292"/>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V="1">
            <a:off x="1500166" y="4179105"/>
            <a:ext cx="6072230" cy="214292"/>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V="1">
            <a:off x="2071670" y="3911213"/>
            <a:ext cx="4929222"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V="1">
            <a:off x="2571736" y="3643320"/>
            <a:ext cx="4000528"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V="1">
            <a:off x="2928926" y="3375428"/>
            <a:ext cx="3214710"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flipV="1">
            <a:off x="3571868" y="3107535"/>
            <a:ext cx="2071702"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V="1">
            <a:off x="4000496" y="2893221"/>
            <a:ext cx="1214446" cy="160736"/>
          </a:xfrm>
          <a:prstGeom prst="rect">
            <a:avLst/>
          </a:prstGeom>
          <a:blipFill>
            <a:blip r:embed="rId4" cstate="print">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flipV="1">
            <a:off x="4286248" y="2625328"/>
            <a:ext cx="571504" cy="160736"/>
          </a:xfrm>
          <a:prstGeom prst="rect">
            <a:avLst/>
          </a:prstGeom>
          <a:blipFill>
            <a:blip r:embed="rId5" cstate="print">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flipV="1">
            <a:off x="0" y="0"/>
            <a:ext cx="9144000" cy="160717"/>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V="1">
            <a:off x="785786" y="214296"/>
            <a:ext cx="7715304"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flipV="1">
            <a:off x="1071538" y="482189"/>
            <a:ext cx="7000924" cy="214292"/>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flipV="1">
            <a:off x="1643042" y="750081"/>
            <a:ext cx="6072230" cy="214292"/>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V="1">
            <a:off x="2143108" y="1017974"/>
            <a:ext cx="4929222"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V="1">
            <a:off x="2643174" y="1285866"/>
            <a:ext cx="4000528"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V="1">
            <a:off x="3000364" y="1553759"/>
            <a:ext cx="3214710"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V="1">
            <a:off x="3500430" y="1875230"/>
            <a:ext cx="2071702" cy="214314"/>
          </a:xfrm>
          <a:prstGeom prst="rect">
            <a:avLst/>
          </a:prstGeom>
          <a:blipFill>
            <a:blip r:embed="rId3">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flipV="1">
            <a:off x="3929058" y="2143122"/>
            <a:ext cx="1214446" cy="160736"/>
          </a:xfrm>
          <a:prstGeom prst="rect">
            <a:avLst/>
          </a:prstGeom>
          <a:blipFill>
            <a:blip r:embed="rId4" cstate="print">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V="1">
            <a:off x="4286248" y="2411014"/>
            <a:ext cx="571504" cy="160736"/>
          </a:xfrm>
          <a:prstGeom prst="rect">
            <a:avLst/>
          </a:prstGeom>
          <a:blipFill>
            <a:blip r:embed="rId5" cstate="print">
              <a:duotone>
                <a:prstClr val="black"/>
                <a:schemeClr val="accent6">
                  <a:tint val="45000"/>
                  <a:satMod val="400000"/>
                </a:schemeClr>
              </a:duotone>
              <a:lum contrast="2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85784" y="-214332"/>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anim calcmode="lin" valueType="num">
                                      <p:cBhvr additive="base">
                                        <p:cTn id="9" dur="2000" fill="hold"/>
                                        <p:tgtEl>
                                          <p:spTgt spid="35"/>
                                        </p:tgtEl>
                                        <p:attrNameLst>
                                          <p:attrName>ppt_x</p:attrName>
                                        </p:attrNameLst>
                                      </p:cBhvr>
                                      <p:tavLst>
                                        <p:tav tm="0">
                                          <p:val>
                                            <p:strVal val="#ppt_x"/>
                                          </p:val>
                                        </p:tav>
                                        <p:tav tm="100000">
                                          <p:val>
                                            <p:strVal val="#ppt_x"/>
                                          </p:val>
                                        </p:tav>
                                      </p:tavLst>
                                    </p:anim>
                                    <p:anim calcmode="lin" valueType="num">
                                      <p:cBhvr additive="base">
                                        <p:cTn id="10" dur="2000" fill="hold"/>
                                        <p:tgtEl>
                                          <p:spTgt spid="3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2000" fill="hold"/>
                                        <p:tgtEl>
                                          <p:spTgt spid="36"/>
                                        </p:tgtEl>
                                        <p:attrNameLst>
                                          <p:attrName>ppt_x</p:attrName>
                                        </p:attrNameLst>
                                      </p:cBhvr>
                                      <p:tavLst>
                                        <p:tav tm="0">
                                          <p:val>
                                            <p:strVal val="#ppt_x"/>
                                          </p:val>
                                        </p:tav>
                                        <p:tav tm="100000">
                                          <p:val>
                                            <p:strVal val="#ppt_x"/>
                                          </p:val>
                                        </p:tav>
                                      </p:tavLst>
                                    </p:anim>
                                    <p:anim calcmode="lin" valueType="num">
                                      <p:cBhvr additive="base">
                                        <p:cTn id="14" dur="2000" fill="hold"/>
                                        <p:tgtEl>
                                          <p:spTgt spid="3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2000" fill="hold"/>
                                        <p:tgtEl>
                                          <p:spTgt spid="37"/>
                                        </p:tgtEl>
                                        <p:attrNameLst>
                                          <p:attrName>ppt_x</p:attrName>
                                        </p:attrNameLst>
                                      </p:cBhvr>
                                      <p:tavLst>
                                        <p:tav tm="0">
                                          <p:val>
                                            <p:strVal val="#ppt_x"/>
                                          </p:val>
                                        </p:tav>
                                        <p:tav tm="100000">
                                          <p:val>
                                            <p:strVal val="#ppt_x"/>
                                          </p:val>
                                        </p:tav>
                                      </p:tavLst>
                                    </p:anim>
                                    <p:anim calcmode="lin" valueType="num">
                                      <p:cBhvr additive="base">
                                        <p:cTn id="18" dur="2000" fill="hold"/>
                                        <p:tgtEl>
                                          <p:spTgt spid="3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2000" fill="hold"/>
                                        <p:tgtEl>
                                          <p:spTgt spid="38"/>
                                        </p:tgtEl>
                                        <p:attrNameLst>
                                          <p:attrName>ppt_x</p:attrName>
                                        </p:attrNameLst>
                                      </p:cBhvr>
                                      <p:tavLst>
                                        <p:tav tm="0">
                                          <p:val>
                                            <p:strVal val="#ppt_x"/>
                                          </p:val>
                                        </p:tav>
                                        <p:tav tm="100000">
                                          <p:val>
                                            <p:strVal val="#ppt_x"/>
                                          </p:val>
                                        </p:tav>
                                      </p:tavLst>
                                    </p:anim>
                                    <p:anim calcmode="lin" valueType="num">
                                      <p:cBhvr additive="base">
                                        <p:cTn id="22" dur="2000" fill="hold"/>
                                        <p:tgtEl>
                                          <p:spTgt spid="3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2000" fill="hold"/>
                                        <p:tgtEl>
                                          <p:spTgt spid="39"/>
                                        </p:tgtEl>
                                        <p:attrNameLst>
                                          <p:attrName>ppt_x</p:attrName>
                                        </p:attrNameLst>
                                      </p:cBhvr>
                                      <p:tavLst>
                                        <p:tav tm="0">
                                          <p:val>
                                            <p:strVal val="#ppt_x"/>
                                          </p:val>
                                        </p:tav>
                                        <p:tav tm="100000">
                                          <p:val>
                                            <p:strVal val="#ppt_x"/>
                                          </p:val>
                                        </p:tav>
                                      </p:tavLst>
                                    </p:anim>
                                    <p:anim calcmode="lin" valueType="num">
                                      <p:cBhvr additive="base">
                                        <p:cTn id="26" dur="20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2000" fill="hold"/>
                                        <p:tgtEl>
                                          <p:spTgt spid="40"/>
                                        </p:tgtEl>
                                        <p:attrNameLst>
                                          <p:attrName>ppt_x</p:attrName>
                                        </p:attrNameLst>
                                      </p:cBhvr>
                                      <p:tavLst>
                                        <p:tav tm="0">
                                          <p:val>
                                            <p:strVal val="#ppt_x"/>
                                          </p:val>
                                        </p:tav>
                                        <p:tav tm="100000">
                                          <p:val>
                                            <p:strVal val="#ppt_x"/>
                                          </p:val>
                                        </p:tav>
                                      </p:tavLst>
                                    </p:anim>
                                    <p:anim calcmode="lin" valueType="num">
                                      <p:cBhvr additive="base">
                                        <p:cTn id="30" dur="2000" fill="hold"/>
                                        <p:tgtEl>
                                          <p:spTgt spid="4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2000" fill="hold"/>
                                        <p:tgtEl>
                                          <p:spTgt spid="41"/>
                                        </p:tgtEl>
                                        <p:attrNameLst>
                                          <p:attrName>ppt_x</p:attrName>
                                        </p:attrNameLst>
                                      </p:cBhvr>
                                      <p:tavLst>
                                        <p:tav tm="0">
                                          <p:val>
                                            <p:strVal val="#ppt_x"/>
                                          </p:val>
                                        </p:tav>
                                        <p:tav tm="100000">
                                          <p:val>
                                            <p:strVal val="#ppt_x"/>
                                          </p:val>
                                        </p:tav>
                                      </p:tavLst>
                                    </p:anim>
                                    <p:anim calcmode="lin" valueType="num">
                                      <p:cBhvr additive="base">
                                        <p:cTn id="34" dur="2000" fill="hold"/>
                                        <p:tgtEl>
                                          <p:spTgt spid="4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2000" fill="hold"/>
                                        <p:tgtEl>
                                          <p:spTgt spid="42"/>
                                        </p:tgtEl>
                                        <p:attrNameLst>
                                          <p:attrName>ppt_x</p:attrName>
                                        </p:attrNameLst>
                                      </p:cBhvr>
                                      <p:tavLst>
                                        <p:tav tm="0">
                                          <p:val>
                                            <p:strVal val="#ppt_x"/>
                                          </p:val>
                                        </p:tav>
                                        <p:tav tm="100000">
                                          <p:val>
                                            <p:strVal val="#ppt_x"/>
                                          </p:val>
                                        </p:tav>
                                      </p:tavLst>
                                    </p:anim>
                                    <p:anim calcmode="lin" valueType="num">
                                      <p:cBhvr additive="base">
                                        <p:cTn id="38" dur="2000" fill="hold"/>
                                        <p:tgtEl>
                                          <p:spTgt spid="4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2000" fill="hold"/>
                                        <p:tgtEl>
                                          <p:spTgt spid="43"/>
                                        </p:tgtEl>
                                        <p:attrNameLst>
                                          <p:attrName>ppt_x</p:attrName>
                                        </p:attrNameLst>
                                      </p:cBhvr>
                                      <p:tavLst>
                                        <p:tav tm="0">
                                          <p:val>
                                            <p:strVal val="#ppt_x"/>
                                          </p:val>
                                        </p:tav>
                                        <p:tav tm="100000">
                                          <p:val>
                                            <p:strVal val="#ppt_x"/>
                                          </p:val>
                                        </p:tav>
                                      </p:tavLst>
                                    </p:anim>
                                    <p:anim calcmode="lin" valueType="num">
                                      <p:cBhvr additive="base">
                                        <p:cTn id="42" dur="2000" fill="hold"/>
                                        <p:tgtEl>
                                          <p:spTgt spid="4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2000" fill="hold"/>
                                        <p:tgtEl>
                                          <p:spTgt spid="44"/>
                                        </p:tgtEl>
                                        <p:attrNameLst>
                                          <p:attrName>ppt_x</p:attrName>
                                        </p:attrNameLst>
                                      </p:cBhvr>
                                      <p:tavLst>
                                        <p:tav tm="0">
                                          <p:val>
                                            <p:strVal val="#ppt_x"/>
                                          </p:val>
                                        </p:tav>
                                        <p:tav tm="100000">
                                          <p:val>
                                            <p:strVal val="#ppt_x"/>
                                          </p:val>
                                        </p:tav>
                                      </p:tavLst>
                                    </p:anim>
                                    <p:anim calcmode="lin" valueType="num">
                                      <p:cBhvr additive="base">
                                        <p:cTn id="46" dur="2000" fill="hold"/>
                                        <p:tgtEl>
                                          <p:spTgt spid="44"/>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ppt_x"/>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ppt_x"/>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ppt_x"/>
                                          </p:val>
                                        </p:tav>
                                        <p:tav tm="100000">
                                          <p:val>
                                            <p:strVal val="#ppt_x"/>
                                          </p:val>
                                        </p:tav>
                                      </p:tavLst>
                                    </p:anim>
                                    <p:anim calcmode="lin" valueType="num">
                                      <p:cBhvr additive="base">
                                        <p:cTn id="62" dur="2000" fill="hold"/>
                                        <p:tgtEl>
                                          <p:spTgt spid="28"/>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2000" fill="hold"/>
                                        <p:tgtEl>
                                          <p:spTgt spid="29"/>
                                        </p:tgtEl>
                                        <p:attrNameLst>
                                          <p:attrName>ppt_x</p:attrName>
                                        </p:attrNameLst>
                                      </p:cBhvr>
                                      <p:tavLst>
                                        <p:tav tm="0">
                                          <p:val>
                                            <p:strVal val="#ppt_x"/>
                                          </p:val>
                                        </p:tav>
                                        <p:tav tm="100000">
                                          <p:val>
                                            <p:strVal val="#ppt_x"/>
                                          </p:val>
                                        </p:tav>
                                      </p:tavLst>
                                    </p:anim>
                                    <p:anim calcmode="lin" valueType="num">
                                      <p:cBhvr additive="base">
                                        <p:cTn id="66" dur="2000" fill="hold"/>
                                        <p:tgtEl>
                                          <p:spTgt spid="29"/>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2000" fill="hold"/>
                                        <p:tgtEl>
                                          <p:spTgt spid="30"/>
                                        </p:tgtEl>
                                        <p:attrNameLst>
                                          <p:attrName>ppt_x</p:attrName>
                                        </p:attrNameLst>
                                      </p:cBhvr>
                                      <p:tavLst>
                                        <p:tav tm="0">
                                          <p:val>
                                            <p:strVal val="#ppt_x"/>
                                          </p:val>
                                        </p:tav>
                                        <p:tav tm="100000">
                                          <p:val>
                                            <p:strVal val="#ppt_x"/>
                                          </p:val>
                                        </p:tav>
                                      </p:tavLst>
                                    </p:anim>
                                    <p:anim calcmode="lin" valueType="num">
                                      <p:cBhvr additive="base">
                                        <p:cTn id="70" dur="2000" fill="hold"/>
                                        <p:tgtEl>
                                          <p:spTgt spid="30"/>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2000" fill="hold"/>
                                        <p:tgtEl>
                                          <p:spTgt spid="31"/>
                                        </p:tgtEl>
                                        <p:attrNameLst>
                                          <p:attrName>ppt_x</p:attrName>
                                        </p:attrNameLst>
                                      </p:cBhvr>
                                      <p:tavLst>
                                        <p:tav tm="0">
                                          <p:val>
                                            <p:strVal val="#ppt_x"/>
                                          </p:val>
                                        </p:tav>
                                        <p:tav tm="100000">
                                          <p:val>
                                            <p:strVal val="#ppt_x"/>
                                          </p:val>
                                        </p:tav>
                                      </p:tavLst>
                                    </p:anim>
                                    <p:anim calcmode="lin" valueType="num">
                                      <p:cBhvr additive="base">
                                        <p:cTn id="74" dur="2000" fill="hold"/>
                                        <p:tgtEl>
                                          <p:spTgt spid="31"/>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 calcmode="lin" valueType="num">
                                      <p:cBhvr additive="base">
                                        <p:cTn id="77" dur="2000" fill="hold"/>
                                        <p:tgtEl>
                                          <p:spTgt spid="32"/>
                                        </p:tgtEl>
                                        <p:attrNameLst>
                                          <p:attrName>ppt_x</p:attrName>
                                        </p:attrNameLst>
                                      </p:cBhvr>
                                      <p:tavLst>
                                        <p:tav tm="0">
                                          <p:val>
                                            <p:strVal val="#ppt_x"/>
                                          </p:val>
                                        </p:tav>
                                        <p:tav tm="100000">
                                          <p:val>
                                            <p:strVal val="#ppt_x"/>
                                          </p:val>
                                        </p:tav>
                                      </p:tavLst>
                                    </p:anim>
                                    <p:anim calcmode="lin" valueType="num">
                                      <p:cBhvr additive="base">
                                        <p:cTn id="78" dur="2000" fill="hold"/>
                                        <p:tgtEl>
                                          <p:spTgt spid="32"/>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additive="base">
                                        <p:cTn id="81" dur="2000" fill="hold"/>
                                        <p:tgtEl>
                                          <p:spTgt spid="33"/>
                                        </p:tgtEl>
                                        <p:attrNameLst>
                                          <p:attrName>ppt_x</p:attrName>
                                        </p:attrNameLst>
                                      </p:cBhvr>
                                      <p:tavLst>
                                        <p:tav tm="0">
                                          <p:val>
                                            <p:strVal val="#ppt_x"/>
                                          </p:val>
                                        </p:tav>
                                        <p:tav tm="100000">
                                          <p:val>
                                            <p:strVal val="#ppt_x"/>
                                          </p:val>
                                        </p:tav>
                                      </p:tavLst>
                                    </p:anim>
                                    <p:anim calcmode="lin" valueType="num">
                                      <p:cBhvr additive="base">
                                        <p:cTn id="82" dur="2000" fill="hold"/>
                                        <p:tgtEl>
                                          <p:spTgt spid="33"/>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ppt_x"/>
                                          </p:val>
                                        </p:tav>
                                        <p:tav tm="100000">
                                          <p:val>
                                            <p:strVal val="#ppt_x"/>
                                          </p:val>
                                        </p:tav>
                                      </p:tavLst>
                                    </p:anim>
                                    <p:anim calcmode="lin" valueType="num">
                                      <p:cBhvr additive="base">
                                        <p:cTn id="86" dur="2000" fill="hold"/>
                                        <p:tgtEl>
                                          <p:spTgt spid="34"/>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plus(in)">
                                      <p:cBhvr>
                                        <p:cTn id="89" dur="2000"/>
                                        <p:tgtEl>
                                          <p:spTgt spid="35"/>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36"/>
                                        </p:tgtEl>
                                        <p:attrNameLst>
                                          <p:attrName>style.visibility</p:attrName>
                                        </p:attrNameLst>
                                      </p:cBhvr>
                                      <p:to>
                                        <p:strVal val="visible"/>
                                      </p:to>
                                    </p:set>
                                    <p:animEffect transition="in" filter="plus(in)">
                                      <p:cBhvr>
                                        <p:cTn id="92" dur="2000"/>
                                        <p:tgtEl>
                                          <p:spTgt spid="36"/>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plus(in)">
                                      <p:cBhvr>
                                        <p:cTn id="95" dur="2000"/>
                                        <p:tgtEl>
                                          <p:spTgt spid="37"/>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plus(in)">
                                      <p:cBhvr>
                                        <p:cTn id="98" dur="2000"/>
                                        <p:tgtEl>
                                          <p:spTgt spid="38"/>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plus(in)">
                                      <p:cBhvr>
                                        <p:cTn id="101" dur="2000"/>
                                        <p:tgtEl>
                                          <p:spTgt spid="3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plus(in)">
                                      <p:cBhvr>
                                        <p:cTn id="104" dur="2000"/>
                                        <p:tgtEl>
                                          <p:spTgt spid="40"/>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plus(in)">
                                      <p:cBhvr>
                                        <p:cTn id="107" dur="2000"/>
                                        <p:tgtEl>
                                          <p:spTgt spid="41"/>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plus(in)">
                                      <p:cBhvr>
                                        <p:cTn id="110" dur="2000"/>
                                        <p:tgtEl>
                                          <p:spTgt spid="42"/>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plus(in)">
                                      <p:cBhvr>
                                        <p:cTn id="113" dur="2000"/>
                                        <p:tgtEl>
                                          <p:spTgt spid="4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44"/>
                                        </p:tgtEl>
                                        <p:attrNameLst>
                                          <p:attrName>style.visibility</p:attrName>
                                        </p:attrNameLst>
                                      </p:cBhvr>
                                      <p:to>
                                        <p:strVal val="visible"/>
                                      </p:to>
                                    </p:set>
                                    <p:animEffect transition="in" filter="plus(in)">
                                      <p:cBhvr>
                                        <p:cTn id="116" dur="2000"/>
                                        <p:tgtEl>
                                          <p:spTgt spid="44"/>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plus(in)">
                                      <p:cBhvr>
                                        <p:cTn id="119" dur="2000"/>
                                        <p:tgtEl>
                                          <p:spTgt spid="25"/>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26"/>
                                        </p:tgtEl>
                                        <p:attrNameLst>
                                          <p:attrName>style.visibility</p:attrName>
                                        </p:attrNameLst>
                                      </p:cBhvr>
                                      <p:to>
                                        <p:strVal val="visible"/>
                                      </p:to>
                                    </p:set>
                                    <p:animEffect transition="in" filter="plus(in)">
                                      <p:cBhvr>
                                        <p:cTn id="122" dur="2000"/>
                                        <p:tgtEl>
                                          <p:spTgt spid="26"/>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plus(in)">
                                      <p:cBhvr>
                                        <p:cTn id="125" dur="2000"/>
                                        <p:tgtEl>
                                          <p:spTgt spid="27"/>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plus(in)">
                                      <p:cBhvr>
                                        <p:cTn id="128" dur="2000"/>
                                        <p:tgtEl>
                                          <p:spTgt spid="28"/>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plus(in)">
                                      <p:cBhvr>
                                        <p:cTn id="131" dur="2000"/>
                                        <p:tgtEl>
                                          <p:spTgt spid="29"/>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plus(in)">
                                      <p:cBhvr>
                                        <p:cTn id="134" dur="2000"/>
                                        <p:tgtEl>
                                          <p:spTgt spid="30"/>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31"/>
                                        </p:tgtEl>
                                        <p:attrNameLst>
                                          <p:attrName>style.visibility</p:attrName>
                                        </p:attrNameLst>
                                      </p:cBhvr>
                                      <p:to>
                                        <p:strVal val="visible"/>
                                      </p:to>
                                    </p:set>
                                    <p:animEffect transition="in" filter="plus(in)">
                                      <p:cBhvr>
                                        <p:cTn id="137" dur="2000"/>
                                        <p:tgtEl>
                                          <p:spTgt spid="31"/>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plus(in)">
                                      <p:cBhvr>
                                        <p:cTn id="140" dur="2000"/>
                                        <p:tgtEl>
                                          <p:spTgt spid="3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plus(in)">
                                      <p:cBhvr>
                                        <p:cTn id="143" dur="2000"/>
                                        <p:tgtEl>
                                          <p:spTgt spid="3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plus(in)">
                                      <p:cBhvr>
                                        <p:cTn id="146" dur="2000"/>
                                        <p:tgtEl>
                                          <p:spTgt spid="34"/>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35"/>
                                        </p:tgtEl>
                                        <p:attrNameLst>
                                          <p:attrName>ppt_x</p:attrName>
                                        </p:attrNameLst>
                                      </p:cBhvr>
                                      <p:tavLst>
                                        <p:tav tm="0">
                                          <p:val>
                                            <p:strVal val="ppt_x"/>
                                          </p:val>
                                        </p:tav>
                                        <p:tav tm="100000">
                                          <p:val>
                                            <p:strVal val="ppt_x"/>
                                          </p:val>
                                        </p:tav>
                                      </p:tavLst>
                                    </p:anim>
                                    <p:anim calcmode="lin" valueType="num">
                                      <p:cBhvr additive="base">
                                        <p:cTn id="150" dur="2000"/>
                                        <p:tgtEl>
                                          <p:spTgt spid="35"/>
                                        </p:tgtEl>
                                        <p:attrNameLst>
                                          <p:attrName>ppt_y</p:attrName>
                                        </p:attrNameLst>
                                      </p:cBhvr>
                                      <p:tavLst>
                                        <p:tav tm="0">
                                          <p:val>
                                            <p:strVal val="ppt_y"/>
                                          </p:val>
                                        </p:tav>
                                        <p:tav tm="100000">
                                          <p:val>
                                            <p:strVal val="1+ppt_h/2"/>
                                          </p:val>
                                        </p:tav>
                                      </p:tavLst>
                                    </p:anim>
                                    <p:set>
                                      <p:cBhvr>
                                        <p:cTn id="151" dur="1" fill="hold">
                                          <p:stCondLst>
                                            <p:cond delay="1999"/>
                                          </p:stCondLst>
                                        </p:cTn>
                                        <p:tgtEl>
                                          <p:spTgt spid="35"/>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36"/>
                                        </p:tgtEl>
                                        <p:attrNameLst>
                                          <p:attrName>ppt_x</p:attrName>
                                        </p:attrNameLst>
                                      </p:cBhvr>
                                      <p:tavLst>
                                        <p:tav tm="0">
                                          <p:val>
                                            <p:strVal val="ppt_x"/>
                                          </p:val>
                                        </p:tav>
                                        <p:tav tm="100000">
                                          <p:val>
                                            <p:strVal val="ppt_x"/>
                                          </p:val>
                                        </p:tav>
                                      </p:tavLst>
                                    </p:anim>
                                    <p:anim calcmode="lin" valueType="num">
                                      <p:cBhvr additive="base">
                                        <p:cTn id="154" dur="2000"/>
                                        <p:tgtEl>
                                          <p:spTgt spid="36"/>
                                        </p:tgtEl>
                                        <p:attrNameLst>
                                          <p:attrName>ppt_y</p:attrName>
                                        </p:attrNameLst>
                                      </p:cBhvr>
                                      <p:tavLst>
                                        <p:tav tm="0">
                                          <p:val>
                                            <p:strVal val="ppt_y"/>
                                          </p:val>
                                        </p:tav>
                                        <p:tav tm="100000">
                                          <p:val>
                                            <p:strVal val="1+ppt_h/2"/>
                                          </p:val>
                                        </p:tav>
                                      </p:tavLst>
                                    </p:anim>
                                    <p:set>
                                      <p:cBhvr>
                                        <p:cTn id="155" dur="1" fill="hold">
                                          <p:stCondLst>
                                            <p:cond delay="1999"/>
                                          </p:stCondLst>
                                        </p:cTn>
                                        <p:tgtEl>
                                          <p:spTgt spid="36"/>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37"/>
                                        </p:tgtEl>
                                        <p:attrNameLst>
                                          <p:attrName>ppt_x</p:attrName>
                                        </p:attrNameLst>
                                      </p:cBhvr>
                                      <p:tavLst>
                                        <p:tav tm="0">
                                          <p:val>
                                            <p:strVal val="ppt_x"/>
                                          </p:val>
                                        </p:tav>
                                        <p:tav tm="100000">
                                          <p:val>
                                            <p:strVal val="ppt_x"/>
                                          </p:val>
                                        </p:tav>
                                      </p:tavLst>
                                    </p:anim>
                                    <p:anim calcmode="lin" valueType="num">
                                      <p:cBhvr additive="base">
                                        <p:cTn id="158" dur="2000"/>
                                        <p:tgtEl>
                                          <p:spTgt spid="37"/>
                                        </p:tgtEl>
                                        <p:attrNameLst>
                                          <p:attrName>ppt_y</p:attrName>
                                        </p:attrNameLst>
                                      </p:cBhvr>
                                      <p:tavLst>
                                        <p:tav tm="0">
                                          <p:val>
                                            <p:strVal val="ppt_y"/>
                                          </p:val>
                                        </p:tav>
                                        <p:tav tm="100000">
                                          <p:val>
                                            <p:strVal val="1+ppt_h/2"/>
                                          </p:val>
                                        </p:tav>
                                      </p:tavLst>
                                    </p:anim>
                                    <p:set>
                                      <p:cBhvr>
                                        <p:cTn id="159" dur="1" fill="hold">
                                          <p:stCondLst>
                                            <p:cond delay="1999"/>
                                          </p:stCondLst>
                                        </p:cTn>
                                        <p:tgtEl>
                                          <p:spTgt spid="37"/>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38"/>
                                        </p:tgtEl>
                                        <p:attrNameLst>
                                          <p:attrName>ppt_x</p:attrName>
                                        </p:attrNameLst>
                                      </p:cBhvr>
                                      <p:tavLst>
                                        <p:tav tm="0">
                                          <p:val>
                                            <p:strVal val="ppt_x"/>
                                          </p:val>
                                        </p:tav>
                                        <p:tav tm="100000">
                                          <p:val>
                                            <p:strVal val="ppt_x"/>
                                          </p:val>
                                        </p:tav>
                                      </p:tavLst>
                                    </p:anim>
                                    <p:anim calcmode="lin" valueType="num">
                                      <p:cBhvr additive="base">
                                        <p:cTn id="162" dur="2000"/>
                                        <p:tgtEl>
                                          <p:spTgt spid="38"/>
                                        </p:tgtEl>
                                        <p:attrNameLst>
                                          <p:attrName>ppt_y</p:attrName>
                                        </p:attrNameLst>
                                      </p:cBhvr>
                                      <p:tavLst>
                                        <p:tav tm="0">
                                          <p:val>
                                            <p:strVal val="ppt_y"/>
                                          </p:val>
                                        </p:tav>
                                        <p:tav tm="100000">
                                          <p:val>
                                            <p:strVal val="1+ppt_h/2"/>
                                          </p:val>
                                        </p:tav>
                                      </p:tavLst>
                                    </p:anim>
                                    <p:set>
                                      <p:cBhvr>
                                        <p:cTn id="163" dur="1" fill="hold">
                                          <p:stCondLst>
                                            <p:cond delay="1999"/>
                                          </p:stCondLst>
                                        </p:cTn>
                                        <p:tgtEl>
                                          <p:spTgt spid="38"/>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39"/>
                                        </p:tgtEl>
                                        <p:attrNameLst>
                                          <p:attrName>ppt_x</p:attrName>
                                        </p:attrNameLst>
                                      </p:cBhvr>
                                      <p:tavLst>
                                        <p:tav tm="0">
                                          <p:val>
                                            <p:strVal val="ppt_x"/>
                                          </p:val>
                                        </p:tav>
                                        <p:tav tm="100000">
                                          <p:val>
                                            <p:strVal val="ppt_x"/>
                                          </p:val>
                                        </p:tav>
                                      </p:tavLst>
                                    </p:anim>
                                    <p:anim calcmode="lin" valueType="num">
                                      <p:cBhvr additive="base">
                                        <p:cTn id="166" dur="2000"/>
                                        <p:tgtEl>
                                          <p:spTgt spid="39"/>
                                        </p:tgtEl>
                                        <p:attrNameLst>
                                          <p:attrName>ppt_y</p:attrName>
                                        </p:attrNameLst>
                                      </p:cBhvr>
                                      <p:tavLst>
                                        <p:tav tm="0">
                                          <p:val>
                                            <p:strVal val="ppt_y"/>
                                          </p:val>
                                        </p:tav>
                                        <p:tav tm="100000">
                                          <p:val>
                                            <p:strVal val="1+ppt_h/2"/>
                                          </p:val>
                                        </p:tav>
                                      </p:tavLst>
                                    </p:anim>
                                    <p:set>
                                      <p:cBhvr>
                                        <p:cTn id="167" dur="1" fill="hold">
                                          <p:stCondLst>
                                            <p:cond delay="1999"/>
                                          </p:stCondLst>
                                        </p:cTn>
                                        <p:tgtEl>
                                          <p:spTgt spid="39"/>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40"/>
                                        </p:tgtEl>
                                        <p:attrNameLst>
                                          <p:attrName>ppt_x</p:attrName>
                                        </p:attrNameLst>
                                      </p:cBhvr>
                                      <p:tavLst>
                                        <p:tav tm="0">
                                          <p:val>
                                            <p:strVal val="ppt_x"/>
                                          </p:val>
                                        </p:tav>
                                        <p:tav tm="100000">
                                          <p:val>
                                            <p:strVal val="ppt_x"/>
                                          </p:val>
                                        </p:tav>
                                      </p:tavLst>
                                    </p:anim>
                                    <p:anim calcmode="lin" valueType="num">
                                      <p:cBhvr additive="base">
                                        <p:cTn id="170" dur="2000"/>
                                        <p:tgtEl>
                                          <p:spTgt spid="40"/>
                                        </p:tgtEl>
                                        <p:attrNameLst>
                                          <p:attrName>ppt_y</p:attrName>
                                        </p:attrNameLst>
                                      </p:cBhvr>
                                      <p:tavLst>
                                        <p:tav tm="0">
                                          <p:val>
                                            <p:strVal val="ppt_y"/>
                                          </p:val>
                                        </p:tav>
                                        <p:tav tm="100000">
                                          <p:val>
                                            <p:strVal val="1+ppt_h/2"/>
                                          </p:val>
                                        </p:tav>
                                      </p:tavLst>
                                    </p:anim>
                                    <p:set>
                                      <p:cBhvr>
                                        <p:cTn id="171" dur="1" fill="hold">
                                          <p:stCondLst>
                                            <p:cond delay="1999"/>
                                          </p:stCondLst>
                                        </p:cTn>
                                        <p:tgtEl>
                                          <p:spTgt spid="40"/>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41"/>
                                        </p:tgtEl>
                                        <p:attrNameLst>
                                          <p:attrName>ppt_x</p:attrName>
                                        </p:attrNameLst>
                                      </p:cBhvr>
                                      <p:tavLst>
                                        <p:tav tm="0">
                                          <p:val>
                                            <p:strVal val="ppt_x"/>
                                          </p:val>
                                        </p:tav>
                                        <p:tav tm="100000">
                                          <p:val>
                                            <p:strVal val="ppt_x"/>
                                          </p:val>
                                        </p:tav>
                                      </p:tavLst>
                                    </p:anim>
                                    <p:anim calcmode="lin" valueType="num">
                                      <p:cBhvr additive="base">
                                        <p:cTn id="174" dur="2000"/>
                                        <p:tgtEl>
                                          <p:spTgt spid="41"/>
                                        </p:tgtEl>
                                        <p:attrNameLst>
                                          <p:attrName>ppt_y</p:attrName>
                                        </p:attrNameLst>
                                      </p:cBhvr>
                                      <p:tavLst>
                                        <p:tav tm="0">
                                          <p:val>
                                            <p:strVal val="ppt_y"/>
                                          </p:val>
                                        </p:tav>
                                        <p:tav tm="100000">
                                          <p:val>
                                            <p:strVal val="1+ppt_h/2"/>
                                          </p:val>
                                        </p:tav>
                                      </p:tavLst>
                                    </p:anim>
                                    <p:set>
                                      <p:cBhvr>
                                        <p:cTn id="175" dur="1" fill="hold">
                                          <p:stCondLst>
                                            <p:cond delay="1999"/>
                                          </p:stCondLst>
                                        </p:cTn>
                                        <p:tgtEl>
                                          <p:spTgt spid="41"/>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42"/>
                                        </p:tgtEl>
                                        <p:attrNameLst>
                                          <p:attrName>ppt_x</p:attrName>
                                        </p:attrNameLst>
                                      </p:cBhvr>
                                      <p:tavLst>
                                        <p:tav tm="0">
                                          <p:val>
                                            <p:strVal val="ppt_x"/>
                                          </p:val>
                                        </p:tav>
                                        <p:tav tm="100000">
                                          <p:val>
                                            <p:strVal val="ppt_x"/>
                                          </p:val>
                                        </p:tav>
                                      </p:tavLst>
                                    </p:anim>
                                    <p:anim calcmode="lin" valueType="num">
                                      <p:cBhvr additive="base">
                                        <p:cTn id="178" dur="2000"/>
                                        <p:tgtEl>
                                          <p:spTgt spid="42"/>
                                        </p:tgtEl>
                                        <p:attrNameLst>
                                          <p:attrName>ppt_y</p:attrName>
                                        </p:attrNameLst>
                                      </p:cBhvr>
                                      <p:tavLst>
                                        <p:tav tm="0">
                                          <p:val>
                                            <p:strVal val="ppt_y"/>
                                          </p:val>
                                        </p:tav>
                                        <p:tav tm="100000">
                                          <p:val>
                                            <p:strVal val="1+ppt_h/2"/>
                                          </p:val>
                                        </p:tav>
                                      </p:tavLst>
                                    </p:anim>
                                    <p:set>
                                      <p:cBhvr>
                                        <p:cTn id="179" dur="1" fill="hold">
                                          <p:stCondLst>
                                            <p:cond delay="1999"/>
                                          </p:stCondLst>
                                        </p:cTn>
                                        <p:tgtEl>
                                          <p:spTgt spid="42"/>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43"/>
                                        </p:tgtEl>
                                        <p:attrNameLst>
                                          <p:attrName>ppt_x</p:attrName>
                                        </p:attrNameLst>
                                      </p:cBhvr>
                                      <p:tavLst>
                                        <p:tav tm="0">
                                          <p:val>
                                            <p:strVal val="ppt_x"/>
                                          </p:val>
                                        </p:tav>
                                        <p:tav tm="100000">
                                          <p:val>
                                            <p:strVal val="ppt_x"/>
                                          </p:val>
                                        </p:tav>
                                      </p:tavLst>
                                    </p:anim>
                                    <p:anim calcmode="lin" valueType="num">
                                      <p:cBhvr additive="base">
                                        <p:cTn id="182" dur="2000"/>
                                        <p:tgtEl>
                                          <p:spTgt spid="43"/>
                                        </p:tgtEl>
                                        <p:attrNameLst>
                                          <p:attrName>ppt_y</p:attrName>
                                        </p:attrNameLst>
                                      </p:cBhvr>
                                      <p:tavLst>
                                        <p:tav tm="0">
                                          <p:val>
                                            <p:strVal val="ppt_y"/>
                                          </p:val>
                                        </p:tav>
                                        <p:tav tm="100000">
                                          <p:val>
                                            <p:strVal val="1+ppt_h/2"/>
                                          </p:val>
                                        </p:tav>
                                      </p:tavLst>
                                    </p:anim>
                                    <p:set>
                                      <p:cBhvr>
                                        <p:cTn id="183" dur="1" fill="hold">
                                          <p:stCondLst>
                                            <p:cond delay="1999"/>
                                          </p:stCondLst>
                                        </p:cTn>
                                        <p:tgtEl>
                                          <p:spTgt spid="43"/>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44"/>
                                        </p:tgtEl>
                                        <p:attrNameLst>
                                          <p:attrName>ppt_x</p:attrName>
                                        </p:attrNameLst>
                                      </p:cBhvr>
                                      <p:tavLst>
                                        <p:tav tm="0">
                                          <p:val>
                                            <p:strVal val="ppt_x"/>
                                          </p:val>
                                        </p:tav>
                                        <p:tav tm="100000">
                                          <p:val>
                                            <p:strVal val="ppt_x"/>
                                          </p:val>
                                        </p:tav>
                                      </p:tavLst>
                                    </p:anim>
                                    <p:anim calcmode="lin" valueType="num">
                                      <p:cBhvr additive="base">
                                        <p:cTn id="186" dur="2000"/>
                                        <p:tgtEl>
                                          <p:spTgt spid="44"/>
                                        </p:tgtEl>
                                        <p:attrNameLst>
                                          <p:attrName>ppt_y</p:attrName>
                                        </p:attrNameLst>
                                      </p:cBhvr>
                                      <p:tavLst>
                                        <p:tav tm="0">
                                          <p:val>
                                            <p:strVal val="ppt_y"/>
                                          </p:val>
                                        </p:tav>
                                        <p:tav tm="100000">
                                          <p:val>
                                            <p:strVal val="1+ppt_h/2"/>
                                          </p:val>
                                        </p:tav>
                                      </p:tavLst>
                                    </p:anim>
                                    <p:set>
                                      <p:cBhvr>
                                        <p:cTn id="187" dur="1" fill="hold">
                                          <p:stCondLst>
                                            <p:cond delay="1999"/>
                                          </p:stCondLst>
                                        </p:cTn>
                                        <p:tgtEl>
                                          <p:spTgt spid="44"/>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25"/>
                                        </p:tgtEl>
                                        <p:attrNameLst>
                                          <p:attrName>ppt_x</p:attrName>
                                        </p:attrNameLst>
                                      </p:cBhvr>
                                      <p:tavLst>
                                        <p:tav tm="0">
                                          <p:val>
                                            <p:strVal val="ppt_x"/>
                                          </p:val>
                                        </p:tav>
                                        <p:tav tm="100000">
                                          <p:val>
                                            <p:strVal val="ppt_x"/>
                                          </p:val>
                                        </p:tav>
                                      </p:tavLst>
                                    </p:anim>
                                    <p:anim calcmode="lin" valueType="num">
                                      <p:cBhvr additive="base">
                                        <p:cTn id="190" dur="2000"/>
                                        <p:tgtEl>
                                          <p:spTgt spid="25"/>
                                        </p:tgtEl>
                                        <p:attrNameLst>
                                          <p:attrName>ppt_y</p:attrName>
                                        </p:attrNameLst>
                                      </p:cBhvr>
                                      <p:tavLst>
                                        <p:tav tm="0">
                                          <p:val>
                                            <p:strVal val="ppt_y"/>
                                          </p:val>
                                        </p:tav>
                                        <p:tav tm="100000">
                                          <p:val>
                                            <p:strVal val="0-ppt_h/2"/>
                                          </p:val>
                                        </p:tav>
                                      </p:tavLst>
                                    </p:anim>
                                    <p:set>
                                      <p:cBhvr>
                                        <p:cTn id="191" dur="1" fill="hold">
                                          <p:stCondLst>
                                            <p:cond delay="1999"/>
                                          </p:stCondLst>
                                        </p:cTn>
                                        <p:tgtEl>
                                          <p:spTgt spid="25"/>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26"/>
                                        </p:tgtEl>
                                        <p:attrNameLst>
                                          <p:attrName>ppt_x</p:attrName>
                                        </p:attrNameLst>
                                      </p:cBhvr>
                                      <p:tavLst>
                                        <p:tav tm="0">
                                          <p:val>
                                            <p:strVal val="ppt_x"/>
                                          </p:val>
                                        </p:tav>
                                        <p:tav tm="100000">
                                          <p:val>
                                            <p:strVal val="ppt_x"/>
                                          </p:val>
                                        </p:tav>
                                      </p:tavLst>
                                    </p:anim>
                                    <p:anim calcmode="lin" valueType="num">
                                      <p:cBhvr additive="base">
                                        <p:cTn id="194" dur="2000"/>
                                        <p:tgtEl>
                                          <p:spTgt spid="26"/>
                                        </p:tgtEl>
                                        <p:attrNameLst>
                                          <p:attrName>ppt_y</p:attrName>
                                        </p:attrNameLst>
                                      </p:cBhvr>
                                      <p:tavLst>
                                        <p:tav tm="0">
                                          <p:val>
                                            <p:strVal val="ppt_y"/>
                                          </p:val>
                                        </p:tav>
                                        <p:tav tm="100000">
                                          <p:val>
                                            <p:strVal val="0-ppt_h/2"/>
                                          </p:val>
                                        </p:tav>
                                      </p:tavLst>
                                    </p:anim>
                                    <p:set>
                                      <p:cBhvr>
                                        <p:cTn id="195" dur="1" fill="hold">
                                          <p:stCondLst>
                                            <p:cond delay="1999"/>
                                          </p:stCondLst>
                                        </p:cTn>
                                        <p:tgtEl>
                                          <p:spTgt spid="26"/>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ppt_x"/>
                                          </p:val>
                                        </p:tav>
                                      </p:tavLst>
                                    </p:anim>
                                    <p:anim calcmode="lin" valueType="num">
                                      <p:cBhvr additive="base">
                                        <p:cTn id="198" dur="2000"/>
                                        <p:tgtEl>
                                          <p:spTgt spid="27"/>
                                        </p:tgtEl>
                                        <p:attrNameLst>
                                          <p:attrName>ppt_y</p:attrName>
                                        </p:attrNameLst>
                                      </p:cBhvr>
                                      <p:tavLst>
                                        <p:tav tm="0">
                                          <p:val>
                                            <p:strVal val="ppt_y"/>
                                          </p:val>
                                        </p:tav>
                                        <p:tav tm="100000">
                                          <p:val>
                                            <p:strVal val="0-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28"/>
                                        </p:tgtEl>
                                        <p:attrNameLst>
                                          <p:attrName>ppt_x</p:attrName>
                                        </p:attrNameLst>
                                      </p:cBhvr>
                                      <p:tavLst>
                                        <p:tav tm="0">
                                          <p:val>
                                            <p:strVal val="ppt_x"/>
                                          </p:val>
                                        </p:tav>
                                        <p:tav tm="100000">
                                          <p:val>
                                            <p:strVal val="ppt_x"/>
                                          </p:val>
                                        </p:tav>
                                      </p:tavLst>
                                    </p:anim>
                                    <p:anim calcmode="lin" valueType="num">
                                      <p:cBhvr additive="base">
                                        <p:cTn id="202" dur="2000"/>
                                        <p:tgtEl>
                                          <p:spTgt spid="28"/>
                                        </p:tgtEl>
                                        <p:attrNameLst>
                                          <p:attrName>ppt_y</p:attrName>
                                        </p:attrNameLst>
                                      </p:cBhvr>
                                      <p:tavLst>
                                        <p:tav tm="0">
                                          <p:val>
                                            <p:strVal val="ppt_y"/>
                                          </p:val>
                                        </p:tav>
                                        <p:tav tm="100000">
                                          <p:val>
                                            <p:strVal val="0-ppt_h/2"/>
                                          </p:val>
                                        </p:tav>
                                      </p:tavLst>
                                    </p:anim>
                                    <p:set>
                                      <p:cBhvr>
                                        <p:cTn id="203" dur="1" fill="hold">
                                          <p:stCondLst>
                                            <p:cond delay="1999"/>
                                          </p:stCondLst>
                                        </p:cTn>
                                        <p:tgtEl>
                                          <p:spTgt spid="28"/>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29"/>
                                        </p:tgtEl>
                                        <p:attrNameLst>
                                          <p:attrName>ppt_x</p:attrName>
                                        </p:attrNameLst>
                                      </p:cBhvr>
                                      <p:tavLst>
                                        <p:tav tm="0">
                                          <p:val>
                                            <p:strVal val="ppt_x"/>
                                          </p:val>
                                        </p:tav>
                                        <p:tav tm="100000">
                                          <p:val>
                                            <p:strVal val="ppt_x"/>
                                          </p:val>
                                        </p:tav>
                                      </p:tavLst>
                                    </p:anim>
                                    <p:anim calcmode="lin" valueType="num">
                                      <p:cBhvr additive="base">
                                        <p:cTn id="206" dur="2000"/>
                                        <p:tgtEl>
                                          <p:spTgt spid="29"/>
                                        </p:tgtEl>
                                        <p:attrNameLst>
                                          <p:attrName>ppt_y</p:attrName>
                                        </p:attrNameLst>
                                      </p:cBhvr>
                                      <p:tavLst>
                                        <p:tav tm="0">
                                          <p:val>
                                            <p:strVal val="ppt_y"/>
                                          </p:val>
                                        </p:tav>
                                        <p:tav tm="100000">
                                          <p:val>
                                            <p:strVal val="0-ppt_h/2"/>
                                          </p:val>
                                        </p:tav>
                                      </p:tavLst>
                                    </p:anim>
                                    <p:set>
                                      <p:cBhvr>
                                        <p:cTn id="207" dur="1" fill="hold">
                                          <p:stCondLst>
                                            <p:cond delay="1999"/>
                                          </p:stCondLst>
                                        </p:cTn>
                                        <p:tgtEl>
                                          <p:spTgt spid="29"/>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30"/>
                                        </p:tgtEl>
                                        <p:attrNameLst>
                                          <p:attrName>ppt_x</p:attrName>
                                        </p:attrNameLst>
                                      </p:cBhvr>
                                      <p:tavLst>
                                        <p:tav tm="0">
                                          <p:val>
                                            <p:strVal val="ppt_x"/>
                                          </p:val>
                                        </p:tav>
                                        <p:tav tm="100000">
                                          <p:val>
                                            <p:strVal val="ppt_x"/>
                                          </p:val>
                                        </p:tav>
                                      </p:tavLst>
                                    </p:anim>
                                    <p:anim calcmode="lin" valueType="num">
                                      <p:cBhvr additive="base">
                                        <p:cTn id="210" dur="2000"/>
                                        <p:tgtEl>
                                          <p:spTgt spid="30"/>
                                        </p:tgtEl>
                                        <p:attrNameLst>
                                          <p:attrName>ppt_y</p:attrName>
                                        </p:attrNameLst>
                                      </p:cBhvr>
                                      <p:tavLst>
                                        <p:tav tm="0">
                                          <p:val>
                                            <p:strVal val="ppt_y"/>
                                          </p:val>
                                        </p:tav>
                                        <p:tav tm="100000">
                                          <p:val>
                                            <p:strVal val="0-ppt_h/2"/>
                                          </p:val>
                                        </p:tav>
                                      </p:tavLst>
                                    </p:anim>
                                    <p:set>
                                      <p:cBhvr>
                                        <p:cTn id="211" dur="1" fill="hold">
                                          <p:stCondLst>
                                            <p:cond delay="1999"/>
                                          </p:stCondLst>
                                        </p:cTn>
                                        <p:tgtEl>
                                          <p:spTgt spid="30"/>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31"/>
                                        </p:tgtEl>
                                        <p:attrNameLst>
                                          <p:attrName>ppt_x</p:attrName>
                                        </p:attrNameLst>
                                      </p:cBhvr>
                                      <p:tavLst>
                                        <p:tav tm="0">
                                          <p:val>
                                            <p:strVal val="ppt_x"/>
                                          </p:val>
                                        </p:tav>
                                        <p:tav tm="100000">
                                          <p:val>
                                            <p:strVal val="ppt_x"/>
                                          </p:val>
                                        </p:tav>
                                      </p:tavLst>
                                    </p:anim>
                                    <p:anim calcmode="lin" valueType="num">
                                      <p:cBhvr additive="base">
                                        <p:cTn id="214" dur="2000"/>
                                        <p:tgtEl>
                                          <p:spTgt spid="31"/>
                                        </p:tgtEl>
                                        <p:attrNameLst>
                                          <p:attrName>ppt_y</p:attrName>
                                        </p:attrNameLst>
                                      </p:cBhvr>
                                      <p:tavLst>
                                        <p:tav tm="0">
                                          <p:val>
                                            <p:strVal val="ppt_y"/>
                                          </p:val>
                                        </p:tav>
                                        <p:tav tm="100000">
                                          <p:val>
                                            <p:strVal val="0-ppt_h/2"/>
                                          </p:val>
                                        </p:tav>
                                      </p:tavLst>
                                    </p:anim>
                                    <p:set>
                                      <p:cBhvr>
                                        <p:cTn id="215" dur="1" fill="hold">
                                          <p:stCondLst>
                                            <p:cond delay="1999"/>
                                          </p:stCondLst>
                                        </p:cTn>
                                        <p:tgtEl>
                                          <p:spTgt spid="31"/>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32"/>
                                        </p:tgtEl>
                                        <p:attrNameLst>
                                          <p:attrName>ppt_x</p:attrName>
                                        </p:attrNameLst>
                                      </p:cBhvr>
                                      <p:tavLst>
                                        <p:tav tm="0">
                                          <p:val>
                                            <p:strVal val="ppt_x"/>
                                          </p:val>
                                        </p:tav>
                                        <p:tav tm="100000">
                                          <p:val>
                                            <p:strVal val="ppt_x"/>
                                          </p:val>
                                        </p:tav>
                                      </p:tavLst>
                                    </p:anim>
                                    <p:anim calcmode="lin" valueType="num">
                                      <p:cBhvr additive="base">
                                        <p:cTn id="218" dur="2000"/>
                                        <p:tgtEl>
                                          <p:spTgt spid="32"/>
                                        </p:tgtEl>
                                        <p:attrNameLst>
                                          <p:attrName>ppt_y</p:attrName>
                                        </p:attrNameLst>
                                      </p:cBhvr>
                                      <p:tavLst>
                                        <p:tav tm="0">
                                          <p:val>
                                            <p:strVal val="ppt_y"/>
                                          </p:val>
                                        </p:tav>
                                        <p:tav tm="100000">
                                          <p:val>
                                            <p:strVal val="0-ppt_h/2"/>
                                          </p:val>
                                        </p:tav>
                                      </p:tavLst>
                                    </p:anim>
                                    <p:set>
                                      <p:cBhvr>
                                        <p:cTn id="219" dur="1" fill="hold">
                                          <p:stCondLst>
                                            <p:cond delay="1999"/>
                                          </p:stCondLst>
                                        </p:cTn>
                                        <p:tgtEl>
                                          <p:spTgt spid="32"/>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33"/>
                                        </p:tgtEl>
                                        <p:attrNameLst>
                                          <p:attrName>ppt_x</p:attrName>
                                        </p:attrNameLst>
                                      </p:cBhvr>
                                      <p:tavLst>
                                        <p:tav tm="0">
                                          <p:val>
                                            <p:strVal val="ppt_x"/>
                                          </p:val>
                                        </p:tav>
                                        <p:tav tm="100000">
                                          <p:val>
                                            <p:strVal val="ppt_x"/>
                                          </p:val>
                                        </p:tav>
                                      </p:tavLst>
                                    </p:anim>
                                    <p:anim calcmode="lin" valueType="num">
                                      <p:cBhvr additive="base">
                                        <p:cTn id="222" dur="2000"/>
                                        <p:tgtEl>
                                          <p:spTgt spid="33"/>
                                        </p:tgtEl>
                                        <p:attrNameLst>
                                          <p:attrName>ppt_y</p:attrName>
                                        </p:attrNameLst>
                                      </p:cBhvr>
                                      <p:tavLst>
                                        <p:tav tm="0">
                                          <p:val>
                                            <p:strVal val="ppt_y"/>
                                          </p:val>
                                        </p:tav>
                                        <p:tav tm="100000">
                                          <p:val>
                                            <p:strVal val="0-ppt_h/2"/>
                                          </p:val>
                                        </p:tav>
                                      </p:tavLst>
                                    </p:anim>
                                    <p:set>
                                      <p:cBhvr>
                                        <p:cTn id="223" dur="1" fill="hold">
                                          <p:stCondLst>
                                            <p:cond delay="1999"/>
                                          </p:stCondLst>
                                        </p:cTn>
                                        <p:tgtEl>
                                          <p:spTgt spid="33"/>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34"/>
                                        </p:tgtEl>
                                        <p:attrNameLst>
                                          <p:attrName>ppt_x</p:attrName>
                                        </p:attrNameLst>
                                      </p:cBhvr>
                                      <p:tavLst>
                                        <p:tav tm="0">
                                          <p:val>
                                            <p:strVal val="ppt_x"/>
                                          </p:val>
                                        </p:tav>
                                        <p:tav tm="100000">
                                          <p:val>
                                            <p:strVal val="ppt_x"/>
                                          </p:val>
                                        </p:tav>
                                      </p:tavLst>
                                    </p:anim>
                                    <p:anim calcmode="lin" valueType="num">
                                      <p:cBhvr additive="base">
                                        <p:cTn id="226" dur="2000"/>
                                        <p:tgtEl>
                                          <p:spTgt spid="34"/>
                                        </p:tgtEl>
                                        <p:attrNameLst>
                                          <p:attrName>ppt_y</p:attrName>
                                        </p:attrNameLst>
                                      </p:cBhvr>
                                      <p:tavLst>
                                        <p:tav tm="0">
                                          <p:val>
                                            <p:strVal val="ppt_y"/>
                                          </p:val>
                                        </p:tav>
                                        <p:tav tm="100000">
                                          <p:val>
                                            <p:strVal val="0-ppt_h/2"/>
                                          </p:val>
                                        </p:tav>
                                      </p:tavLst>
                                    </p:anim>
                                    <p:set>
                                      <p:cBhvr>
                                        <p:cTn id="227" dur="1" fill="hold">
                                          <p:stCondLst>
                                            <p:cond delay="1999"/>
                                          </p:stCondLst>
                                        </p:cTn>
                                        <p:tgtEl>
                                          <p:spTgt spid="34"/>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35"/>
                                        </p:tgtEl>
                                      </p:cBhvr>
                                    </p:animEffect>
                                    <p:set>
                                      <p:cBhvr>
                                        <p:cTn id="230" dur="1" fill="hold">
                                          <p:stCondLst>
                                            <p:cond delay="1999"/>
                                          </p:stCondLst>
                                        </p:cTn>
                                        <p:tgtEl>
                                          <p:spTgt spid="35"/>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36"/>
                                        </p:tgtEl>
                                      </p:cBhvr>
                                    </p:animEffect>
                                    <p:set>
                                      <p:cBhvr>
                                        <p:cTn id="233" dur="1" fill="hold">
                                          <p:stCondLst>
                                            <p:cond delay="1999"/>
                                          </p:stCondLst>
                                        </p:cTn>
                                        <p:tgtEl>
                                          <p:spTgt spid="36"/>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37"/>
                                        </p:tgtEl>
                                      </p:cBhvr>
                                    </p:animEffect>
                                    <p:set>
                                      <p:cBhvr>
                                        <p:cTn id="236" dur="1" fill="hold">
                                          <p:stCondLst>
                                            <p:cond delay="1999"/>
                                          </p:stCondLst>
                                        </p:cTn>
                                        <p:tgtEl>
                                          <p:spTgt spid="37"/>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38"/>
                                        </p:tgtEl>
                                      </p:cBhvr>
                                    </p:animEffect>
                                    <p:set>
                                      <p:cBhvr>
                                        <p:cTn id="239" dur="1" fill="hold">
                                          <p:stCondLst>
                                            <p:cond delay="1999"/>
                                          </p:stCondLst>
                                        </p:cTn>
                                        <p:tgtEl>
                                          <p:spTgt spid="38"/>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39"/>
                                        </p:tgtEl>
                                      </p:cBhvr>
                                    </p:animEffect>
                                    <p:set>
                                      <p:cBhvr>
                                        <p:cTn id="242" dur="1" fill="hold">
                                          <p:stCondLst>
                                            <p:cond delay="1999"/>
                                          </p:stCondLst>
                                        </p:cTn>
                                        <p:tgtEl>
                                          <p:spTgt spid="39"/>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40"/>
                                        </p:tgtEl>
                                      </p:cBhvr>
                                    </p:animEffect>
                                    <p:set>
                                      <p:cBhvr>
                                        <p:cTn id="245" dur="1" fill="hold">
                                          <p:stCondLst>
                                            <p:cond delay="1999"/>
                                          </p:stCondLst>
                                        </p:cTn>
                                        <p:tgtEl>
                                          <p:spTgt spid="40"/>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41"/>
                                        </p:tgtEl>
                                      </p:cBhvr>
                                    </p:animEffect>
                                    <p:set>
                                      <p:cBhvr>
                                        <p:cTn id="248" dur="1" fill="hold">
                                          <p:stCondLst>
                                            <p:cond delay="1999"/>
                                          </p:stCondLst>
                                        </p:cTn>
                                        <p:tgtEl>
                                          <p:spTgt spid="41"/>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42"/>
                                        </p:tgtEl>
                                      </p:cBhvr>
                                    </p:animEffect>
                                    <p:set>
                                      <p:cBhvr>
                                        <p:cTn id="251" dur="1" fill="hold">
                                          <p:stCondLst>
                                            <p:cond delay="1999"/>
                                          </p:stCondLst>
                                        </p:cTn>
                                        <p:tgtEl>
                                          <p:spTgt spid="42"/>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43"/>
                                        </p:tgtEl>
                                      </p:cBhvr>
                                    </p:animEffect>
                                    <p:set>
                                      <p:cBhvr>
                                        <p:cTn id="254" dur="1" fill="hold">
                                          <p:stCondLst>
                                            <p:cond delay="1999"/>
                                          </p:stCondLst>
                                        </p:cTn>
                                        <p:tgtEl>
                                          <p:spTgt spid="43"/>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44"/>
                                        </p:tgtEl>
                                      </p:cBhvr>
                                    </p:animEffect>
                                    <p:set>
                                      <p:cBhvr>
                                        <p:cTn id="257" dur="1" fill="hold">
                                          <p:stCondLst>
                                            <p:cond delay="1999"/>
                                          </p:stCondLst>
                                        </p:cTn>
                                        <p:tgtEl>
                                          <p:spTgt spid="44"/>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25"/>
                                        </p:tgtEl>
                                      </p:cBhvr>
                                    </p:animEffect>
                                    <p:set>
                                      <p:cBhvr>
                                        <p:cTn id="260" dur="1" fill="hold">
                                          <p:stCondLst>
                                            <p:cond delay="1999"/>
                                          </p:stCondLst>
                                        </p:cTn>
                                        <p:tgtEl>
                                          <p:spTgt spid="25"/>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26"/>
                                        </p:tgtEl>
                                      </p:cBhvr>
                                    </p:animEffect>
                                    <p:set>
                                      <p:cBhvr>
                                        <p:cTn id="263" dur="1" fill="hold">
                                          <p:stCondLst>
                                            <p:cond delay="1999"/>
                                          </p:stCondLst>
                                        </p:cTn>
                                        <p:tgtEl>
                                          <p:spTgt spid="26"/>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27"/>
                                        </p:tgtEl>
                                      </p:cBhvr>
                                    </p:animEffect>
                                    <p:set>
                                      <p:cBhvr>
                                        <p:cTn id="266" dur="1" fill="hold">
                                          <p:stCondLst>
                                            <p:cond delay="1999"/>
                                          </p:stCondLst>
                                        </p:cTn>
                                        <p:tgtEl>
                                          <p:spTgt spid="27"/>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28"/>
                                        </p:tgtEl>
                                      </p:cBhvr>
                                    </p:animEffect>
                                    <p:set>
                                      <p:cBhvr>
                                        <p:cTn id="269" dur="1" fill="hold">
                                          <p:stCondLst>
                                            <p:cond delay="1999"/>
                                          </p:stCondLst>
                                        </p:cTn>
                                        <p:tgtEl>
                                          <p:spTgt spid="28"/>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29"/>
                                        </p:tgtEl>
                                      </p:cBhvr>
                                    </p:animEffect>
                                    <p:set>
                                      <p:cBhvr>
                                        <p:cTn id="272" dur="1" fill="hold">
                                          <p:stCondLst>
                                            <p:cond delay="1999"/>
                                          </p:stCondLst>
                                        </p:cTn>
                                        <p:tgtEl>
                                          <p:spTgt spid="29"/>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30"/>
                                        </p:tgtEl>
                                      </p:cBhvr>
                                    </p:animEffect>
                                    <p:set>
                                      <p:cBhvr>
                                        <p:cTn id="275" dur="1" fill="hold">
                                          <p:stCondLst>
                                            <p:cond delay="1999"/>
                                          </p:stCondLst>
                                        </p:cTn>
                                        <p:tgtEl>
                                          <p:spTgt spid="30"/>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31"/>
                                        </p:tgtEl>
                                      </p:cBhvr>
                                    </p:animEffect>
                                    <p:set>
                                      <p:cBhvr>
                                        <p:cTn id="278" dur="1" fill="hold">
                                          <p:stCondLst>
                                            <p:cond delay="1999"/>
                                          </p:stCondLst>
                                        </p:cTn>
                                        <p:tgtEl>
                                          <p:spTgt spid="31"/>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32"/>
                                        </p:tgtEl>
                                      </p:cBhvr>
                                    </p:animEffect>
                                    <p:set>
                                      <p:cBhvr>
                                        <p:cTn id="281" dur="1" fill="hold">
                                          <p:stCondLst>
                                            <p:cond delay="1999"/>
                                          </p:stCondLst>
                                        </p:cTn>
                                        <p:tgtEl>
                                          <p:spTgt spid="32"/>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33"/>
                                        </p:tgtEl>
                                      </p:cBhvr>
                                    </p:animEffect>
                                    <p:set>
                                      <p:cBhvr>
                                        <p:cTn id="284" dur="1" fill="hold">
                                          <p:stCondLst>
                                            <p:cond delay="1999"/>
                                          </p:stCondLst>
                                        </p:cTn>
                                        <p:tgtEl>
                                          <p:spTgt spid="33"/>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34"/>
                                        </p:tgtEl>
                                      </p:cBhvr>
                                    </p:animEffect>
                                    <p:set>
                                      <p:cBhvr>
                                        <p:cTn id="287" dur="1" fill="hold">
                                          <p:stCondLst>
                                            <p:cond delay="1999"/>
                                          </p:stCondLst>
                                        </p:cTn>
                                        <p:tgtEl>
                                          <p:spTgt spid="34"/>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a:duotone>
              <a:prstClr val="black"/>
              <a:schemeClr val="tx2">
                <a:lumMod val="50000"/>
                <a:tint val="45000"/>
                <a:satMod val="400000"/>
              </a:schemeClr>
            </a:duotone>
          </a:blip>
          <a:stretch>
            <a:fillRect/>
          </a:stretch>
        </p:blipFill>
        <p:spPr>
          <a:xfrm>
            <a:off x="2214546" y="-21860"/>
            <a:ext cx="4921702" cy="5154429"/>
          </a:xfrm>
          <a:prstGeom prst="rect">
            <a:avLst/>
          </a:prstGeom>
          <a:effectLst>
            <a:reflection blurRad="6350" stA="50000" endA="300" endPos="90000" dir="5400000" sy="-100000" algn="bl" rotWithShape="0"/>
          </a:effectLst>
        </p:spPr>
      </p:pic>
      <p:pic>
        <p:nvPicPr>
          <p:cNvPr id="5" name="4 Imagen" descr="espiral_verde_by_lizjblovato-d4xqmes.png"/>
          <p:cNvPicPr>
            <a:picLocks noChangeAspect="1"/>
          </p:cNvPicPr>
          <p:nvPr/>
        </p:nvPicPr>
        <p:blipFill>
          <a:blip r:embed="rId3">
            <a:duotone>
              <a:prstClr val="black"/>
              <a:schemeClr val="tx2">
                <a:lumMod val="50000"/>
                <a:tint val="45000"/>
                <a:satMod val="400000"/>
              </a:schemeClr>
            </a:duotone>
          </a:blip>
          <a:stretch>
            <a:fillRect/>
          </a:stretch>
        </p:blipFill>
        <p:spPr>
          <a:xfrm>
            <a:off x="2285984" y="-10930"/>
            <a:ext cx="4857784" cy="5154430"/>
          </a:xfrm>
          <a:prstGeom prst="rect">
            <a:avLst/>
          </a:prstGeom>
          <a:effectLst>
            <a:reflection blurRad="6350" stA="50000" endA="300" endPos="90000" dir="5400000" sy="-100000" algn="bl" rotWithShape="0"/>
          </a:effectLst>
        </p:spPr>
      </p:pic>
      <p:sp>
        <p:nvSpPr>
          <p:cNvPr id="6" name="5 Rectángulo"/>
          <p:cNvSpPr/>
          <p:nvPr/>
        </p:nvSpPr>
        <p:spPr>
          <a:xfrm>
            <a:off x="-285784" y="-214332"/>
            <a:ext cx="9787006" cy="9858444"/>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4"/>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23" presetClass="exit" presetSubtype="32" fill="hold" nodeType="afterEffect">
                                  <p:stCondLst>
                                    <p:cond delay="0"/>
                                  </p:stCondLst>
                                  <p:childTnLst>
                                    <p:anim calcmode="lin" valueType="num">
                                      <p:cBhvr>
                                        <p:cTn id="21" dur="2000"/>
                                        <p:tgtEl>
                                          <p:spTgt spid="4"/>
                                        </p:tgtEl>
                                        <p:attrNameLst>
                                          <p:attrName>ppt_w</p:attrName>
                                        </p:attrNameLst>
                                      </p:cBhvr>
                                      <p:tavLst>
                                        <p:tav tm="0">
                                          <p:val>
                                            <p:strVal val="ppt_w"/>
                                          </p:val>
                                        </p:tav>
                                        <p:tav tm="100000">
                                          <p:val>
                                            <p:fltVal val="0"/>
                                          </p:val>
                                        </p:tav>
                                      </p:tavLst>
                                    </p:anim>
                                    <p:anim calcmode="lin" valueType="num">
                                      <p:cBhvr>
                                        <p:cTn id="22" dur="2000"/>
                                        <p:tgtEl>
                                          <p:spTgt spid="4"/>
                                        </p:tgtEl>
                                        <p:attrNameLst>
                                          <p:attrName>ppt_h</p:attrName>
                                        </p:attrNameLst>
                                      </p:cBhvr>
                                      <p:tavLst>
                                        <p:tav tm="0">
                                          <p:val>
                                            <p:strVal val="ppt_h"/>
                                          </p:val>
                                        </p:tav>
                                        <p:tav tm="100000">
                                          <p:val>
                                            <p:fltVal val="0"/>
                                          </p:val>
                                        </p:tav>
                                      </p:tavLst>
                                    </p:anim>
                                    <p:set>
                                      <p:cBhvr>
                                        <p:cTn id="23" dur="1" fill="hold">
                                          <p:stCondLst>
                                            <p:cond delay="1999"/>
                                          </p:stCondLst>
                                        </p:cTn>
                                        <p:tgtEl>
                                          <p:spTgt spid="4"/>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5"/>
                                        </p:tgtEl>
                                        <p:attrNameLst>
                                          <p:attrName>ppt_w</p:attrName>
                                        </p:attrNameLst>
                                      </p:cBhvr>
                                      <p:tavLst>
                                        <p:tav tm="0">
                                          <p:val>
                                            <p:strVal val="ppt_w"/>
                                          </p:val>
                                        </p:tav>
                                        <p:tav tm="100000">
                                          <p:val>
                                            <p:fltVal val="0"/>
                                          </p:val>
                                        </p:tav>
                                      </p:tavLst>
                                    </p:anim>
                                    <p:anim calcmode="lin" valueType="num">
                                      <p:cBhvr>
                                        <p:cTn id="26" dur="2000"/>
                                        <p:tgtEl>
                                          <p:spTgt spid="5"/>
                                        </p:tgtEl>
                                        <p:attrNameLst>
                                          <p:attrName>ppt_h</p:attrName>
                                        </p:attrNameLst>
                                      </p:cBhvr>
                                      <p:tavLst>
                                        <p:tav tm="0">
                                          <p:val>
                                            <p:strVal val="ppt_h"/>
                                          </p:val>
                                        </p:tav>
                                        <p:tav tm="100000">
                                          <p:val>
                                            <p:fltVal val="0"/>
                                          </p:val>
                                        </p:tav>
                                      </p:tavLst>
                                    </p:anim>
                                    <p:set>
                                      <p:cBhvr>
                                        <p:cTn id="27" dur="1" fill="hold">
                                          <p:stCondLst>
                                            <p:cond delay="1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5"/>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ppt_x</p:attrName>
                                        </p:attrNameLst>
                                      </p:cBhvr>
                                      <p:tavLst>
                                        <p:tav tm="0">
                                          <p:val>
                                            <p:strVal val="#ppt_x"/>
                                          </p:val>
                                        </p:tav>
                                        <p:tav tm="100000">
                                          <p:val>
                                            <p:strVal val="#ppt_x"/>
                                          </p:val>
                                        </p:tav>
                                      </p:tavLst>
                                    </p:anim>
                                    <p:anim calcmode="lin" valueType="num">
                                      <p:cBhvr>
                                        <p:cTn id="35" dur="2000" fill="hold"/>
                                        <p:tgtEl>
                                          <p:spTgt spid="2"/>
                                        </p:tgtEl>
                                        <p:attrNameLst>
                                          <p:attrName>ppt_y</p:attrName>
                                        </p:attrNameLst>
                                      </p:cBhvr>
                                      <p:tavLst>
                                        <p:tav tm="0">
                                          <p:val>
                                            <p:strVal val="#ppt_y-#ppt_h/2"/>
                                          </p:val>
                                        </p:tav>
                                        <p:tav tm="100000">
                                          <p:val>
                                            <p:strVal val="#ppt_y"/>
                                          </p:val>
                                        </p:tav>
                                      </p:tavLst>
                                    </p:anim>
                                    <p:anim calcmode="lin" valueType="num">
                                      <p:cBhvr>
                                        <p:cTn id="36" dur="2000" fill="hold"/>
                                        <p:tgtEl>
                                          <p:spTgt spid="2"/>
                                        </p:tgtEl>
                                        <p:attrNameLst>
                                          <p:attrName>ppt_w</p:attrName>
                                        </p:attrNameLst>
                                      </p:cBhvr>
                                      <p:tavLst>
                                        <p:tav tm="0">
                                          <p:val>
                                            <p:strVal val="#ppt_w"/>
                                          </p:val>
                                        </p:tav>
                                        <p:tav tm="100000">
                                          <p:val>
                                            <p:strVal val="#ppt_w"/>
                                          </p:val>
                                        </p:tav>
                                      </p:tavLst>
                                    </p:anim>
                                    <p:anim calcmode="lin" valueType="num">
                                      <p:cBhvr>
                                        <p:cTn id="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878847" y="0"/>
            <a:ext cx="7386305" cy="5143500"/>
          </a:xfrm>
          <a:prstGeom prst="rect">
            <a:avLst/>
          </a:prstGeom>
        </p:spPr>
      </p:pic>
      <p:sp>
        <p:nvSpPr>
          <p:cNvPr id="4" name="3 CuadroTexto"/>
          <p:cNvSpPr txBox="1"/>
          <p:nvPr/>
        </p:nvSpPr>
        <p:spPr>
          <a:xfrm>
            <a:off x="1928794" y="1428742"/>
            <a:ext cx="5429288" cy="2554545"/>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1600" b="1" dirty="0" smtClean="0">
                <a:ln w="50800"/>
                <a:solidFill>
                  <a:schemeClr val="bg1">
                    <a:shade val="50000"/>
                  </a:schemeClr>
                </a:solidFill>
                <a:latin typeface="Arial Narrow" pitchFamily="34" charset="0"/>
              </a:rPr>
              <a:t>Las aceitunas crecen en un árbol conocido como Olea </a:t>
            </a:r>
            <a:r>
              <a:rPr lang="es-PE" sz="1600" b="1" dirty="0" err="1" smtClean="0">
                <a:ln w="50800"/>
                <a:solidFill>
                  <a:schemeClr val="bg1">
                    <a:shade val="50000"/>
                  </a:schemeClr>
                </a:solidFill>
                <a:latin typeface="Arial Narrow" pitchFamily="34" charset="0"/>
              </a:rPr>
              <a:t>europaea</a:t>
            </a:r>
            <a:r>
              <a:rPr lang="es-PE" sz="1600" b="1" dirty="0" smtClean="0">
                <a:ln w="50800"/>
                <a:solidFill>
                  <a:schemeClr val="bg1">
                    <a:shade val="50000"/>
                  </a:schemeClr>
                </a:solidFill>
                <a:latin typeface="Arial Narrow" pitchFamily="34" charset="0"/>
              </a:rPr>
              <a:t>. El nombre de este árbol describe la composición de su fruto y su origen. "Olea" es una palabra latina que significa "aceite", y refleja el muy alto contenido graso de las aceitunas. Como el anacardo, el 75 por ciento de las grasas de la aceituna provienen del ácido oleico, una grasa </a:t>
            </a:r>
            <a:r>
              <a:rPr lang="es-PE" sz="1600" b="1" dirty="0" err="1" smtClean="0">
                <a:ln w="50800"/>
                <a:solidFill>
                  <a:schemeClr val="bg1">
                    <a:shade val="50000"/>
                  </a:schemeClr>
                </a:solidFill>
                <a:latin typeface="Arial Narrow" pitchFamily="34" charset="0"/>
              </a:rPr>
              <a:t>monoinsaturada</a:t>
            </a:r>
            <a:r>
              <a:rPr lang="es-PE" sz="1600" b="1" dirty="0" smtClean="0">
                <a:ln w="50800"/>
                <a:solidFill>
                  <a:schemeClr val="bg1">
                    <a:shade val="50000"/>
                  </a:schemeClr>
                </a:solidFill>
                <a:latin typeface="Arial Narrow" pitchFamily="34" charset="0"/>
              </a:rPr>
              <a:t> que proporciona beneficios para la salud, como propiedades anti inflamatorias y para disminuir el colesterol. "</a:t>
            </a:r>
            <a:r>
              <a:rPr lang="es-PE" sz="1600" b="1" dirty="0" err="1" smtClean="0">
                <a:ln w="50800"/>
                <a:solidFill>
                  <a:schemeClr val="bg1">
                    <a:shade val="50000"/>
                  </a:schemeClr>
                </a:solidFill>
                <a:latin typeface="Arial Narrow" pitchFamily="34" charset="0"/>
              </a:rPr>
              <a:t>Europaea</a:t>
            </a:r>
            <a:r>
              <a:rPr lang="es-PE" sz="1600" b="1" dirty="0" smtClean="0">
                <a:ln w="50800"/>
                <a:solidFill>
                  <a:schemeClr val="bg1">
                    <a:shade val="50000"/>
                  </a:schemeClr>
                </a:solidFill>
                <a:latin typeface="Arial Narrow" pitchFamily="34" charset="0"/>
              </a:rPr>
              <a:t>" se refiere al origen de las aceitunas, la región mediterránea de Europa.</a:t>
            </a:r>
          </a:p>
          <a:p>
            <a:pPr algn="ctr"/>
            <a:endParaRPr lang="es-PE" sz="1600" b="1" dirty="0">
              <a:ln w="50800"/>
              <a:solidFill>
                <a:schemeClr val="bg1">
                  <a:shade val="50000"/>
                </a:schemeClr>
              </a:solidFill>
              <a:latin typeface="Arial Narrow" pitchFamily="34" charset="0"/>
            </a:endParaRPr>
          </a:p>
        </p:txBody>
      </p:sp>
      <p:sp>
        <p:nvSpPr>
          <p:cNvPr id="5" name="4 Rectángulo"/>
          <p:cNvSpPr/>
          <p:nvPr/>
        </p:nvSpPr>
        <p:spPr>
          <a:xfrm>
            <a:off x="-357222" y="-357208"/>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blipFill>
            <a:blip r:embed="rId3">
              <a:duotone>
                <a:prstClr val="black"/>
                <a:schemeClr val="accent6">
                  <a:tint val="45000"/>
                  <a:satMod val="400000"/>
                </a:schemeClr>
              </a:duotone>
              <a:lum contrast="2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357208"/>
            <a:ext cx="9787006" cy="7072362"/>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14310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64343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fill="hold" grpId="2"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2" nodeType="withEffect">
                                  <p:stCondLst>
                                    <p:cond delay="0"/>
                                  </p:stCondLst>
                                  <p:childTnLst>
                                    <p:animRot by="21600000">
                                      <p:cBhvr>
                                        <p:cTn id="10" dur="2000" fill="hold"/>
                                        <p:tgtEl>
                                          <p:spTgt spid="4"/>
                                        </p:tgtEl>
                                        <p:attrNameLst>
                                          <p:attrName>r</p:attrName>
                                        </p:attrNameLst>
                                      </p:cBhvr>
                                    </p:animRot>
                                  </p:childTnLst>
                                </p:cTn>
                              </p:par>
                              <p:par>
                                <p:cTn id="11" presetID="9" presetClass="entr" presetSubtype="0" fill="hold" grpId="6"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2000"/>
                                        <p:tgtEl>
                                          <p:spTgt spid="3"/>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2000"/>
                                        <p:tgtEl>
                                          <p:spTgt spid="4"/>
                                        </p:tgtEl>
                                      </p:cBhvr>
                                    </p:animEffect>
                                  </p:childTnLst>
                                </p:cTn>
                              </p:par>
                            </p:childTnLst>
                          </p:cTn>
                        </p:par>
                        <p:par>
                          <p:cTn id="17" fill="hold">
                            <p:stCondLst>
                              <p:cond delay="2000"/>
                            </p:stCondLst>
                            <p:childTnLst>
                              <p:par>
                                <p:cTn id="18" presetID="9" presetClass="exit" presetSubtype="0" fill="hold" grpId="3" nodeType="afterEffect">
                                  <p:stCondLst>
                                    <p:cond delay="0"/>
                                  </p:stCondLst>
                                  <p:childTnLst>
                                    <p:animEffect transition="out" filter="dissolve">
                                      <p:cBhvr>
                                        <p:cTn id="19" dur="2000"/>
                                        <p:tgtEl>
                                          <p:spTgt spid="3"/>
                                        </p:tgtEl>
                                      </p:cBhvr>
                                    </p:animEffect>
                                    <p:set>
                                      <p:cBhvr>
                                        <p:cTn id="20" dur="1" fill="hold">
                                          <p:stCondLst>
                                            <p:cond delay="1999"/>
                                          </p:stCondLst>
                                        </p:cTn>
                                        <p:tgtEl>
                                          <p:spTgt spid="3"/>
                                        </p:tgtEl>
                                        <p:attrNameLst>
                                          <p:attrName>style.visibility</p:attrName>
                                        </p:attrNameLst>
                                      </p:cBhvr>
                                      <p:to>
                                        <p:strVal val="hidden"/>
                                      </p:to>
                                    </p:set>
                                  </p:childTnLst>
                                </p:cTn>
                              </p:par>
                              <p:par>
                                <p:cTn id="21" presetID="9" presetClass="exit" presetSubtype="0" fill="hold" grpId="3" nodeType="withEffect">
                                  <p:stCondLst>
                                    <p:cond delay="0"/>
                                  </p:stCondLst>
                                  <p:childTnLst>
                                    <p:animEffect transition="out" filter="dissolve">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8" presetClass="emph" presetSubtype="0" fill="hold" grpId="4"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4" nodeType="withEffect">
                                  <p:stCondLst>
                                    <p:cond delay="0"/>
                                  </p:stCondLst>
                                  <p:childTnLst>
                                    <p:animRot by="21600000">
                                      <p:cBhvr>
                                        <p:cTn id="27" dur="2000" fill="hold"/>
                                        <p:tgtEl>
                                          <p:spTgt spid="4"/>
                                        </p:tgtEl>
                                        <p:attrNameLst>
                                          <p:attrName>r</p:attrName>
                                        </p:attrNameLst>
                                      </p:cBhvr>
                                    </p:animRot>
                                  </p:childTnLst>
                                </p:cTn>
                              </p:par>
                              <p:par>
                                <p:cTn id="28" presetID="9" presetClass="exit" presetSubtype="0" fill="hold" grpId="7" nodeType="withEffect">
                                  <p:stCondLst>
                                    <p:cond delay="0"/>
                                  </p:stCondLst>
                                  <p:childTnLst>
                                    <p:animEffect transition="out" filter="dissolve">
                                      <p:cBhvr>
                                        <p:cTn id="29" dur="2000"/>
                                        <p:tgtEl>
                                          <p:spTgt spid="3"/>
                                        </p:tgtEl>
                                      </p:cBhvr>
                                    </p:animEffect>
                                    <p:set>
                                      <p:cBhvr>
                                        <p:cTn id="30" dur="1" fill="hold">
                                          <p:stCondLst>
                                            <p:cond delay="1999"/>
                                          </p:stCondLst>
                                        </p:cTn>
                                        <p:tgtEl>
                                          <p:spTgt spid="3"/>
                                        </p:tgtEl>
                                        <p:attrNameLst>
                                          <p:attrName>style.visibility</p:attrName>
                                        </p:attrNameLst>
                                      </p:cBhvr>
                                      <p:to>
                                        <p:strVal val="hidden"/>
                                      </p:to>
                                    </p:set>
                                  </p:childTnLst>
                                </p:cTn>
                              </p:par>
                              <p:par>
                                <p:cTn id="31" presetID="9" presetClass="exit" presetSubtype="0" fill="hold" grpId="7" nodeType="withEffect">
                                  <p:stCondLst>
                                    <p:cond delay="0"/>
                                  </p:stCondLst>
                                  <p:childTnLst>
                                    <p:animEffect transition="out" filter="dissolve">
                                      <p:cBhvr>
                                        <p:cTn id="32" dur="2000"/>
                                        <p:tgtEl>
                                          <p:spTgt spid="4"/>
                                        </p:tgtEl>
                                      </p:cBhvr>
                                    </p:animEffect>
                                    <p:set>
                                      <p:cBhvr>
                                        <p:cTn id="33" dur="1" fill="hold">
                                          <p:stCondLst>
                                            <p:cond delay="1999"/>
                                          </p:stCondLst>
                                        </p:cTn>
                                        <p:tgtEl>
                                          <p:spTgt spid="4"/>
                                        </p:tgtEl>
                                        <p:attrNameLst>
                                          <p:attrName>style.visibility</p:attrName>
                                        </p:attrNameLst>
                                      </p:cBhvr>
                                      <p:to>
                                        <p:strVal val="hidden"/>
                                      </p:to>
                                    </p:set>
                                  </p:childTnLst>
                                </p:cTn>
                              </p:par>
                              <p:par>
                                <p:cTn id="34" presetID="23" presetClass="exit" presetSubtype="544" fill="hold" grpId="5" nodeType="withEffect">
                                  <p:stCondLst>
                                    <p:cond delay="0"/>
                                  </p:stCondLst>
                                  <p:childTnLst>
                                    <p:anim calcmode="lin" valueType="num">
                                      <p:cBhvr>
                                        <p:cTn id="35" dur="2000"/>
                                        <p:tgtEl>
                                          <p:spTgt spid="3"/>
                                        </p:tgtEl>
                                        <p:attrNameLst>
                                          <p:attrName>ppt_w</p:attrName>
                                        </p:attrNameLst>
                                      </p:cBhvr>
                                      <p:tavLst>
                                        <p:tav tm="0">
                                          <p:val>
                                            <p:strVal val="ppt_w"/>
                                          </p:val>
                                        </p:tav>
                                        <p:tav tm="100000">
                                          <p:val>
                                            <p:fltVal val="0"/>
                                          </p:val>
                                        </p:tav>
                                      </p:tavLst>
                                    </p:anim>
                                    <p:anim calcmode="lin" valueType="num">
                                      <p:cBhvr>
                                        <p:cTn id="36" dur="2000"/>
                                        <p:tgtEl>
                                          <p:spTgt spid="3"/>
                                        </p:tgtEl>
                                        <p:attrNameLst>
                                          <p:attrName>ppt_h</p:attrName>
                                        </p:attrNameLst>
                                      </p:cBhvr>
                                      <p:tavLst>
                                        <p:tav tm="0">
                                          <p:val>
                                            <p:strVal val="ppt_h"/>
                                          </p:val>
                                        </p:tav>
                                        <p:tav tm="100000">
                                          <p:val>
                                            <p:fltVal val="0"/>
                                          </p:val>
                                        </p:tav>
                                      </p:tavLst>
                                    </p:anim>
                                    <p:anim calcmode="lin" valueType="num">
                                      <p:cBhvr>
                                        <p:cTn id="37" dur="2000"/>
                                        <p:tgtEl>
                                          <p:spTgt spid="3"/>
                                        </p:tgtEl>
                                        <p:attrNameLst>
                                          <p:attrName>ppt_x</p:attrName>
                                        </p:attrNameLst>
                                      </p:cBhvr>
                                      <p:tavLst>
                                        <p:tav tm="0">
                                          <p:val>
                                            <p:strVal val="ppt_x"/>
                                          </p:val>
                                        </p:tav>
                                        <p:tav tm="100000">
                                          <p:val>
                                            <p:fltVal val="0.5"/>
                                          </p:val>
                                        </p:tav>
                                      </p:tavLst>
                                    </p:anim>
                                    <p:anim calcmode="lin" valueType="num">
                                      <p:cBhvr>
                                        <p:cTn id="38" dur="2000"/>
                                        <p:tgtEl>
                                          <p:spTgt spid="3"/>
                                        </p:tgtEl>
                                        <p:attrNameLst>
                                          <p:attrName>ppt_y</p:attrName>
                                        </p:attrNameLst>
                                      </p:cBhvr>
                                      <p:tavLst>
                                        <p:tav tm="0">
                                          <p:val>
                                            <p:strVal val="ppt_y"/>
                                          </p:val>
                                        </p:tav>
                                        <p:tav tm="100000">
                                          <p:val>
                                            <p:fltVal val="0.5"/>
                                          </p:val>
                                        </p:tav>
                                      </p:tavLst>
                                    </p:anim>
                                    <p:set>
                                      <p:cBhvr>
                                        <p:cTn id="39" dur="1" fill="hold">
                                          <p:stCondLst>
                                            <p:cond delay="1999"/>
                                          </p:stCondLst>
                                        </p:cTn>
                                        <p:tgtEl>
                                          <p:spTgt spid="3"/>
                                        </p:tgtEl>
                                        <p:attrNameLst>
                                          <p:attrName>style.visibility</p:attrName>
                                        </p:attrNameLst>
                                      </p:cBhvr>
                                      <p:to>
                                        <p:strVal val="hidden"/>
                                      </p:to>
                                    </p:set>
                                  </p:childTnLst>
                                </p:cTn>
                              </p:par>
                              <p:par>
                                <p:cTn id="40" presetID="23" presetClass="exit" presetSubtype="544" fill="hold" grpId="5" nodeType="withEffect">
                                  <p:stCondLst>
                                    <p:cond delay="0"/>
                                  </p:stCondLst>
                                  <p:childTnLst>
                                    <p:anim calcmode="lin" valueType="num">
                                      <p:cBhvr>
                                        <p:cTn id="41" dur="2000"/>
                                        <p:tgtEl>
                                          <p:spTgt spid="4"/>
                                        </p:tgtEl>
                                        <p:attrNameLst>
                                          <p:attrName>ppt_w</p:attrName>
                                        </p:attrNameLst>
                                      </p:cBhvr>
                                      <p:tavLst>
                                        <p:tav tm="0">
                                          <p:val>
                                            <p:strVal val="ppt_w"/>
                                          </p:val>
                                        </p:tav>
                                        <p:tav tm="100000">
                                          <p:val>
                                            <p:fltVal val="0"/>
                                          </p:val>
                                        </p:tav>
                                      </p:tavLst>
                                    </p:anim>
                                    <p:anim calcmode="lin" valueType="num">
                                      <p:cBhvr>
                                        <p:cTn id="42" dur="2000"/>
                                        <p:tgtEl>
                                          <p:spTgt spid="4"/>
                                        </p:tgtEl>
                                        <p:attrNameLst>
                                          <p:attrName>ppt_h</p:attrName>
                                        </p:attrNameLst>
                                      </p:cBhvr>
                                      <p:tavLst>
                                        <p:tav tm="0">
                                          <p:val>
                                            <p:strVal val="ppt_h"/>
                                          </p:val>
                                        </p:tav>
                                        <p:tav tm="100000">
                                          <p:val>
                                            <p:fltVal val="0"/>
                                          </p:val>
                                        </p:tav>
                                      </p:tavLst>
                                    </p:anim>
                                    <p:anim calcmode="lin" valueType="num">
                                      <p:cBhvr>
                                        <p:cTn id="43" dur="2000"/>
                                        <p:tgtEl>
                                          <p:spTgt spid="4"/>
                                        </p:tgtEl>
                                        <p:attrNameLst>
                                          <p:attrName>ppt_x</p:attrName>
                                        </p:attrNameLst>
                                      </p:cBhvr>
                                      <p:tavLst>
                                        <p:tav tm="0">
                                          <p:val>
                                            <p:strVal val="ppt_x"/>
                                          </p:val>
                                        </p:tav>
                                        <p:tav tm="100000">
                                          <p:val>
                                            <p:fltVal val="0.5"/>
                                          </p:val>
                                        </p:tav>
                                      </p:tavLst>
                                    </p:anim>
                                    <p:anim calcmode="lin" valueType="num">
                                      <p:cBhvr>
                                        <p:cTn id="44" dur="2000"/>
                                        <p:tgtEl>
                                          <p:spTgt spid="4"/>
                                        </p:tgtEl>
                                        <p:attrNameLst>
                                          <p:attrName>ppt_y</p:attrName>
                                        </p:attrNameLst>
                                      </p:cBhvr>
                                      <p:tavLst>
                                        <p:tav tm="0">
                                          <p:val>
                                            <p:strVal val="ppt_y"/>
                                          </p:val>
                                        </p:tav>
                                        <p:tav tm="100000">
                                          <p:val>
                                            <p:fltVal val="0.5"/>
                                          </p:val>
                                        </p:tav>
                                      </p:tavLst>
                                    </p:anim>
                                    <p:set>
                                      <p:cBhvr>
                                        <p:cTn id="45" dur="1" fill="hold">
                                          <p:stCondLst>
                                            <p:cond delay="1999"/>
                                          </p:stCondLst>
                                        </p:cTn>
                                        <p:tgtEl>
                                          <p:spTgt spid="4"/>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2000" fill="hold"/>
                                        <p:tgtEl>
                                          <p:spTgt spid="2"/>
                                        </p:tgtEl>
                                        <p:attrNameLst>
                                          <p:attrName>ppt_w</p:attrName>
                                        </p:attrNameLst>
                                      </p:cBhvr>
                                      <p:tavLst>
                                        <p:tav tm="0">
                                          <p:val>
                                            <p:strVal val="4/3*#ppt_w"/>
                                          </p:val>
                                        </p:tav>
                                        <p:tav tm="100000">
                                          <p:val>
                                            <p:strVal val="#ppt_w"/>
                                          </p:val>
                                        </p:tav>
                                      </p:tavLst>
                                    </p:anim>
                                    <p:anim calcmode="lin" valueType="num">
                                      <p:cBhvr>
                                        <p:cTn id="49" dur="2000" fill="hold"/>
                                        <p:tgtEl>
                                          <p:spTgt spid="2"/>
                                        </p:tgtEl>
                                        <p:attrNameLst>
                                          <p:attrName>ppt_h</p:attrName>
                                        </p:attrNameLst>
                                      </p:cBhvr>
                                      <p:tavLst>
                                        <p:tav tm="0">
                                          <p:val>
                                            <p:strVal val="4/3*#ppt_h"/>
                                          </p:val>
                                        </p:tav>
                                        <p:tav tm="100000">
                                          <p:val>
                                            <p:strVal val="#ppt_h"/>
                                          </p:val>
                                        </p:tav>
                                      </p:tavLst>
                                    </p:anim>
                                  </p:childTnLst>
                                </p:cTn>
                              </p:par>
                              <p:par>
                                <p:cTn id="50" presetID="21" presetClass="entr" presetSubtype="8"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heel(8)">
                                      <p:cBhvr>
                                        <p:cTn id="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2" animBg="1"/>
      <p:bldP spid="3" grpId="3" animBg="1"/>
      <p:bldP spid="3" grpId="4" animBg="1"/>
      <p:bldP spid="3" grpId="5" animBg="1"/>
      <p:bldP spid="3" grpId="6" animBg="1"/>
      <p:bldP spid="3" grpId="7" animBg="1"/>
      <p:bldP spid="4" grpId="2" animBg="1"/>
      <p:bldP spid="4" grpId="3" animBg="1"/>
      <p:bldP spid="4" grpId="4" animBg="1"/>
      <p:bldP spid="4" grpId="5" animBg="1"/>
      <p:bldP spid="4" grpId="6" animBg="1"/>
      <p:bldP spid="4" grpId="7"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2f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0">
                <a:srgbClr val="D6B19C"/>
              </a:gs>
              <a:gs pos="30000">
                <a:srgbClr val="D49E6C"/>
              </a:gs>
              <a:gs pos="70000">
                <a:srgbClr val="A65528"/>
              </a:gs>
              <a:gs pos="100000">
                <a:srgbClr val="663012"/>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childTnLst>
                          </p:cTn>
                        </p:par>
                        <p:par>
                          <p:cTn id="87" fill="hold">
                            <p:stCondLst>
                              <p:cond delay="2000"/>
                            </p:stCondLst>
                            <p:childTnLst>
                              <p:par>
                                <p:cTn id="88" presetID="2" presetClass="exit" presetSubtype="2" fill="hold" grpId="1"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ppt_y"/>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1+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1+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1"/>
          </a:xfrm>
          <a:prstGeom prst="rect">
            <a:avLst/>
          </a:prstGeom>
          <a:noFill/>
          <a:ln>
            <a:noFill/>
          </a:ln>
        </p:spPr>
      </p:pic>
      <p:sp>
        <p:nvSpPr>
          <p:cNvPr id="4" name="3 Rectángulo"/>
          <p:cNvSpPr/>
          <p:nvPr/>
        </p:nvSpPr>
        <p:spPr>
          <a:xfrm rot="904020">
            <a:off x="4397865"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813016" flipH="1">
            <a:off x="4811114"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04020">
            <a:off x="754528"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1167777"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7969767"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8383016"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2611916" y="9723"/>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3025165" y="10811"/>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6398130"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6811379"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4397864"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4811113"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754527"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1167776"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7969766"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8383015"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2611915" y="652645"/>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3025164" y="653733"/>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6398129"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6811378"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4397864"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4811113"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754527"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1167776"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7969766"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8383015"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2611915" y="1295610"/>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3025164" y="1296698"/>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6398129"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6811378"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4397863"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4811112"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754526"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1167775"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7969765"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8383014"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2611914" y="193853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3025163" y="193962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6398128"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6811377"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4397866"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4811115"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754529"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1167778"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7969768"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8383017"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2611917" y="2581490"/>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3025166" y="2582578"/>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6398131"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6811380"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4397865"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4811114"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754528"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1167777"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7969767"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8383016"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2611916" y="322441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3025165" y="322550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6398130"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6811379"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4397865"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4811114"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754528"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1167777"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7969767"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8383016"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2611916" y="3867377"/>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3025165" y="3868465"/>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6398130"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6811379"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4397864"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4811113"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754527"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1167776"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7969766"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8383015"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2611915" y="451029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3025164" y="451138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6398129"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6811378"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2000" fill="hold"/>
                                        <p:tgtEl>
                                          <p:spTgt spid="46"/>
                                        </p:tgtEl>
                                        <p:attrNameLst>
                                          <p:attrName>ppt_x</p:attrName>
                                        </p:attrNameLst>
                                      </p:cBhvr>
                                      <p:tavLst>
                                        <p:tav tm="0">
                                          <p:val>
                                            <p:strVal val="0-#ppt_w/2"/>
                                          </p:val>
                                        </p:tav>
                                        <p:tav tm="100000">
                                          <p:val>
                                            <p:strVal val="#ppt_x"/>
                                          </p:val>
                                        </p:tav>
                                      </p:tavLst>
                                    </p:anim>
                                    <p:anim calcmode="lin" valueType="num">
                                      <p:cBhvr additive="base">
                                        <p:cTn id="26" dur="2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0-#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2000" fill="hold"/>
                                        <p:tgtEl>
                                          <p:spTgt spid="66"/>
                                        </p:tgtEl>
                                        <p:attrNameLst>
                                          <p:attrName>ppt_x</p:attrName>
                                        </p:attrNameLst>
                                      </p:cBhvr>
                                      <p:tavLst>
                                        <p:tav tm="0">
                                          <p:val>
                                            <p:strVal val="0-#ppt_w/2"/>
                                          </p:val>
                                        </p:tav>
                                        <p:tav tm="100000">
                                          <p:val>
                                            <p:strVal val="#ppt_x"/>
                                          </p:val>
                                        </p:tav>
                                      </p:tavLst>
                                    </p:anim>
                                    <p:anim calcmode="lin" valueType="num">
                                      <p:cBhvr additive="base">
                                        <p:cTn id="34" dur="2000" fill="hold"/>
                                        <p:tgtEl>
                                          <p:spTgt spid="6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2000" fill="hold"/>
                                        <p:tgtEl>
                                          <p:spTgt spid="76"/>
                                        </p:tgtEl>
                                        <p:attrNameLst>
                                          <p:attrName>ppt_x</p:attrName>
                                        </p:attrNameLst>
                                      </p:cBhvr>
                                      <p:tavLst>
                                        <p:tav tm="0">
                                          <p:val>
                                            <p:strVal val="0-#ppt_w/2"/>
                                          </p:val>
                                        </p:tav>
                                        <p:tav tm="100000">
                                          <p:val>
                                            <p:strVal val="#ppt_x"/>
                                          </p:val>
                                        </p:tav>
                                      </p:tavLst>
                                    </p:anim>
                                    <p:anim calcmode="lin" valueType="num">
                                      <p:cBhvr additive="base">
                                        <p:cTn id="38" dur="2000" fill="hold"/>
                                        <p:tgtEl>
                                          <p:spTgt spid="7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0-#ppt_w/2"/>
                                          </p:val>
                                        </p:tav>
                                        <p:tav tm="100000">
                                          <p:val>
                                            <p:strVal val="#ppt_x"/>
                                          </p:val>
                                        </p:tav>
                                      </p:tavLst>
                                    </p:anim>
                                    <p:anim calcmode="lin" valueType="num">
                                      <p:cBhvr additive="base">
                                        <p:cTn id="54" dur="20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0-#ppt_w/2"/>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2000" fill="hold"/>
                                        <p:tgtEl>
                                          <p:spTgt spid="70"/>
                                        </p:tgtEl>
                                        <p:attrNameLst>
                                          <p:attrName>ppt_x</p:attrName>
                                        </p:attrNameLst>
                                      </p:cBhvr>
                                      <p:tavLst>
                                        <p:tav tm="0">
                                          <p:val>
                                            <p:strVal val="0-#ppt_w/2"/>
                                          </p:val>
                                        </p:tav>
                                        <p:tav tm="100000">
                                          <p:val>
                                            <p:strVal val="#ppt_x"/>
                                          </p:val>
                                        </p:tav>
                                      </p:tavLst>
                                    </p:anim>
                                    <p:anim calcmode="lin" valueType="num">
                                      <p:cBhvr additive="base">
                                        <p:cTn id="66" dur="2000" fill="hold"/>
                                        <p:tgtEl>
                                          <p:spTgt spid="7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80"/>
                                        </p:tgtEl>
                                        <p:attrNameLst>
                                          <p:attrName>style.visibility</p:attrName>
                                        </p:attrNameLst>
                                      </p:cBhvr>
                                      <p:to>
                                        <p:strVal val="visible"/>
                                      </p:to>
                                    </p:set>
                                    <p:anim calcmode="lin" valueType="num">
                                      <p:cBhvr additive="base">
                                        <p:cTn id="69" dur="2000" fill="hold"/>
                                        <p:tgtEl>
                                          <p:spTgt spid="80"/>
                                        </p:tgtEl>
                                        <p:attrNameLst>
                                          <p:attrName>ppt_x</p:attrName>
                                        </p:attrNameLst>
                                      </p:cBhvr>
                                      <p:tavLst>
                                        <p:tav tm="0">
                                          <p:val>
                                            <p:strVal val="0-#ppt_w/2"/>
                                          </p:val>
                                        </p:tav>
                                        <p:tav tm="100000">
                                          <p:val>
                                            <p:strVal val="#ppt_x"/>
                                          </p:val>
                                        </p:tav>
                                      </p:tavLst>
                                    </p:anim>
                                    <p:anim calcmode="lin" valueType="num">
                                      <p:cBhvr additive="base">
                                        <p:cTn id="70" dur="2000" fill="hold"/>
                                        <p:tgtEl>
                                          <p:spTgt spid="8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2000" fill="hold"/>
                                        <p:tgtEl>
                                          <p:spTgt spid="64"/>
                                        </p:tgtEl>
                                        <p:attrNameLst>
                                          <p:attrName>ppt_x</p:attrName>
                                        </p:attrNameLst>
                                      </p:cBhvr>
                                      <p:tavLst>
                                        <p:tav tm="0">
                                          <p:val>
                                            <p:strVal val="0-#ppt_w/2"/>
                                          </p:val>
                                        </p:tav>
                                        <p:tav tm="100000">
                                          <p:val>
                                            <p:strVal val="#ppt_x"/>
                                          </p:val>
                                        </p:tav>
                                      </p:tavLst>
                                    </p:anim>
                                    <p:anim calcmode="lin" valueType="num">
                                      <p:cBhvr additive="base">
                                        <p:cTn id="98" dur="2000" fill="hold"/>
                                        <p:tgtEl>
                                          <p:spTgt spid="64"/>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4"/>
                                        </p:tgtEl>
                                        <p:attrNameLst>
                                          <p:attrName>style.visibility</p:attrName>
                                        </p:attrNameLst>
                                      </p:cBhvr>
                                      <p:to>
                                        <p:strVal val="visible"/>
                                      </p:to>
                                    </p:set>
                                    <p:anim calcmode="lin" valueType="num">
                                      <p:cBhvr additive="base">
                                        <p:cTn id="101" dur="2000" fill="hold"/>
                                        <p:tgtEl>
                                          <p:spTgt spid="74"/>
                                        </p:tgtEl>
                                        <p:attrNameLst>
                                          <p:attrName>ppt_x</p:attrName>
                                        </p:attrNameLst>
                                      </p:cBhvr>
                                      <p:tavLst>
                                        <p:tav tm="0">
                                          <p:val>
                                            <p:strVal val="0-#ppt_w/2"/>
                                          </p:val>
                                        </p:tav>
                                        <p:tav tm="100000">
                                          <p:val>
                                            <p:strVal val="#ppt_x"/>
                                          </p:val>
                                        </p:tav>
                                      </p:tavLst>
                                    </p:anim>
                                    <p:anim calcmode="lin" valueType="num">
                                      <p:cBhvr additive="base">
                                        <p:cTn id="102" dur="2000" fill="hold"/>
                                        <p:tgtEl>
                                          <p:spTgt spid="7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0-#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additive="base">
                                        <p:cTn id="117" dur="2000" fill="hold"/>
                                        <p:tgtEl>
                                          <p:spTgt spid="42"/>
                                        </p:tgtEl>
                                        <p:attrNameLst>
                                          <p:attrName>ppt_x</p:attrName>
                                        </p:attrNameLst>
                                      </p:cBhvr>
                                      <p:tavLst>
                                        <p:tav tm="0">
                                          <p:val>
                                            <p:strVal val="0-#ppt_w/2"/>
                                          </p:val>
                                        </p:tav>
                                        <p:tav tm="100000">
                                          <p:val>
                                            <p:strVal val="#ppt_x"/>
                                          </p:val>
                                        </p:tav>
                                      </p:tavLst>
                                    </p:anim>
                                    <p:anim calcmode="lin" valueType="num">
                                      <p:cBhvr additive="base">
                                        <p:cTn id="118" dur="2000" fill="hold"/>
                                        <p:tgtEl>
                                          <p:spTgt spid="4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2"/>
                                        </p:tgtEl>
                                        <p:attrNameLst>
                                          <p:attrName>style.visibility</p:attrName>
                                        </p:attrNameLst>
                                      </p:cBhvr>
                                      <p:to>
                                        <p:strVal val="visible"/>
                                      </p:to>
                                    </p:set>
                                    <p:anim calcmode="lin" valueType="num">
                                      <p:cBhvr additive="base">
                                        <p:cTn id="121" dur="2000" fill="hold"/>
                                        <p:tgtEl>
                                          <p:spTgt spid="52"/>
                                        </p:tgtEl>
                                        <p:attrNameLst>
                                          <p:attrName>ppt_x</p:attrName>
                                        </p:attrNameLst>
                                      </p:cBhvr>
                                      <p:tavLst>
                                        <p:tav tm="0">
                                          <p:val>
                                            <p:strVal val="0-#ppt_w/2"/>
                                          </p:val>
                                        </p:tav>
                                        <p:tav tm="100000">
                                          <p:val>
                                            <p:strVal val="#ppt_x"/>
                                          </p:val>
                                        </p:tav>
                                      </p:tavLst>
                                    </p:anim>
                                    <p:anim calcmode="lin" valueType="num">
                                      <p:cBhvr additive="base">
                                        <p:cTn id="122" dur="2000" fill="hold"/>
                                        <p:tgtEl>
                                          <p:spTgt spid="52"/>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2"/>
                                        </p:tgtEl>
                                        <p:attrNameLst>
                                          <p:attrName>style.visibility</p:attrName>
                                        </p:attrNameLst>
                                      </p:cBhvr>
                                      <p:to>
                                        <p:strVal val="visible"/>
                                      </p:to>
                                    </p:set>
                                    <p:anim calcmode="lin" valueType="num">
                                      <p:cBhvr additive="base">
                                        <p:cTn id="129" dur="2000" fill="hold"/>
                                        <p:tgtEl>
                                          <p:spTgt spid="72"/>
                                        </p:tgtEl>
                                        <p:attrNameLst>
                                          <p:attrName>ppt_x</p:attrName>
                                        </p:attrNameLst>
                                      </p:cBhvr>
                                      <p:tavLst>
                                        <p:tav tm="0">
                                          <p:val>
                                            <p:strVal val="0-#ppt_w/2"/>
                                          </p:val>
                                        </p:tav>
                                        <p:tav tm="100000">
                                          <p:val>
                                            <p:strVal val="#ppt_x"/>
                                          </p:val>
                                        </p:tav>
                                      </p:tavLst>
                                    </p:anim>
                                    <p:anim calcmode="lin" valueType="num">
                                      <p:cBhvr additive="base">
                                        <p:cTn id="130" dur="2000" fill="hold"/>
                                        <p:tgtEl>
                                          <p:spTgt spid="7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2000" fill="hold"/>
                                        <p:tgtEl>
                                          <p:spTgt spid="82"/>
                                        </p:tgtEl>
                                        <p:attrNameLst>
                                          <p:attrName>ppt_x</p:attrName>
                                        </p:attrNameLst>
                                      </p:cBhvr>
                                      <p:tavLst>
                                        <p:tav tm="0">
                                          <p:val>
                                            <p:strVal val="0-#ppt_w/2"/>
                                          </p:val>
                                        </p:tav>
                                        <p:tav tm="100000">
                                          <p:val>
                                            <p:strVal val="#ppt_x"/>
                                          </p:val>
                                        </p:tav>
                                      </p:tavLst>
                                    </p:anim>
                                    <p:anim calcmode="lin" valueType="num">
                                      <p:cBhvr additive="base">
                                        <p:cTn id="134" dur="2000" fill="hold"/>
                                        <p:tgtEl>
                                          <p:spTgt spid="82"/>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2000" fill="hold"/>
                                        <p:tgtEl>
                                          <p:spTgt spid="48"/>
                                        </p:tgtEl>
                                        <p:attrNameLst>
                                          <p:attrName>ppt_x</p:attrName>
                                        </p:attrNameLst>
                                      </p:cBhvr>
                                      <p:tavLst>
                                        <p:tav tm="0">
                                          <p:val>
                                            <p:strVal val="0-#ppt_w/2"/>
                                          </p:val>
                                        </p:tav>
                                        <p:tav tm="100000">
                                          <p:val>
                                            <p:strVal val="#ppt_x"/>
                                          </p:val>
                                        </p:tav>
                                      </p:tavLst>
                                    </p:anim>
                                    <p:anim calcmode="lin" valueType="num">
                                      <p:cBhvr additive="base">
                                        <p:cTn id="154" dur="2000" fill="hold"/>
                                        <p:tgtEl>
                                          <p:spTgt spid="4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0-#ppt_w/2"/>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0-#ppt_w/2"/>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8"/>
                                        </p:tgtEl>
                                        <p:attrNameLst>
                                          <p:attrName>style.visibility</p:attrName>
                                        </p:attrNameLst>
                                      </p:cBhvr>
                                      <p:to>
                                        <p:strVal val="visible"/>
                                      </p:to>
                                    </p:set>
                                    <p:anim calcmode="lin" valueType="num">
                                      <p:cBhvr additive="base">
                                        <p:cTn id="165" dur="2000" fill="hold"/>
                                        <p:tgtEl>
                                          <p:spTgt spid="78"/>
                                        </p:tgtEl>
                                        <p:attrNameLst>
                                          <p:attrName>ppt_x</p:attrName>
                                        </p:attrNameLst>
                                      </p:cBhvr>
                                      <p:tavLst>
                                        <p:tav tm="0">
                                          <p:val>
                                            <p:strVal val="0-#ppt_w/2"/>
                                          </p:val>
                                        </p:tav>
                                        <p:tav tm="100000">
                                          <p:val>
                                            <p:strVal val="#ppt_x"/>
                                          </p:val>
                                        </p:tav>
                                      </p:tavLst>
                                    </p:anim>
                                    <p:anim calcmode="lin" valueType="num">
                                      <p:cBhvr additive="base">
                                        <p:cTn id="166" dur="2000" fill="hold"/>
                                        <p:tgtEl>
                                          <p:spTgt spid="78"/>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additive="base">
                                        <p:cTn id="173" dur="2000" fill="hold"/>
                                        <p:tgtEl>
                                          <p:spTgt spid="17"/>
                                        </p:tgtEl>
                                        <p:attrNameLst>
                                          <p:attrName>ppt_x</p:attrName>
                                        </p:attrNameLst>
                                      </p:cBhvr>
                                      <p:tavLst>
                                        <p:tav tm="0">
                                          <p:val>
                                            <p:strVal val="1+#ppt_w/2"/>
                                          </p:val>
                                        </p:tav>
                                        <p:tav tm="100000">
                                          <p:val>
                                            <p:strVal val="#ppt_x"/>
                                          </p:val>
                                        </p:tav>
                                      </p:tavLst>
                                    </p:anim>
                                    <p:anim calcmode="lin" valueType="num">
                                      <p:cBhvr additive="base">
                                        <p:cTn id="174" dur="2000" fill="hold"/>
                                        <p:tgtEl>
                                          <p:spTgt spid="17"/>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additive="base">
                                        <p:cTn id="177" dur="2000" fill="hold"/>
                                        <p:tgtEl>
                                          <p:spTgt spid="27"/>
                                        </p:tgtEl>
                                        <p:attrNameLst>
                                          <p:attrName>ppt_x</p:attrName>
                                        </p:attrNameLst>
                                      </p:cBhvr>
                                      <p:tavLst>
                                        <p:tav tm="0">
                                          <p:val>
                                            <p:strVal val="1+#ppt_w/2"/>
                                          </p:val>
                                        </p:tav>
                                        <p:tav tm="100000">
                                          <p:val>
                                            <p:strVal val="#ppt_x"/>
                                          </p:val>
                                        </p:tav>
                                      </p:tavLst>
                                    </p:anim>
                                    <p:anim calcmode="lin" valueType="num">
                                      <p:cBhvr additive="base">
                                        <p:cTn id="178" dur="2000" fill="hold"/>
                                        <p:tgtEl>
                                          <p:spTgt spid="27"/>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1+#ppt_w/2"/>
                                          </p:val>
                                        </p:tav>
                                        <p:tav tm="100000">
                                          <p:val>
                                            <p:strVal val="#ppt_x"/>
                                          </p:val>
                                        </p:tav>
                                      </p:tavLst>
                                    </p:anim>
                                    <p:anim calcmode="lin" valueType="num">
                                      <p:cBhvr additive="base">
                                        <p:cTn id="182" dur="2000" fill="hold"/>
                                        <p:tgtEl>
                                          <p:spTgt spid="37"/>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7"/>
                                        </p:tgtEl>
                                        <p:attrNameLst>
                                          <p:attrName>style.visibility</p:attrName>
                                        </p:attrNameLst>
                                      </p:cBhvr>
                                      <p:to>
                                        <p:strVal val="visible"/>
                                      </p:to>
                                    </p:set>
                                    <p:anim calcmode="lin" valueType="num">
                                      <p:cBhvr additive="base">
                                        <p:cTn id="189" dur="2000" fill="hold"/>
                                        <p:tgtEl>
                                          <p:spTgt spid="57"/>
                                        </p:tgtEl>
                                        <p:attrNameLst>
                                          <p:attrName>ppt_x</p:attrName>
                                        </p:attrNameLst>
                                      </p:cBhvr>
                                      <p:tavLst>
                                        <p:tav tm="0">
                                          <p:val>
                                            <p:strVal val="1+#ppt_w/2"/>
                                          </p:val>
                                        </p:tav>
                                        <p:tav tm="100000">
                                          <p:val>
                                            <p:strVal val="#ppt_x"/>
                                          </p:val>
                                        </p:tav>
                                      </p:tavLst>
                                    </p:anim>
                                    <p:anim calcmode="lin" valueType="num">
                                      <p:cBhvr additive="base">
                                        <p:cTn id="190" dur="2000" fill="hold"/>
                                        <p:tgtEl>
                                          <p:spTgt spid="57"/>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1+#ppt_w/2"/>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7"/>
                                        </p:tgtEl>
                                        <p:attrNameLst>
                                          <p:attrName>style.visibility</p:attrName>
                                        </p:attrNameLst>
                                      </p:cBhvr>
                                      <p:to>
                                        <p:strVal val="visible"/>
                                      </p:to>
                                    </p:set>
                                    <p:anim calcmode="lin" valueType="num">
                                      <p:cBhvr additive="base">
                                        <p:cTn id="197" dur="2000" fill="hold"/>
                                        <p:tgtEl>
                                          <p:spTgt spid="77"/>
                                        </p:tgtEl>
                                        <p:attrNameLst>
                                          <p:attrName>ppt_x</p:attrName>
                                        </p:attrNameLst>
                                      </p:cBhvr>
                                      <p:tavLst>
                                        <p:tav tm="0">
                                          <p:val>
                                            <p:strVal val="1+#ppt_w/2"/>
                                          </p:val>
                                        </p:tav>
                                        <p:tav tm="100000">
                                          <p:val>
                                            <p:strVal val="#ppt_x"/>
                                          </p:val>
                                        </p:tav>
                                      </p:tavLst>
                                    </p:anim>
                                    <p:anim calcmode="lin" valueType="num">
                                      <p:cBhvr additive="base">
                                        <p:cTn id="198" dur="2000" fill="hold"/>
                                        <p:tgtEl>
                                          <p:spTgt spid="77"/>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1"/>
                                        </p:tgtEl>
                                        <p:attrNameLst>
                                          <p:attrName>style.visibility</p:attrName>
                                        </p:attrNameLst>
                                      </p:cBhvr>
                                      <p:to>
                                        <p:strVal val="visible"/>
                                      </p:to>
                                    </p:set>
                                    <p:anim calcmode="lin" valueType="num">
                                      <p:cBhvr additive="base">
                                        <p:cTn id="201" dur="2000" fill="hold"/>
                                        <p:tgtEl>
                                          <p:spTgt spid="11"/>
                                        </p:tgtEl>
                                        <p:attrNameLst>
                                          <p:attrName>ppt_x</p:attrName>
                                        </p:attrNameLst>
                                      </p:cBhvr>
                                      <p:tavLst>
                                        <p:tav tm="0">
                                          <p:val>
                                            <p:strVal val="1+#ppt_w/2"/>
                                          </p:val>
                                        </p:tav>
                                        <p:tav tm="100000">
                                          <p:val>
                                            <p:strVal val="#ppt_x"/>
                                          </p:val>
                                        </p:tav>
                                      </p:tavLst>
                                    </p:anim>
                                    <p:anim calcmode="lin" valueType="num">
                                      <p:cBhvr additive="base">
                                        <p:cTn id="202" dur="2000" fill="hold"/>
                                        <p:tgtEl>
                                          <p:spTgt spid="11"/>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2000" fill="hold"/>
                                        <p:tgtEl>
                                          <p:spTgt spid="21"/>
                                        </p:tgtEl>
                                        <p:attrNameLst>
                                          <p:attrName>ppt_x</p:attrName>
                                        </p:attrNameLst>
                                      </p:cBhvr>
                                      <p:tavLst>
                                        <p:tav tm="0">
                                          <p:val>
                                            <p:strVal val="1+#ppt_w/2"/>
                                          </p:val>
                                        </p:tav>
                                        <p:tav tm="100000">
                                          <p:val>
                                            <p:strVal val="#ppt_x"/>
                                          </p:val>
                                        </p:tav>
                                      </p:tavLst>
                                    </p:anim>
                                    <p:anim calcmode="lin" valueType="num">
                                      <p:cBhvr additive="base">
                                        <p:cTn id="206" dur="2000" fill="hold"/>
                                        <p:tgtEl>
                                          <p:spTgt spid="21"/>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additive="base">
                                        <p:cTn id="209" dur="2000" fill="hold"/>
                                        <p:tgtEl>
                                          <p:spTgt spid="31"/>
                                        </p:tgtEl>
                                        <p:attrNameLst>
                                          <p:attrName>ppt_x</p:attrName>
                                        </p:attrNameLst>
                                      </p:cBhvr>
                                      <p:tavLst>
                                        <p:tav tm="0">
                                          <p:val>
                                            <p:strVal val="1+#ppt_w/2"/>
                                          </p:val>
                                        </p:tav>
                                        <p:tav tm="100000">
                                          <p:val>
                                            <p:strVal val="#ppt_x"/>
                                          </p:val>
                                        </p:tav>
                                      </p:tavLst>
                                    </p:anim>
                                    <p:anim calcmode="lin" valueType="num">
                                      <p:cBhvr additive="base">
                                        <p:cTn id="210" dur="2000" fill="hold"/>
                                        <p:tgtEl>
                                          <p:spTgt spid="31"/>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1"/>
                                        </p:tgtEl>
                                        <p:attrNameLst>
                                          <p:attrName>style.visibility</p:attrName>
                                        </p:attrNameLst>
                                      </p:cBhvr>
                                      <p:to>
                                        <p:strVal val="visible"/>
                                      </p:to>
                                    </p:set>
                                    <p:anim calcmode="lin" valueType="num">
                                      <p:cBhvr additive="base">
                                        <p:cTn id="213" dur="2000" fill="hold"/>
                                        <p:tgtEl>
                                          <p:spTgt spid="41"/>
                                        </p:tgtEl>
                                        <p:attrNameLst>
                                          <p:attrName>ppt_x</p:attrName>
                                        </p:attrNameLst>
                                      </p:cBhvr>
                                      <p:tavLst>
                                        <p:tav tm="0">
                                          <p:val>
                                            <p:strVal val="1+#ppt_w/2"/>
                                          </p:val>
                                        </p:tav>
                                        <p:tav tm="100000">
                                          <p:val>
                                            <p:strVal val="#ppt_x"/>
                                          </p:val>
                                        </p:tav>
                                      </p:tavLst>
                                    </p:anim>
                                    <p:anim calcmode="lin" valueType="num">
                                      <p:cBhvr additive="base">
                                        <p:cTn id="214" dur="2000" fill="hold"/>
                                        <p:tgtEl>
                                          <p:spTgt spid="41"/>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1"/>
                                        </p:tgtEl>
                                        <p:attrNameLst>
                                          <p:attrName>style.visibility</p:attrName>
                                        </p:attrNameLst>
                                      </p:cBhvr>
                                      <p:to>
                                        <p:strVal val="visible"/>
                                      </p:to>
                                    </p:set>
                                    <p:anim calcmode="lin" valueType="num">
                                      <p:cBhvr additive="base">
                                        <p:cTn id="217" dur="2000" fill="hold"/>
                                        <p:tgtEl>
                                          <p:spTgt spid="51"/>
                                        </p:tgtEl>
                                        <p:attrNameLst>
                                          <p:attrName>ppt_x</p:attrName>
                                        </p:attrNameLst>
                                      </p:cBhvr>
                                      <p:tavLst>
                                        <p:tav tm="0">
                                          <p:val>
                                            <p:strVal val="1+#ppt_w/2"/>
                                          </p:val>
                                        </p:tav>
                                        <p:tav tm="100000">
                                          <p:val>
                                            <p:strVal val="#ppt_x"/>
                                          </p:val>
                                        </p:tav>
                                      </p:tavLst>
                                    </p:anim>
                                    <p:anim calcmode="lin" valueType="num">
                                      <p:cBhvr additive="base">
                                        <p:cTn id="218" dur="2000" fill="hold"/>
                                        <p:tgtEl>
                                          <p:spTgt spid="51"/>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1+#ppt_w/2"/>
                                          </p:val>
                                        </p:tav>
                                        <p:tav tm="100000">
                                          <p:val>
                                            <p:strVal val="#ppt_x"/>
                                          </p:val>
                                        </p:tav>
                                      </p:tavLst>
                                    </p:anim>
                                    <p:anim calcmode="lin" valueType="num">
                                      <p:cBhvr additive="base">
                                        <p:cTn id="222" dur="2000" fill="hold"/>
                                        <p:tgtEl>
                                          <p:spTgt spid="61"/>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1"/>
                                        </p:tgtEl>
                                        <p:attrNameLst>
                                          <p:attrName>style.visibility</p:attrName>
                                        </p:attrNameLst>
                                      </p:cBhvr>
                                      <p:to>
                                        <p:strVal val="visible"/>
                                      </p:to>
                                    </p:set>
                                    <p:anim calcmode="lin" valueType="num">
                                      <p:cBhvr additive="base">
                                        <p:cTn id="225" dur="2000" fill="hold"/>
                                        <p:tgtEl>
                                          <p:spTgt spid="71"/>
                                        </p:tgtEl>
                                        <p:attrNameLst>
                                          <p:attrName>ppt_x</p:attrName>
                                        </p:attrNameLst>
                                      </p:cBhvr>
                                      <p:tavLst>
                                        <p:tav tm="0">
                                          <p:val>
                                            <p:strVal val="1+#ppt_w/2"/>
                                          </p:val>
                                        </p:tav>
                                        <p:tav tm="100000">
                                          <p:val>
                                            <p:strVal val="#ppt_x"/>
                                          </p:val>
                                        </p:tav>
                                      </p:tavLst>
                                    </p:anim>
                                    <p:anim calcmode="lin" valueType="num">
                                      <p:cBhvr additive="base">
                                        <p:cTn id="226" dur="2000" fill="hold"/>
                                        <p:tgtEl>
                                          <p:spTgt spid="71"/>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1"/>
                                        </p:tgtEl>
                                        <p:attrNameLst>
                                          <p:attrName>style.visibility</p:attrName>
                                        </p:attrNameLst>
                                      </p:cBhvr>
                                      <p:to>
                                        <p:strVal val="visible"/>
                                      </p:to>
                                    </p:set>
                                    <p:anim calcmode="lin" valueType="num">
                                      <p:cBhvr additive="base">
                                        <p:cTn id="229" dur="2000" fill="hold"/>
                                        <p:tgtEl>
                                          <p:spTgt spid="81"/>
                                        </p:tgtEl>
                                        <p:attrNameLst>
                                          <p:attrName>ppt_x</p:attrName>
                                        </p:attrNameLst>
                                      </p:cBhvr>
                                      <p:tavLst>
                                        <p:tav tm="0">
                                          <p:val>
                                            <p:strVal val="1+#ppt_w/2"/>
                                          </p:val>
                                        </p:tav>
                                        <p:tav tm="100000">
                                          <p:val>
                                            <p:strVal val="#ppt_x"/>
                                          </p:val>
                                        </p:tav>
                                      </p:tavLst>
                                    </p:anim>
                                    <p:anim calcmode="lin" valueType="num">
                                      <p:cBhvr additive="base">
                                        <p:cTn id="230" dur="2000" fill="hold"/>
                                        <p:tgtEl>
                                          <p:spTgt spid="81"/>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1+#ppt_w/2"/>
                                          </p:val>
                                        </p:tav>
                                        <p:tav tm="100000">
                                          <p:val>
                                            <p:strVal val="#ppt_x"/>
                                          </p:val>
                                        </p:tav>
                                      </p:tavLst>
                                    </p:anim>
                                    <p:anim calcmode="lin" valueType="num">
                                      <p:cBhvr additive="base">
                                        <p:cTn id="234" dur="2000" fill="hold"/>
                                        <p:tgtEl>
                                          <p:spTgt spid="5"/>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5"/>
                                        </p:tgtEl>
                                        <p:attrNameLst>
                                          <p:attrName>style.visibility</p:attrName>
                                        </p:attrNameLst>
                                      </p:cBhvr>
                                      <p:to>
                                        <p:strVal val="visible"/>
                                      </p:to>
                                    </p:set>
                                    <p:anim calcmode="lin" valueType="num">
                                      <p:cBhvr additive="base">
                                        <p:cTn id="237" dur="2000" fill="hold"/>
                                        <p:tgtEl>
                                          <p:spTgt spid="15"/>
                                        </p:tgtEl>
                                        <p:attrNameLst>
                                          <p:attrName>ppt_x</p:attrName>
                                        </p:attrNameLst>
                                      </p:cBhvr>
                                      <p:tavLst>
                                        <p:tav tm="0">
                                          <p:val>
                                            <p:strVal val="1+#ppt_w/2"/>
                                          </p:val>
                                        </p:tav>
                                        <p:tav tm="100000">
                                          <p:val>
                                            <p:strVal val="#ppt_x"/>
                                          </p:val>
                                        </p:tav>
                                      </p:tavLst>
                                    </p:anim>
                                    <p:anim calcmode="lin" valueType="num">
                                      <p:cBhvr additive="base">
                                        <p:cTn id="238" dur="2000" fill="hold"/>
                                        <p:tgtEl>
                                          <p:spTgt spid="15"/>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5"/>
                                        </p:tgtEl>
                                        <p:attrNameLst>
                                          <p:attrName>style.visibility</p:attrName>
                                        </p:attrNameLst>
                                      </p:cBhvr>
                                      <p:to>
                                        <p:strVal val="visible"/>
                                      </p:to>
                                    </p:set>
                                    <p:anim calcmode="lin" valueType="num">
                                      <p:cBhvr additive="base">
                                        <p:cTn id="245" dur="2000" fill="hold"/>
                                        <p:tgtEl>
                                          <p:spTgt spid="35"/>
                                        </p:tgtEl>
                                        <p:attrNameLst>
                                          <p:attrName>ppt_x</p:attrName>
                                        </p:attrNameLst>
                                      </p:cBhvr>
                                      <p:tavLst>
                                        <p:tav tm="0">
                                          <p:val>
                                            <p:strVal val="1+#ppt_w/2"/>
                                          </p:val>
                                        </p:tav>
                                        <p:tav tm="100000">
                                          <p:val>
                                            <p:strVal val="#ppt_x"/>
                                          </p:val>
                                        </p:tav>
                                      </p:tavLst>
                                    </p:anim>
                                    <p:anim calcmode="lin" valueType="num">
                                      <p:cBhvr additive="base">
                                        <p:cTn id="246" dur="2000" fill="hold"/>
                                        <p:tgtEl>
                                          <p:spTgt spid="35"/>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5"/>
                                        </p:tgtEl>
                                        <p:attrNameLst>
                                          <p:attrName>style.visibility</p:attrName>
                                        </p:attrNameLst>
                                      </p:cBhvr>
                                      <p:to>
                                        <p:strVal val="visible"/>
                                      </p:to>
                                    </p:set>
                                    <p:anim calcmode="lin" valueType="num">
                                      <p:cBhvr additive="base">
                                        <p:cTn id="249" dur="2000" fill="hold"/>
                                        <p:tgtEl>
                                          <p:spTgt spid="45"/>
                                        </p:tgtEl>
                                        <p:attrNameLst>
                                          <p:attrName>ppt_x</p:attrName>
                                        </p:attrNameLst>
                                      </p:cBhvr>
                                      <p:tavLst>
                                        <p:tav tm="0">
                                          <p:val>
                                            <p:strVal val="1+#ppt_w/2"/>
                                          </p:val>
                                        </p:tav>
                                        <p:tav tm="100000">
                                          <p:val>
                                            <p:strVal val="#ppt_x"/>
                                          </p:val>
                                        </p:tav>
                                      </p:tavLst>
                                    </p:anim>
                                    <p:anim calcmode="lin" valueType="num">
                                      <p:cBhvr additive="base">
                                        <p:cTn id="250" dur="2000" fill="hold"/>
                                        <p:tgtEl>
                                          <p:spTgt spid="45"/>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1+#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1+#ppt_w/2"/>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5"/>
                                        </p:tgtEl>
                                        <p:attrNameLst>
                                          <p:attrName>style.visibility</p:attrName>
                                        </p:attrNameLst>
                                      </p:cBhvr>
                                      <p:to>
                                        <p:strVal val="visible"/>
                                      </p:to>
                                    </p:set>
                                    <p:anim calcmode="lin" valueType="num">
                                      <p:cBhvr additive="base">
                                        <p:cTn id="261" dur="2000" fill="hold"/>
                                        <p:tgtEl>
                                          <p:spTgt spid="75"/>
                                        </p:tgtEl>
                                        <p:attrNameLst>
                                          <p:attrName>ppt_x</p:attrName>
                                        </p:attrNameLst>
                                      </p:cBhvr>
                                      <p:tavLst>
                                        <p:tav tm="0">
                                          <p:val>
                                            <p:strVal val="1+#ppt_w/2"/>
                                          </p:val>
                                        </p:tav>
                                        <p:tav tm="100000">
                                          <p:val>
                                            <p:strVal val="#ppt_x"/>
                                          </p:val>
                                        </p:tav>
                                      </p:tavLst>
                                    </p:anim>
                                    <p:anim calcmode="lin" valueType="num">
                                      <p:cBhvr additive="base">
                                        <p:cTn id="262" dur="2000" fill="hold"/>
                                        <p:tgtEl>
                                          <p:spTgt spid="75"/>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3"/>
                                        </p:tgtEl>
                                        <p:attrNameLst>
                                          <p:attrName>style.visibility</p:attrName>
                                        </p:attrNameLst>
                                      </p:cBhvr>
                                      <p:to>
                                        <p:strVal val="visible"/>
                                      </p:to>
                                    </p:set>
                                    <p:anim calcmode="lin" valueType="num">
                                      <p:cBhvr additive="base">
                                        <p:cTn id="265" dur="2000" fill="hold"/>
                                        <p:tgtEl>
                                          <p:spTgt spid="13"/>
                                        </p:tgtEl>
                                        <p:attrNameLst>
                                          <p:attrName>ppt_x</p:attrName>
                                        </p:attrNameLst>
                                      </p:cBhvr>
                                      <p:tavLst>
                                        <p:tav tm="0">
                                          <p:val>
                                            <p:strVal val="1+#ppt_w/2"/>
                                          </p:val>
                                        </p:tav>
                                        <p:tav tm="100000">
                                          <p:val>
                                            <p:strVal val="#ppt_x"/>
                                          </p:val>
                                        </p:tav>
                                      </p:tavLst>
                                    </p:anim>
                                    <p:anim calcmode="lin" valueType="num">
                                      <p:cBhvr additive="base">
                                        <p:cTn id="266" dur="2000" fill="hold"/>
                                        <p:tgtEl>
                                          <p:spTgt spid="13"/>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additive="base">
                                        <p:cTn id="269" dur="2000" fill="hold"/>
                                        <p:tgtEl>
                                          <p:spTgt spid="23"/>
                                        </p:tgtEl>
                                        <p:attrNameLst>
                                          <p:attrName>ppt_x</p:attrName>
                                        </p:attrNameLst>
                                      </p:cBhvr>
                                      <p:tavLst>
                                        <p:tav tm="0">
                                          <p:val>
                                            <p:strVal val="1+#ppt_w/2"/>
                                          </p:val>
                                        </p:tav>
                                        <p:tav tm="100000">
                                          <p:val>
                                            <p:strVal val="#ppt_x"/>
                                          </p:val>
                                        </p:tav>
                                      </p:tavLst>
                                    </p:anim>
                                    <p:anim calcmode="lin" valueType="num">
                                      <p:cBhvr additive="base">
                                        <p:cTn id="270" dur="2000" fill="hold"/>
                                        <p:tgtEl>
                                          <p:spTgt spid="23"/>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additive="base">
                                        <p:cTn id="273" dur="2000" fill="hold"/>
                                        <p:tgtEl>
                                          <p:spTgt spid="33"/>
                                        </p:tgtEl>
                                        <p:attrNameLst>
                                          <p:attrName>ppt_x</p:attrName>
                                        </p:attrNameLst>
                                      </p:cBhvr>
                                      <p:tavLst>
                                        <p:tav tm="0">
                                          <p:val>
                                            <p:strVal val="1+#ppt_w/2"/>
                                          </p:val>
                                        </p:tav>
                                        <p:tav tm="100000">
                                          <p:val>
                                            <p:strVal val="#ppt_x"/>
                                          </p:val>
                                        </p:tav>
                                      </p:tavLst>
                                    </p:anim>
                                    <p:anim calcmode="lin" valueType="num">
                                      <p:cBhvr additive="base">
                                        <p:cTn id="274" dur="2000" fill="hold"/>
                                        <p:tgtEl>
                                          <p:spTgt spid="33"/>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3"/>
                                        </p:tgtEl>
                                        <p:attrNameLst>
                                          <p:attrName>style.visibility</p:attrName>
                                        </p:attrNameLst>
                                      </p:cBhvr>
                                      <p:to>
                                        <p:strVal val="visible"/>
                                      </p:to>
                                    </p:set>
                                    <p:anim calcmode="lin" valueType="num">
                                      <p:cBhvr additive="base">
                                        <p:cTn id="277" dur="2000" fill="hold"/>
                                        <p:tgtEl>
                                          <p:spTgt spid="43"/>
                                        </p:tgtEl>
                                        <p:attrNameLst>
                                          <p:attrName>ppt_x</p:attrName>
                                        </p:attrNameLst>
                                      </p:cBhvr>
                                      <p:tavLst>
                                        <p:tav tm="0">
                                          <p:val>
                                            <p:strVal val="1+#ppt_w/2"/>
                                          </p:val>
                                        </p:tav>
                                        <p:tav tm="100000">
                                          <p:val>
                                            <p:strVal val="#ppt_x"/>
                                          </p:val>
                                        </p:tav>
                                      </p:tavLst>
                                    </p:anim>
                                    <p:anim calcmode="lin" valueType="num">
                                      <p:cBhvr additive="base">
                                        <p:cTn id="278" dur="2000" fill="hold"/>
                                        <p:tgtEl>
                                          <p:spTgt spid="43"/>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2000" fill="hold"/>
                                        <p:tgtEl>
                                          <p:spTgt spid="53"/>
                                        </p:tgtEl>
                                        <p:attrNameLst>
                                          <p:attrName>ppt_x</p:attrName>
                                        </p:attrNameLst>
                                      </p:cBhvr>
                                      <p:tavLst>
                                        <p:tav tm="0">
                                          <p:val>
                                            <p:strVal val="1+#ppt_w/2"/>
                                          </p:val>
                                        </p:tav>
                                        <p:tav tm="100000">
                                          <p:val>
                                            <p:strVal val="#ppt_x"/>
                                          </p:val>
                                        </p:tav>
                                      </p:tavLst>
                                    </p:anim>
                                    <p:anim calcmode="lin" valueType="num">
                                      <p:cBhvr additive="base">
                                        <p:cTn id="282" dur="2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1+#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2000" fill="hold"/>
                                        <p:tgtEl>
                                          <p:spTgt spid="73"/>
                                        </p:tgtEl>
                                        <p:attrNameLst>
                                          <p:attrName>ppt_x</p:attrName>
                                        </p:attrNameLst>
                                      </p:cBhvr>
                                      <p:tavLst>
                                        <p:tav tm="0">
                                          <p:val>
                                            <p:strVal val="1+#ppt_w/2"/>
                                          </p:val>
                                        </p:tav>
                                        <p:tav tm="100000">
                                          <p:val>
                                            <p:strVal val="#ppt_x"/>
                                          </p:val>
                                        </p:tav>
                                      </p:tavLst>
                                    </p:anim>
                                    <p:anim calcmode="lin" valueType="num">
                                      <p:cBhvr additive="base">
                                        <p:cTn id="290" dur="2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3"/>
                                        </p:tgtEl>
                                        <p:attrNameLst>
                                          <p:attrName>style.visibility</p:attrName>
                                        </p:attrNameLst>
                                      </p:cBhvr>
                                      <p:to>
                                        <p:strVal val="visible"/>
                                      </p:to>
                                    </p:set>
                                    <p:anim calcmode="lin" valueType="num">
                                      <p:cBhvr additive="base">
                                        <p:cTn id="293" dur="2000" fill="hold"/>
                                        <p:tgtEl>
                                          <p:spTgt spid="83"/>
                                        </p:tgtEl>
                                        <p:attrNameLst>
                                          <p:attrName>ppt_x</p:attrName>
                                        </p:attrNameLst>
                                      </p:cBhvr>
                                      <p:tavLst>
                                        <p:tav tm="0">
                                          <p:val>
                                            <p:strVal val="1+#ppt_w/2"/>
                                          </p:val>
                                        </p:tav>
                                        <p:tav tm="100000">
                                          <p:val>
                                            <p:strVal val="#ppt_x"/>
                                          </p:val>
                                        </p:tav>
                                      </p:tavLst>
                                    </p:anim>
                                    <p:anim calcmode="lin" valueType="num">
                                      <p:cBhvr additive="base">
                                        <p:cTn id="294" dur="2000" fill="hold"/>
                                        <p:tgtEl>
                                          <p:spTgt spid="83"/>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2000" fill="hold"/>
                                        <p:tgtEl>
                                          <p:spTgt spid="9"/>
                                        </p:tgtEl>
                                        <p:attrNameLst>
                                          <p:attrName>ppt_x</p:attrName>
                                        </p:attrNameLst>
                                      </p:cBhvr>
                                      <p:tavLst>
                                        <p:tav tm="0">
                                          <p:val>
                                            <p:strVal val="1+#ppt_w/2"/>
                                          </p:val>
                                        </p:tav>
                                        <p:tav tm="100000">
                                          <p:val>
                                            <p:strVal val="#ppt_x"/>
                                          </p:val>
                                        </p:tav>
                                      </p:tavLst>
                                    </p:anim>
                                    <p:anim calcmode="lin" valueType="num">
                                      <p:cBhvr additive="base">
                                        <p:cTn id="298" dur="2000" fill="hold"/>
                                        <p:tgtEl>
                                          <p:spTgt spid="9"/>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9"/>
                                        </p:tgtEl>
                                        <p:attrNameLst>
                                          <p:attrName>style.visibility</p:attrName>
                                        </p:attrNameLst>
                                      </p:cBhvr>
                                      <p:to>
                                        <p:strVal val="visible"/>
                                      </p:to>
                                    </p:set>
                                    <p:anim calcmode="lin" valueType="num">
                                      <p:cBhvr additive="base">
                                        <p:cTn id="301" dur="2000" fill="hold"/>
                                        <p:tgtEl>
                                          <p:spTgt spid="19"/>
                                        </p:tgtEl>
                                        <p:attrNameLst>
                                          <p:attrName>ppt_x</p:attrName>
                                        </p:attrNameLst>
                                      </p:cBhvr>
                                      <p:tavLst>
                                        <p:tav tm="0">
                                          <p:val>
                                            <p:strVal val="1+#ppt_w/2"/>
                                          </p:val>
                                        </p:tav>
                                        <p:tav tm="100000">
                                          <p:val>
                                            <p:strVal val="#ppt_x"/>
                                          </p:val>
                                        </p:tav>
                                      </p:tavLst>
                                    </p:anim>
                                    <p:anim calcmode="lin" valueType="num">
                                      <p:cBhvr additive="base">
                                        <p:cTn id="302" dur="2000" fill="hold"/>
                                        <p:tgtEl>
                                          <p:spTgt spid="19"/>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9"/>
                                        </p:tgtEl>
                                        <p:attrNameLst>
                                          <p:attrName>style.visibility</p:attrName>
                                        </p:attrNameLst>
                                      </p:cBhvr>
                                      <p:to>
                                        <p:strVal val="visible"/>
                                      </p:to>
                                    </p:set>
                                    <p:anim calcmode="lin" valueType="num">
                                      <p:cBhvr additive="base">
                                        <p:cTn id="305" dur="2000" fill="hold"/>
                                        <p:tgtEl>
                                          <p:spTgt spid="29"/>
                                        </p:tgtEl>
                                        <p:attrNameLst>
                                          <p:attrName>ppt_x</p:attrName>
                                        </p:attrNameLst>
                                      </p:cBhvr>
                                      <p:tavLst>
                                        <p:tav tm="0">
                                          <p:val>
                                            <p:strVal val="1+#ppt_w/2"/>
                                          </p:val>
                                        </p:tav>
                                        <p:tav tm="100000">
                                          <p:val>
                                            <p:strVal val="#ppt_x"/>
                                          </p:val>
                                        </p:tav>
                                      </p:tavLst>
                                    </p:anim>
                                    <p:anim calcmode="lin" valueType="num">
                                      <p:cBhvr additive="base">
                                        <p:cTn id="306" dur="2000" fill="hold"/>
                                        <p:tgtEl>
                                          <p:spTgt spid="29"/>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9"/>
                                        </p:tgtEl>
                                        <p:attrNameLst>
                                          <p:attrName>style.visibility</p:attrName>
                                        </p:attrNameLst>
                                      </p:cBhvr>
                                      <p:to>
                                        <p:strVal val="visible"/>
                                      </p:to>
                                    </p:set>
                                    <p:anim calcmode="lin" valueType="num">
                                      <p:cBhvr additive="base">
                                        <p:cTn id="309" dur="2000" fill="hold"/>
                                        <p:tgtEl>
                                          <p:spTgt spid="39"/>
                                        </p:tgtEl>
                                        <p:attrNameLst>
                                          <p:attrName>ppt_x</p:attrName>
                                        </p:attrNameLst>
                                      </p:cBhvr>
                                      <p:tavLst>
                                        <p:tav tm="0">
                                          <p:val>
                                            <p:strVal val="1+#ppt_w/2"/>
                                          </p:val>
                                        </p:tav>
                                        <p:tav tm="100000">
                                          <p:val>
                                            <p:strVal val="#ppt_x"/>
                                          </p:val>
                                        </p:tav>
                                      </p:tavLst>
                                    </p:anim>
                                    <p:anim calcmode="lin" valueType="num">
                                      <p:cBhvr additive="base">
                                        <p:cTn id="310" dur="2000" fill="hold"/>
                                        <p:tgtEl>
                                          <p:spTgt spid="39"/>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9"/>
                                        </p:tgtEl>
                                        <p:attrNameLst>
                                          <p:attrName>style.visibility</p:attrName>
                                        </p:attrNameLst>
                                      </p:cBhvr>
                                      <p:to>
                                        <p:strVal val="visible"/>
                                      </p:to>
                                    </p:set>
                                    <p:anim calcmode="lin" valueType="num">
                                      <p:cBhvr additive="base">
                                        <p:cTn id="313" dur="2000" fill="hold"/>
                                        <p:tgtEl>
                                          <p:spTgt spid="49"/>
                                        </p:tgtEl>
                                        <p:attrNameLst>
                                          <p:attrName>ppt_x</p:attrName>
                                        </p:attrNameLst>
                                      </p:cBhvr>
                                      <p:tavLst>
                                        <p:tav tm="0">
                                          <p:val>
                                            <p:strVal val="1+#ppt_w/2"/>
                                          </p:val>
                                        </p:tav>
                                        <p:tav tm="100000">
                                          <p:val>
                                            <p:strVal val="#ppt_x"/>
                                          </p:val>
                                        </p:tav>
                                      </p:tavLst>
                                    </p:anim>
                                    <p:anim calcmode="lin" valueType="num">
                                      <p:cBhvr additive="base">
                                        <p:cTn id="314" dur="2000" fill="hold"/>
                                        <p:tgtEl>
                                          <p:spTgt spid="49"/>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additive="base">
                                        <p:cTn id="317" dur="2000" fill="hold"/>
                                        <p:tgtEl>
                                          <p:spTgt spid="59"/>
                                        </p:tgtEl>
                                        <p:attrNameLst>
                                          <p:attrName>ppt_x</p:attrName>
                                        </p:attrNameLst>
                                      </p:cBhvr>
                                      <p:tavLst>
                                        <p:tav tm="0">
                                          <p:val>
                                            <p:strVal val="1+#ppt_w/2"/>
                                          </p:val>
                                        </p:tav>
                                        <p:tav tm="100000">
                                          <p:val>
                                            <p:strVal val="#ppt_x"/>
                                          </p:val>
                                        </p:tav>
                                      </p:tavLst>
                                    </p:anim>
                                    <p:anim calcmode="lin" valueType="num">
                                      <p:cBhvr additive="base">
                                        <p:cTn id="318" dur="2000" fill="hold"/>
                                        <p:tgtEl>
                                          <p:spTgt spid="59"/>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9"/>
                                        </p:tgtEl>
                                        <p:attrNameLst>
                                          <p:attrName>style.visibility</p:attrName>
                                        </p:attrNameLst>
                                      </p:cBhvr>
                                      <p:to>
                                        <p:strVal val="visible"/>
                                      </p:to>
                                    </p:set>
                                    <p:anim calcmode="lin" valueType="num">
                                      <p:cBhvr additive="base">
                                        <p:cTn id="321" dur="2000" fill="hold"/>
                                        <p:tgtEl>
                                          <p:spTgt spid="69"/>
                                        </p:tgtEl>
                                        <p:attrNameLst>
                                          <p:attrName>ppt_x</p:attrName>
                                        </p:attrNameLst>
                                      </p:cBhvr>
                                      <p:tavLst>
                                        <p:tav tm="0">
                                          <p:val>
                                            <p:strVal val="1+#ppt_w/2"/>
                                          </p:val>
                                        </p:tav>
                                        <p:tav tm="100000">
                                          <p:val>
                                            <p:strVal val="#ppt_x"/>
                                          </p:val>
                                        </p:tav>
                                      </p:tavLst>
                                    </p:anim>
                                    <p:anim calcmode="lin" valueType="num">
                                      <p:cBhvr additive="base">
                                        <p:cTn id="322" dur="2000" fill="hold"/>
                                        <p:tgtEl>
                                          <p:spTgt spid="69"/>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9"/>
                                        </p:tgtEl>
                                        <p:attrNameLst>
                                          <p:attrName>style.visibility</p:attrName>
                                        </p:attrNameLst>
                                      </p:cBhvr>
                                      <p:to>
                                        <p:strVal val="visible"/>
                                      </p:to>
                                    </p:set>
                                    <p:anim calcmode="lin" valueType="num">
                                      <p:cBhvr additive="base">
                                        <p:cTn id="325" dur="2000" fill="hold"/>
                                        <p:tgtEl>
                                          <p:spTgt spid="79"/>
                                        </p:tgtEl>
                                        <p:attrNameLst>
                                          <p:attrName>ppt_x</p:attrName>
                                        </p:attrNameLst>
                                      </p:cBhvr>
                                      <p:tavLst>
                                        <p:tav tm="0">
                                          <p:val>
                                            <p:strVal val="1+#ppt_w/2"/>
                                          </p:val>
                                        </p:tav>
                                        <p:tav tm="100000">
                                          <p:val>
                                            <p:strVal val="#ppt_x"/>
                                          </p:val>
                                        </p:tav>
                                      </p:tavLst>
                                    </p:anim>
                                    <p:anim calcmode="lin" valueType="num">
                                      <p:cBhvr additive="base">
                                        <p:cTn id="326" dur="2000" fill="hold"/>
                                        <p:tgtEl>
                                          <p:spTgt spid="79"/>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4"/>
                                        </p:tgtEl>
                                        <p:attrNameLst>
                                          <p:attrName>style.visibility</p:attrName>
                                        </p:attrNameLst>
                                      </p:cBhvr>
                                      <p:to>
                                        <p:strVal val="visible"/>
                                      </p:to>
                                    </p:set>
                                    <p:animEffect transition="in" filter="blinds(horizontal)">
                                      <p:cBhvr>
                                        <p:cTn id="329" dur="2000"/>
                                        <p:tgtEl>
                                          <p:spTgt spid="4"/>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5"/>
                                        </p:tgtEl>
                                        <p:attrNameLst>
                                          <p:attrName>style.visibility</p:attrName>
                                        </p:attrNameLst>
                                      </p:cBhvr>
                                      <p:to>
                                        <p:strVal val="visible"/>
                                      </p:to>
                                    </p:set>
                                    <p:animEffect transition="in" filter="blinds(horizontal)">
                                      <p:cBhvr>
                                        <p:cTn id="332" dur="2000"/>
                                        <p:tgtEl>
                                          <p:spTgt spid="5"/>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6"/>
                                        </p:tgtEl>
                                        <p:attrNameLst>
                                          <p:attrName>style.visibility</p:attrName>
                                        </p:attrNameLst>
                                      </p:cBhvr>
                                      <p:to>
                                        <p:strVal val="visible"/>
                                      </p:to>
                                    </p:set>
                                    <p:animEffect transition="in" filter="blinds(horizontal)">
                                      <p:cBhvr>
                                        <p:cTn id="335" dur="2000"/>
                                        <p:tgtEl>
                                          <p:spTgt spid="6"/>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7"/>
                                        </p:tgtEl>
                                        <p:attrNameLst>
                                          <p:attrName>style.visibility</p:attrName>
                                        </p:attrNameLst>
                                      </p:cBhvr>
                                      <p:to>
                                        <p:strVal val="visible"/>
                                      </p:to>
                                    </p:set>
                                    <p:animEffect transition="in" filter="blinds(horizontal)">
                                      <p:cBhvr>
                                        <p:cTn id="338" dur="2000"/>
                                        <p:tgtEl>
                                          <p:spTgt spid="7"/>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8"/>
                                        </p:tgtEl>
                                        <p:attrNameLst>
                                          <p:attrName>style.visibility</p:attrName>
                                        </p:attrNameLst>
                                      </p:cBhvr>
                                      <p:to>
                                        <p:strVal val="visible"/>
                                      </p:to>
                                    </p:set>
                                    <p:animEffect transition="in" filter="blinds(horizontal)">
                                      <p:cBhvr>
                                        <p:cTn id="341" dur="2000"/>
                                        <p:tgtEl>
                                          <p:spTgt spid="8"/>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9"/>
                                        </p:tgtEl>
                                        <p:attrNameLst>
                                          <p:attrName>style.visibility</p:attrName>
                                        </p:attrNameLst>
                                      </p:cBhvr>
                                      <p:to>
                                        <p:strVal val="visible"/>
                                      </p:to>
                                    </p:set>
                                    <p:animEffect transition="in" filter="blinds(horizontal)">
                                      <p:cBhvr>
                                        <p:cTn id="344" dur="2000"/>
                                        <p:tgtEl>
                                          <p:spTgt spid="9"/>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10"/>
                                        </p:tgtEl>
                                        <p:attrNameLst>
                                          <p:attrName>style.visibility</p:attrName>
                                        </p:attrNameLst>
                                      </p:cBhvr>
                                      <p:to>
                                        <p:strVal val="visible"/>
                                      </p:to>
                                    </p:set>
                                    <p:animEffect transition="in" filter="blinds(horizontal)">
                                      <p:cBhvr>
                                        <p:cTn id="347" dur="2000"/>
                                        <p:tgtEl>
                                          <p:spTgt spid="10"/>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1"/>
                                        </p:tgtEl>
                                        <p:attrNameLst>
                                          <p:attrName>style.visibility</p:attrName>
                                        </p:attrNameLst>
                                      </p:cBhvr>
                                      <p:to>
                                        <p:strVal val="visible"/>
                                      </p:to>
                                    </p:set>
                                    <p:animEffect transition="in" filter="blinds(horizontal)">
                                      <p:cBhvr>
                                        <p:cTn id="350" dur="2000"/>
                                        <p:tgtEl>
                                          <p:spTgt spid="11"/>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blinds(horizontal)">
                                      <p:cBhvr>
                                        <p:cTn id="353" dur="2000"/>
                                        <p:tgtEl>
                                          <p:spTgt spid="12"/>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3"/>
                                        </p:tgtEl>
                                        <p:attrNameLst>
                                          <p:attrName>style.visibility</p:attrName>
                                        </p:attrNameLst>
                                      </p:cBhvr>
                                      <p:to>
                                        <p:strVal val="visible"/>
                                      </p:to>
                                    </p:set>
                                    <p:animEffect transition="in" filter="blinds(horizontal)">
                                      <p:cBhvr>
                                        <p:cTn id="356" dur="2000"/>
                                        <p:tgtEl>
                                          <p:spTgt spid="13"/>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4"/>
                                        </p:tgtEl>
                                        <p:attrNameLst>
                                          <p:attrName>style.visibility</p:attrName>
                                        </p:attrNameLst>
                                      </p:cBhvr>
                                      <p:to>
                                        <p:strVal val="visible"/>
                                      </p:to>
                                    </p:set>
                                    <p:animEffect transition="in" filter="blinds(horizontal)">
                                      <p:cBhvr>
                                        <p:cTn id="359" dur="2000"/>
                                        <p:tgtEl>
                                          <p:spTgt spid="14"/>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5"/>
                                        </p:tgtEl>
                                        <p:attrNameLst>
                                          <p:attrName>style.visibility</p:attrName>
                                        </p:attrNameLst>
                                      </p:cBhvr>
                                      <p:to>
                                        <p:strVal val="visible"/>
                                      </p:to>
                                    </p:set>
                                    <p:animEffect transition="in" filter="blinds(horizontal)">
                                      <p:cBhvr>
                                        <p:cTn id="362" dur="2000"/>
                                        <p:tgtEl>
                                          <p:spTgt spid="15"/>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6"/>
                                        </p:tgtEl>
                                        <p:attrNameLst>
                                          <p:attrName>style.visibility</p:attrName>
                                        </p:attrNameLst>
                                      </p:cBhvr>
                                      <p:to>
                                        <p:strVal val="visible"/>
                                      </p:to>
                                    </p:set>
                                    <p:animEffect transition="in" filter="blinds(horizontal)">
                                      <p:cBhvr>
                                        <p:cTn id="365" dur="2000"/>
                                        <p:tgtEl>
                                          <p:spTgt spid="16"/>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7"/>
                                        </p:tgtEl>
                                        <p:attrNameLst>
                                          <p:attrName>style.visibility</p:attrName>
                                        </p:attrNameLst>
                                      </p:cBhvr>
                                      <p:to>
                                        <p:strVal val="visible"/>
                                      </p:to>
                                    </p:set>
                                    <p:animEffect transition="in" filter="blinds(horizontal)">
                                      <p:cBhvr>
                                        <p:cTn id="368" dur="2000"/>
                                        <p:tgtEl>
                                          <p:spTgt spid="17"/>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horizontal)">
                                      <p:cBhvr>
                                        <p:cTn id="371" dur="2000"/>
                                        <p:tgtEl>
                                          <p:spTgt spid="18"/>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9"/>
                                        </p:tgtEl>
                                        <p:attrNameLst>
                                          <p:attrName>style.visibility</p:attrName>
                                        </p:attrNameLst>
                                      </p:cBhvr>
                                      <p:to>
                                        <p:strVal val="visible"/>
                                      </p:to>
                                    </p:set>
                                    <p:animEffect transition="in" filter="blinds(horizontal)">
                                      <p:cBhvr>
                                        <p:cTn id="374" dur="2000"/>
                                        <p:tgtEl>
                                          <p:spTgt spid="19"/>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20"/>
                                        </p:tgtEl>
                                        <p:attrNameLst>
                                          <p:attrName>style.visibility</p:attrName>
                                        </p:attrNameLst>
                                      </p:cBhvr>
                                      <p:to>
                                        <p:strVal val="visible"/>
                                      </p:to>
                                    </p:set>
                                    <p:animEffect transition="in" filter="blinds(horizontal)">
                                      <p:cBhvr>
                                        <p:cTn id="377" dur="2000"/>
                                        <p:tgtEl>
                                          <p:spTgt spid="20"/>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1"/>
                                        </p:tgtEl>
                                        <p:attrNameLst>
                                          <p:attrName>style.visibility</p:attrName>
                                        </p:attrNameLst>
                                      </p:cBhvr>
                                      <p:to>
                                        <p:strVal val="visible"/>
                                      </p:to>
                                    </p:set>
                                    <p:animEffect transition="in" filter="blinds(horizontal)">
                                      <p:cBhvr>
                                        <p:cTn id="380" dur="2000"/>
                                        <p:tgtEl>
                                          <p:spTgt spid="21"/>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2"/>
                                        </p:tgtEl>
                                        <p:attrNameLst>
                                          <p:attrName>style.visibility</p:attrName>
                                        </p:attrNameLst>
                                      </p:cBhvr>
                                      <p:to>
                                        <p:strVal val="visible"/>
                                      </p:to>
                                    </p:set>
                                    <p:animEffect transition="in" filter="blinds(horizontal)">
                                      <p:cBhvr>
                                        <p:cTn id="383" dur="2000"/>
                                        <p:tgtEl>
                                          <p:spTgt spid="22"/>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3"/>
                                        </p:tgtEl>
                                        <p:attrNameLst>
                                          <p:attrName>style.visibility</p:attrName>
                                        </p:attrNameLst>
                                      </p:cBhvr>
                                      <p:to>
                                        <p:strVal val="visible"/>
                                      </p:to>
                                    </p:set>
                                    <p:animEffect transition="in" filter="blinds(horizontal)">
                                      <p:cBhvr>
                                        <p:cTn id="386" dur="2000"/>
                                        <p:tgtEl>
                                          <p:spTgt spid="23"/>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4"/>
                                        </p:tgtEl>
                                        <p:attrNameLst>
                                          <p:attrName>style.visibility</p:attrName>
                                        </p:attrNameLst>
                                      </p:cBhvr>
                                      <p:to>
                                        <p:strVal val="visible"/>
                                      </p:to>
                                    </p:set>
                                    <p:animEffect transition="in" filter="blinds(horizontal)">
                                      <p:cBhvr>
                                        <p:cTn id="389" dur="2000"/>
                                        <p:tgtEl>
                                          <p:spTgt spid="24"/>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5"/>
                                        </p:tgtEl>
                                        <p:attrNameLst>
                                          <p:attrName>style.visibility</p:attrName>
                                        </p:attrNameLst>
                                      </p:cBhvr>
                                      <p:to>
                                        <p:strVal val="visible"/>
                                      </p:to>
                                    </p:set>
                                    <p:animEffect transition="in" filter="blinds(horizontal)">
                                      <p:cBhvr>
                                        <p:cTn id="392" dur="2000"/>
                                        <p:tgtEl>
                                          <p:spTgt spid="25"/>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6"/>
                                        </p:tgtEl>
                                        <p:attrNameLst>
                                          <p:attrName>style.visibility</p:attrName>
                                        </p:attrNameLst>
                                      </p:cBhvr>
                                      <p:to>
                                        <p:strVal val="visible"/>
                                      </p:to>
                                    </p:set>
                                    <p:animEffect transition="in" filter="blinds(horizontal)">
                                      <p:cBhvr>
                                        <p:cTn id="395" dur="2000"/>
                                        <p:tgtEl>
                                          <p:spTgt spid="26"/>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7"/>
                                        </p:tgtEl>
                                        <p:attrNameLst>
                                          <p:attrName>style.visibility</p:attrName>
                                        </p:attrNameLst>
                                      </p:cBhvr>
                                      <p:to>
                                        <p:strVal val="visible"/>
                                      </p:to>
                                    </p:set>
                                    <p:animEffect transition="in" filter="blinds(horizontal)">
                                      <p:cBhvr>
                                        <p:cTn id="398" dur="2000"/>
                                        <p:tgtEl>
                                          <p:spTgt spid="27"/>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8"/>
                                        </p:tgtEl>
                                        <p:attrNameLst>
                                          <p:attrName>style.visibility</p:attrName>
                                        </p:attrNameLst>
                                      </p:cBhvr>
                                      <p:to>
                                        <p:strVal val="visible"/>
                                      </p:to>
                                    </p:set>
                                    <p:animEffect transition="in" filter="blinds(horizontal)">
                                      <p:cBhvr>
                                        <p:cTn id="401" dur="2000"/>
                                        <p:tgtEl>
                                          <p:spTgt spid="28"/>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9"/>
                                        </p:tgtEl>
                                        <p:attrNameLst>
                                          <p:attrName>style.visibility</p:attrName>
                                        </p:attrNameLst>
                                      </p:cBhvr>
                                      <p:to>
                                        <p:strVal val="visible"/>
                                      </p:to>
                                    </p:set>
                                    <p:animEffect transition="in" filter="blinds(horizontal)">
                                      <p:cBhvr>
                                        <p:cTn id="404" dur="2000"/>
                                        <p:tgtEl>
                                          <p:spTgt spid="29"/>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30"/>
                                        </p:tgtEl>
                                        <p:attrNameLst>
                                          <p:attrName>style.visibility</p:attrName>
                                        </p:attrNameLst>
                                      </p:cBhvr>
                                      <p:to>
                                        <p:strVal val="visible"/>
                                      </p:to>
                                    </p:set>
                                    <p:animEffect transition="in" filter="blinds(horizontal)">
                                      <p:cBhvr>
                                        <p:cTn id="407" dur="2000"/>
                                        <p:tgtEl>
                                          <p:spTgt spid="30"/>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1"/>
                                        </p:tgtEl>
                                        <p:attrNameLst>
                                          <p:attrName>style.visibility</p:attrName>
                                        </p:attrNameLst>
                                      </p:cBhvr>
                                      <p:to>
                                        <p:strVal val="visible"/>
                                      </p:to>
                                    </p:set>
                                    <p:animEffect transition="in" filter="blinds(horizontal)">
                                      <p:cBhvr>
                                        <p:cTn id="410" dur="2000"/>
                                        <p:tgtEl>
                                          <p:spTgt spid="31"/>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2"/>
                                        </p:tgtEl>
                                        <p:attrNameLst>
                                          <p:attrName>style.visibility</p:attrName>
                                        </p:attrNameLst>
                                      </p:cBhvr>
                                      <p:to>
                                        <p:strVal val="visible"/>
                                      </p:to>
                                    </p:set>
                                    <p:animEffect transition="in" filter="blinds(horizontal)">
                                      <p:cBhvr>
                                        <p:cTn id="413" dur="2000"/>
                                        <p:tgtEl>
                                          <p:spTgt spid="32"/>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3"/>
                                        </p:tgtEl>
                                        <p:attrNameLst>
                                          <p:attrName>style.visibility</p:attrName>
                                        </p:attrNameLst>
                                      </p:cBhvr>
                                      <p:to>
                                        <p:strVal val="visible"/>
                                      </p:to>
                                    </p:set>
                                    <p:animEffect transition="in" filter="blinds(horizontal)">
                                      <p:cBhvr>
                                        <p:cTn id="416" dur="2000"/>
                                        <p:tgtEl>
                                          <p:spTgt spid="33"/>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4"/>
                                        </p:tgtEl>
                                        <p:attrNameLst>
                                          <p:attrName>style.visibility</p:attrName>
                                        </p:attrNameLst>
                                      </p:cBhvr>
                                      <p:to>
                                        <p:strVal val="visible"/>
                                      </p:to>
                                    </p:set>
                                    <p:animEffect transition="in" filter="blinds(horizontal)">
                                      <p:cBhvr>
                                        <p:cTn id="419" dur="2000"/>
                                        <p:tgtEl>
                                          <p:spTgt spid="34"/>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5"/>
                                        </p:tgtEl>
                                        <p:attrNameLst>
                                          <p:attrName>style.visibility</p:attrName>
                                        </p:attrNameLst>
                                      </p:cBhvr>
                                      <p:to>
                                        <p:strVal val="visible"/>
                                      </p:to>
                                    </p:set>
                                    <p:animEffect transition="in" filter="blinds(horizontal)">
                                      <p:cBhvr>
                                        <p:cTn id="422" dur="2000"/>
                                        <p:tgtEl>
                                          <p:spTgt spid="35"/>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6"/>
                                        </p:tgtEl>
                                        <p:attrNameLst>
                                          <p:attrName>style.visibility</p:attrName>
                                        </p:attrNameLst>
                                      </p:cBhvr>
                                      <p:to>
                                        <p:strVal val="visible"/>
                                      </p:to>
                                    </p:set>
                                    <p:animEffect transition="in" filter="blinds(horizontal)">
                                      <p:cBhvr>
                                        <p:cTn id="425" dur="2000"/>
                                        <p:tgtEl>
                                          <p:spTgt spid="36"/>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7"/>
                                        </p:tgtEl>
                                        <p:attrNameLst>
                                          <p:attrName>style.visibility</p:attrName>
                                        </p:attrNameLst>
                                      </p:cBhvr>
                                      <p:to>
                                        <p:strVal val="visible"/>
                                      </p:to>
                                    </p:set>
                                    <p:animEffect transition="in" filter="blinds(horizontal)">
                                      <p:cBhvr>
                                        <p:cTn id="428" dur="2000"/>
                                        <p:tgtEl>
                                          <p:spTgt spid="37"/>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8"/>
                                        </p:tgtEl>
                                        <p:attrNameLst>
                                          <p:attrName>style.visibility</p:attrName>
                                        </p:attrNameLst>
                                      </p:cBhvr>
                                      <p:to>
                                        <p:strVal val="visible"/>
                                      </p:to>
                                    </p:set>
                                    <p:animEffect transition="in" filter="blinds(horizontal)">
                                      <p:cBhvr>
                                        <p:cTn id="431" dur="2000"/>
                                        <p:tgtEl>
                                          <p:spTgt spid="38"/>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9"/>
                                        </p:tgtEl>
                                        <p:attrNameLst>
                                          <p:attrName>style.visibility</p:attrName>
                                        </p:attrNameLst>
                                      </p:cBhvr>
                                      <p:to>
                                        <p:strVal val="visible"/>
                                      </p:to>
                                    </p:set>
                                    <p:animEffect transition="in" filter="blinds(horizontal)">
                                      <p:cBhvr>
                                        <p:cTn id="434" dur="2000"/>
                                        <p:tgtEl>
                                          <p:spTgt spid="39"/>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40"/>
                                        </p:tgtEl>
                                        <p:attrNameLst>
                                          <p:attrName>style.visibility</p:attrName>
                                        </p:attrNameLst>
                                      </p:cBhvr>
                                      <p:to>
                                        <p:strVal val="visible"/>
                                      </p:to>
                                    </p:set>
                                    <p:animEffect transition="in" filter="blinds(horizontal)">
                                      <p:cBhvr>
                                        <p:cTn id="437" dur="2000"/>
                                        <p:tgtEl>
                                          <p:spTgt spid="40"/>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1"/>
                                        </p:tgtEl>
                                        <p:attrNameLst>
                                          <p:attrName>style.visibility</p:attrName>
                                        </p:attrNameLst>
                                      </p:cBhvr>
                                      <p:to>
                                        <p:strVal val="visible"/>
                                      </p:to>
                                    </p:set>
                                    <p:animEffect transition="in" filter="blinds(horizontal)">
                                      <p:cBhvr>
                                        <p:cTn id="440" dur="2000"/>
                                        <p:tgtEl>
                                          <p:spTgt spid="41"/>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2"/>
                                        </p:tgtEl>
                                        <p:attrNameLst>
                                          <p:attrName>style.visibility</p:attrName>
                                        </p:attrNameLst>
                                      </p:cBhvr>
                                      <p:to>
                                        <p:strVal val="visible"/>
                                      </p:to>
                                    </p:set>
                                    <p:animEffect transition="in" filter="blinds(horizontal)">
                                      <p:cBhvr>
                                        <p:cTn id="443" dur="2000"/>
                                        <p:tgtEl>
                                          <p:spTgt spid="42"/>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3"/>
                                        </p:tgtEl>
                                        <p:attrNameLst>
                                          <p:attrName>style.visibility</p:attrName>
                                        </p:attrNameLst>
                                      </p:cBhvr>
                                      <p:to>
                                        <p:strVal val="visible"/>
                                      </p:to>
                                    </p:set>
                                    <p:animEffect transition="in" filter="blinds(horizontal)">
                                      <p:cBhvr>
                                        <p:cTn id="446" dur="2000"/>
                                        <p:tgtEl>
                                          <p:spTgt spid="43"/>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4"/>
                                        </p:tgtEl>
                                        <p:attrNameLst>
                                          <p:attrName>style.visibility</p:attrName>
                                        </p:attrNameLst>
                                      </p:cBhvr>
                                      <p:to>
                                        <p:strVal val="visible"/>
                                      </p:to>
                                    </p:set>
                                    <p:animEffect transition="in" filter="blinds(horizontal)">
                                      <p:cBhvr>
                                        <p:cTn id="449" dur="2000"/>
                                        <p:tgtEl>
                                          <p:spTgt spid="44"/>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5"/>
                                        </p:tgtEl>
                                        <p:attrNameLst>
                                          <p:attrName>style.visibility</p:attrName>
                                        </p:attrNameLst>
                                      </p:cBhvr>
                                      <p:to>
                                        <p:strVal val="visible"/>
                                      </p:to>
                                    </p:set>
                                    <p:animEffect transition="in" filter="blinds(horizontal)">
                                      <p:cBhvr>
                                        <p:cTn id="452" dur="2000"/>
                                        <p:tgtEl>
                                          <p:spTgt spid="45"/>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6"/>
                                        </p:tgtEl>
                                        <p:attrNameLst>
                                          <p:attrName>style.visibility</p:attrName>
                                        </p:attrNameLst>
                                      </p:cBhvr>
                                      <p:to>
                                        <p:strVal val="visible"/>
                                      </p:to>
                                    </p:set>
                                    <p:animEffect transition="in" filter="blinds(horizontal)">
                                      <p:cBhvr>
                                        <p:cTn id="455" dur="2000"/>
                                        <p:tgtEl>
                                          <p:spTgt spid="46"/>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7"/>
                                        </p:tgtEl>
                                        <p:attrNameLst>
                                          <p:attrName>style.visibility</p:attrName>
                                        </p:attrNameLst>
                                      </p:cBhvr>
                                      <p:to>
                                        <p:strVal val="visible"/>
                                      </p:to>
                                    </p:set>
                                    <p:animEffect transition="in" filter="blinds(horizontal)">
                                      <p:cBhvr>
                                        <p:cTn id="458" dur="2000"/>
                                        <p:tgtEl>
                                          <p:spTgt spid="47"/>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8"/>
                                        </p:tgtEl>
                                        <p:attrNameLst>
                                          <p:attrName>style.visibility</p:attrName>
                                        </p:attrNameLst>
                                      </p:cBhvr>
                                      <p:to>
                                        <p:strVal val="visible"/>
                                      </p:to>
                                    </p:set>
                                    <p:animEffect transition="in" filter="blinds(horizontal)">
                                      <p:cBhvr>
                                        <p:cTn id="461" dur="2000"/>
                                        <p:tgtEl>
                                          <p:spTgt spid="48"/>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9"/>
                                        </p:tgtEl>
                                        <p:attrNameLst>
                                          <p:attrName>style.visibility</p:attrName>
                                        </p:attrNameLst>
                                      </p:cBhvr>
                                      <p:to>
                                        <p:strVal val="visible"/>
                                      </p:to>
                                    </p:set>
                                    <p:animEffect transition="in" filter="blinds(horizontal)">
                                      <p:cBhvr>
                                        <p:cTn id="464" dur="2000"/>
                                        <p:tgtEl>
                                          <p:spTgt spid="49"/>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50"/>
                                        </p:tgtEl>
                                        <p:attrNameLst>
                                          <p:attrName>style.visibility</p:attrName>
                                        </p:attrNameLst>
                                      </p:cBhvr>
                                      <p:to>
                                        <p:strVal val="visible"/>
                                      </p:to>
                                    </p:set>
                                    <p:animEffect transition="in" filter="blinds(horizontal)">
                                      <p:cBhvr>
                                        <p:cTn id="467" dur="2000"/>
                                        <p:tgtEl>
                                          <p:spTgt spid="50"/>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1"/>
                                        </p:tgtEl>
                                        <p:attrNameLst>
                                          <p:attrName>style.visibility</p:attrName>
                                        </p:attrNameLst>
                                      </p:cBhvr>
                                      <p:to>
                                        <p:strVal val="visible"/>
                                      </p:to>
                                    </p:set>
                                    <p:animEffect transition="in" filter="blinds(horizontal)">
                                      <p:cBhvr>
                                        <p:cTn id="470" dur="2000"/>
                                        <p:tgtEl>
                                          <p:spTgt spid="51"/>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2"/>
                                        </p:tgtEl>
                                        <p:attrNameLst>
                                          <p:attrName>style.visibility</p:attrName>
                                        </p:attrNameLst>
                                      </p:cBhvr>
                                      <p:to>
                                        <p:strVal val="visible"/>
                                      </p:to>
                                    </p:set>
                                    <p:animEffect transition="in" filter="blinds(horizontal)">
                                      <p:cBhvr>
                                        <p:cTn id="473" dur="2000"/>
                                        <p:tgtEl>
                                          <p:spTgt spid="52"/>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3"/>
                                        </p:tgtEl>
                                        <p:attrNameLst>
                                          <p:attrName>style.visibility</p:attrName>
                                        </p:attrNameLst>
                                      </p:cBhvr>
                                      <p:to>
                                        <p:strVal val="visible"/>
                                      </p:to>
                                    </p:set>
                                    <p:animEffect transition="in" filter="blinds(horizontal)">
                                      <p:cBhvr>
                                        <p:cTn id="476" dur="2000"/>
                                        <p:tgtEl>
                                          <p:spTgt spid="53"/>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4"/>
                                        </p:tgtEl>
                                        <p:attrNameLst>
                                          <p:attrName>style.visibility</p:attrName>
                                        </p:attrNameLst>
                                      </p:cBhvr>
                                      <p:to>
                                        <p:strVal val="visible"/>
                                      </p:to>
                                    </p:set>
                                    <p:animEffect transition="in" filter="blinds(horizontal)">
                                      <p:cBhvr>
                                        <p:cTn id="479" dur="2000"/>
                                        <p:tgtEl>
                                          <p:spTgt spid="54"/>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5"/>
                                        </p:tgtEl>
                                        <p:attrNameLst>
                                          <p:attrName>style.visibility</p:attrName>
                                        </p:attrNameLst>
                                      </p:cBhvr>
                                      <p:to>
                                        <p:strVal val="visible"/>
                                      </p:to>
                                    </p:set>
                                    <p:animEffect transition="in" filter="blinds(horizontal)">
                                      <p:cBhvr>
                                        <p:cTn id="482" dur="2000"/>
                                        <p:tgtEl>
                                          <p:spTgt spid="55"/>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6"/>
                                        </p:tgtEl>
                                        <p:attrNameLst>
                                          <p:attrName>style.visibility</p:attrName>
                                        </p:attrNameLst>
                                      </p:cBhvr>
                                      <p:to>
                                        <p:strVal val="visible"/>
                                      </p:to>
                                    </p:set>
                                    <p:animEffect transition="in" filter="blinds(horizontal)">
                                      <p:cBhvr>
                                        <p:cTn id="485" dur="2000"/>
                                        <p:tgtEl>
                                          <p:spTgt spid="56"/>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7"/>
                                        </p:tgtEl>
                                        <p:attrNameLst>
                                          <p:attrName>style.visibility</p:attrName>
                                        </p:attrNameLst>
                                      </p:cBhvr>
                                      <p:to>
                                        <p:strVal val="visible"/>
                                      </p:to>
                                    </p:set>
                                    <p:animEffect transition="in" filter="blinds(horizontal)">
                                      <p:cBhvr>
                                        <p:cTn id="488" dur="2000"/>
                                        <p:tgtEl>
                                          <p:spTgt spid="57"/>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8"/>
                                        </p:tgtEl>
                                        <p:attrNameLst>
                                          <p:attrName>style.visibility</p:attrName>
                                        </p:attrNameLst>
                                      </p:cBhvr>
                                      <p:to>
                                        <p:strVal val="visible"/>
                                      </p:to>
                                    </p:set>
                                    <p:animEffect transition="in" filter="blinds(horizontal)">
                                      <p:cBhvr>
                                        <p:cTn id="491" dur="2000"/>
                                        <p:tgtEl>
                                          <p:spTgt spid="58"/>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9"/>
                                        </p:tgtEl>
                                        <p:attrNameLst>
                                          <p:attrName>style.visibility</p:attrName>
                                        </p:attrNameLst>
                                      </p:cBhvr>
                                      <p:to>
                                        <p:strVal val="visible"/>
                                      </p:to>
                                    </p:set>
                                    <p:animEffect transition="in" filter="blinds(horizontal)">
                                      <p:cBhvr>
                                        <p:cTn id="494" dur="2000"/>
                                        <p:tgtEl>
                                          <p:spTgt spid="59"/>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60"/>
                                        </p:tgtEl>
                                        <p:attrNameLst>
                                          <p:attrName>style.visibility</p:attrName>
                                        </p:attrNameLst>
                                      </p:cBhvr>
                                      <p:to>
                                        <p:strVal val="visible"/>
                                      </p:to>
                                    </p:set>
                                    <p:animEffect transition="in" filter="blinds(horizontal)">
                                      <p:cBhvr>
                                        <p:cTn id="497" dur="2000"/>
                                        <p:tgtEl>
                                          <p:spTgt spid="60"/>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1"/>
                                        </p:tgtEl>
                                        <p:attrNameLst>
                                          <p:attrName>style.visibility</p:attrName>
                                        </p:attrNameLst>
                                      </p:cBhvr>
                                      <p:to>
                                        <p:strVal val="visible"/>
                                      </p:to>
                                    </p:set>
                                    <p:animEffect transition="in" filter="blinds(horizontal)">
                                      <p:cBhvr>
                                        <p:cTn id="500" dur="2000"/>
                                        <p:tgtEl>
                                          <p:spTgt spid="61"/>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2"/>
                                        </p:tgtEl>
                                        <p:attrNameLst>
                                          <p:attrName>style.visibility</p:attrName>
                                        </p:attrNameLst>
                                      </p:cBhvr>
                                      <p:to>
                                        <p:strVal val="visible"/>
                                      </p:to>
                                    </p:set>
                                    <p:animEffect transition="in" filter="blinds(horizontal)">
                                      <p:cBhvr>
                                        <p:cTn id="503" dur="2000"/>
                                        <p:tgtEl>
                                          <p:spTgt spid="62"/>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3"/>
                                        </p:tgtEl>
                                        <p:attrNameLst>
                                          <p:attrName>style.visibility</p:attrName>
                                        </p:attrNameLst>
                                      </p:cBhvr>
                                      <p:to>
                                        <p:strVal val="visible"/>
                                      </p:to>
                                    </p:set>
                                    <p:animEffect transition="in" filter="blinds(horizontal)">
                                      <p:cBhvr>
                                        <p:cTn id="506" dur="2000"/>
                                        <p:tgtEl>
                                          <p:spTgt spid="63"/>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4"/>
                                        </p:tgtEl>
                                        <p:attrNameLst>
                                          <p:attrName>style.visibility</p:attrName>
                                        </p:attrNameLst>
                                      </p:cBhvr>
                                      <p:to>
                                        <p:strVal val="visible"/>
                                      </p:to>
                                    </p:set>
                                    <p:animEffect transition="in" filter="blinds(horizontal)">
                                      <p:cBhvr>
                                        <p:cTn id="509" dur="2000"/>
                                        <p:tgtEl>
                                          <p:spTgt spid="64"/>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5"/>
                                        </p:tgtEl>
                                        <p:attrNameLst>
                                          <p:attrName>style.visibility</p:attrName>
                                        </p:attrNameLst>
                                      </p:cBhvr>
                                      <p:to>
                                        <p:strVal val="visible"/>
                                      </p:to>
                                    </p:set>
                                    <p:animEffect transition="in" filter="blinds(horizontal)">
                                      <p:cBhvr>
                                        <p:cTn id="512" dur="2000"/>
                                        <p:tgtEl>
                                          <p:spTgt spid="65"/>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6"/>
                                        </p:tgtEl>
                                        <p:attrNameLst>
                                          <p:attrName>style.visibility</p:attrName>
                                        </p:attrNameLst>
                                      </p:cBhvr>
                                      <p:to>
                                        <p:strVal val="visible"/>
                                      </p:to>
                                    </p:set>
                                    <p:animEffect transition="in" filter="blinds(horizontal)">
                                      <p:cBhvr>
                                        <p:cTn id="515" dur="2000"/>
                                        <p:tgtEl>
                                          <p:spTgt spid="66"/>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7"/>
                                        </p:tgtEl>
                                        <p:attrNameLst>
                                          <p:attrName>style.visibility</p:attrName>
                                        </p:attrNameLst>
                                      </p:cBhvr>
                                      <p:to>
                                        <p:strVal val="visible"/>
                                      </p:to>
                                    </p:set>
                                    <p:animEffect transition="in" filter="blinds(horizontal)">
                                      <p:cBhvr>
                                        <p:cTn id="518" dur="2000"/>
                                        <p:tgtEl>
                                          <p:spTgt spid="67"/>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8"/>
                                        </p:tgtEl>
                                        <p:attrNameLst>
                                          <p:attrName>style.visibility</p:attrName>
                                        </p:attrNameLst>
                                      </p:cBhvr>
                                      <p:to>
                                        <p:strVal val="visible"/>
                                      </p:to>
                                    </p:set>
                                    <p:animEffect transition="in" filter="blinds(horizontal)">
                                      <p:cBhvr>
                                        <p:cTn id="521" dur="2000"/>
                                        <p:tgtEl>
                                          <p:spTgt spid="68"/>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9"/>
                                        </p:tgtEl>
                                        <p:attrNameLst>
                                          <p:attrName>style.visibility</p:attrName>
                                        </p:attrNameLst>
                                      </p:cBhvr>
                                      <p:to>
                                        <p:strVal val="visible"/>
                                      </p:to>
                                    </p:set>
                                    <p:animEffect transition="in" filter="blinds(horizontal)">
                                      <p:cBhvr>
                                        <p:cTn id="524" dur="2000"/>
                                        <p:tgtEl>
                                          <p:spTgt spid="69"/>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70"/>
                                        </p:tgtEl>
                                        <p:attrNameLst>
                                          <p:attrName>style.visibility</p:attrName>
                                        </p:attrNameLst>
                                      </p:cBhvr>
                                      <p:to>
                                        <p:strVal val="visible"/>
                                      </p:to>
                                    </p:set>
                                    <p:animEffect transition="in" filter="blinds(horizontal)">
                                      <p:cBhvr>
                                        <p:cTn id="527" dur="2000"/>
                                        <p:tgtEl>
                                          <p:spTgt spid="70"/>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1"/>
                                        </p:tgtEl>
                                        <p:attrNameLst>
                                          <p:attrName>style.visibility</p:attrName>
                                        </p:attrNameLst>
                                      </p:cBhvr>
                                      <p:to>
                                        <p:strVal val="visible"/>
                                      </p:to>
                                    </p:set>
                                    <p:animEffect transition="in" filter="blinds(horizontal)">
                                      <p:cBhvr>
                                        <p:cTn id="530" dur="2000"/>
                                        <p:tgtEl>
                                          <p:spTgt spid="71"/>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2"/>
                                        </p:tgtEl>
                                        <p:attrNameLst>
                                          <p:attrName>style.visibility</p:attrName>
                                        </p:attrNameLst>
                                      </p:cBhvr>
                                      <p:to>
                                        <p:strVal val="visible"/>
                                      </p:to>
                                    </p:set>
                                    <p:animEffect transition="in" filter="blinds(horizontal)">
                                      <p:cBhvr>
                                        <p:cTn id="533" dur="2000"/>
                                        <p:tgtEl>
                                          <p:spTgt spid="72"/>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3"/>
                                        </p:tgtEl>
                                        <p:attrNameLst>
                                          <p:attrName>style.visibility</p:attrName>
                                        </p:attrNameLst>
                                      </p:cBhvr>
                                      <p:to>
                                        <p:strVal val="visible"/>
                                      </p:to>
                                    </p:set>
                                    <p:animEffect transition="in" filter="blinds(horizontal)">
                                      <p:cBhvr>
                                        <p:cTn id="536" dur="2000"/>
                                        <p:tgtEl>
                                          <p:spTgt spid="73"/>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4"/>
                                        </p:tgtEl>
                                        <p:attrNameLst>
                                          <p:attrName>style.visibility</p:attrName>
                                        </p:attrNameLst>
                                      </p:cBhvr>
                                      <p:to>
                                        <p:strVal val="visible"/>
                                      </p:to>
                                    </p:set>
                                    <p:animEffect transition="in" filter="blinds(horizontal)">
                                      <p:cBhvr>
                                        <p:cTn id="539" dur="2000"/>
                                        <p:tgtEl>
                                          <p:spTgt spid="74"/>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5"/>
                                        </p:tgtEl>
                                        <p:attrNameLst>
                                          <p:attrName>style.visibility</p:attrName>
                                        </p:attrNameLst>
                                      </p:cBhvr>
                                      <p:to>
                                        <p:strVal val="visible"/>
                                      </p:to>
                                    </p:set>
                                    <p:animEffect transition="in" filter="blinds(horizontal)">
                                      <p:cBhvr>
                                        <p:cTn id="542" dur="2000"/>
                                        <p:tgtEl>
                                          <p:spTgt spid="75"/>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6"/>
                                        </p:tgtEl>
                                        <p:attrNameLst>
                                          <p:attrName>style.visibility</p:attrName>
                                        </p:attrNameLst>
                                      </p:cBhvr>
                                      <p:to>
                                        <p:strVal val="visible"/>
                                      </p:to>
                                    </p:set>
                                    <p:animEffect transition="in" filter="blinds(horizontal)">
                                      <p:cBhvr>
                                        <p:cTn id="545" dur="2000"/>
                                        <p:tgtEl>
                                          <p:spTgt spid="76"/>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7"/>
                                        </p:tgtEl>
                                        <p:attrNameLst>
                                          <p:attrName>style.visibility</p:attrName>
                                        </p:attrNameLst>
                                      </p:cBhvr>
                                      <p:to>
                                        <p:strVal val="visible"/>
                                      </p:to>
                                    </p:set>
                                    <p:animEffect transition="in" filter="blinds(horizontal)">
                                      <p:cBhvr>
                                        <p:cTn id="548" dur="2000"/>
                                        <p:tgtEl>
                                          <p:spTgt spid="77"/>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8"/>
                                        </p:tgtEl>
                                        <p:attrNameLst>
                                          <p:attrName>style.visibility</p:attrName>
                                        </p:attrNameLst>
                                      </p:cBhvr>
                                      <p:to>
                                        <p:strVal val="visible"/>
                                      </p:to>
                                    </p:set>
                                    <p:animEffect transition="in" filter="blinds(horizontal)">
                                      <p:cBhvr>
                                        <p:cTn id="551" dur="2000"/>
                                        <p:tgtEl>
                                          <p:spTgt spid="78"/>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9"/>
                                        </p:tgtEl>
                                        <p:attrNameLst>
                                          <p:attrName>style.visibility</p:attrName>
                                        </p:attrNameLst>
                                      </p:cBhvr>
                                      <p:to>
                                        <p:strVal val="visible"/>
                                      </p:to>
                                    </p:set>
                                    <p:animEffect transition="in" filter="blinds(horizontal)">
                                      <p:cBhvr>
                                        <p:cTn id="554" dur="2000"/>
                                        <p:tgtEl>
                                          <p:spTgt spid="79"/>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80"/>
                                        </p:tgtEl>
                                        <p:attrNameLst>
                                          <p:attrName>style.visibility</p:attrName>
                                        </p:attrNameLst>
                                      </p:cBhvr>
                                      <p:to>
                                        <p:strVal val="visible"/>
                                      </p:to>
                                    </p:set>
                                    <p:animEffect transition="in" filter="blinds(horizontal)">
                                      <p:cBhvr>
                                        <p:cTn id="557" dur="2000"/>
                                        <p:tgtEl>
                                          <p:spTgt spid="80"/>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1"/>
                                        </p:tgtEl>
                                        <p:attrNameLst>
                                          <p:attrName>style.visibility</p:attrName>
                                        </p:attrNameLst>
                                      </p:cBhvr>
                                      <p:to>
                                        <p:strVal val="visible"/>
                                      </p:to>
                                    </p:set>
                                    <p:animEffect transition="in" filter="blinds(horizontal)">
                                      <p:cBhvr>
                                        <p:cTn id="560" dur="2000"/>
                                        <p:tgtEl>
                                          <p:spTgt spid="81"/>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2"/>
                                        </p:tgtEl>
                                        <p:attrNameLst>
                                          <p:attrName>style.visibility</p:attrName>
                                        </p:attrNameLst>
                                      </p:cBhvr>
                                      <p:to>
                                        <p:strVal val="visible"/>
                                      </p:to>
                                    </p:set>
                                    <p:animEffect transition="in" filter="blinds(horizontal)">
                                      <p:cBhvr>
                                        <p:cTn id="563" dur="2000"/>
                                        <p:tgtEl>
                                          <p:spTgt spid="82"/>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3"/>
                                        </p:tgtEl>
                                        <p:attrNameLst>
                                          <p:attrName>style.visibility</p:attrName>
                                        </p:attrNameLst>
                                      </p:cBhvr>
                                      <p:to>
                                        <p:strVal val="visible"/>
                                      </p:to>
                                    </p:set>
                                    <p:animEffect transition="in" filter="blinds(horizontal)">
                                      <p:cBhvr>
                                        <p:cTn id="566" dur="2000"/>
                                        <p:tgtEl>
                                          <p:spTgt spid="83"/>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6"/>
                                        </p:tgtEl>
                                        <p:attrNameLst>
                                          <p:attrName>ppt_x</p:attrName>
                                        </p:attrNameLst>
                                      </p:cBhvr>
                                      <p:tavLst>
                                        <p:tav tm="0">
                                          <p:val>
                                            <p:strVal val="ppt_x"/>
                                          </p:val>
                                        </p:tav>
                                        <p:tav tm="100000">
                                          <p:val>
                                            <p:strVal val="0-ppt_w/2"/>
                                          </p:val>
                                        </p:tav>
                                      </p:tavLst>
                                    </p:anim>
                                    <p:anim calcmode="lin" valueType="num">
                                      <p:cBhvr additive="base">
                                        <p:cTn id="570" dur="2000"/>
                                        <p:tgtEl>
                                          <p:spTgt spid="6"/>
                                        </p:tgtEl>
                                        <p:attrNameLst>
                                          <p:attrName>ppt_y</p:attrName>
                                        </p:attrNameLst>
                                      </p:cBhvr>
                                      <p:tavLst>
                                        <p:tav tm="0">
                                          <p:val>
                                            <p:strVal val="ppt_y"/>
                                          </p:val>
                                        </p:tav>
                                        <p:tav tm="100000">
                                          <p:val>
                                            <p:strVal val="1+ppt_h/2"/>
                                          </p:val>
                                        </p:tav>
                                      </p:tavLst>
                                    </p:anim>
                                    <p:set>
                                      <p:cBhvr>
                                        <p:cTn id="571" dur="1" fill="hold">
                                          <p:stCondLst>
                                            <p:cond delay="1999"/>
                                          </p:stCondLst>
                                        </p:cTn>
                                        <p:tgtEl>
                                          <p:spTgt spid="6"/>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6"/>
                                        </p:tgtEl>
                                        <p:attrNameLst>
                                          <p:attrName>ppt_x</p:attrName>
                                        </p:attrNameLst>
                                      </p:cBhvr>
                                      <p:tavLst>
                                        <p:tav tm="0">
                                          <p:val>
                                            <p:strVal val="ppt_x"/>
                                          </p:val>
                                        </p:tav>
                                        <p:tav tm="100000">
                                          <p:val>
                                            <p:strVal val="0-ppt_w/2"/>
                                          </p:val>
                                        </p:tav>
                                      </p:tavLst>
                                    </p:anim>
                                    <p:anim calcmode="lin" valueType="num">
                                      <p:cBhvr additive="base">
                                        <p:cTn id="574" dur="2000"/>
                                        <p:tgtEl>
                                          <p:spTgt spid="16"/>
                                        </p:tgtEl>
                                        <p:attrNameLst>
                                          <p:attrName>ppt_y</p:attrName>
                                        </p:attrNameLst>
                                      </p:cBhvr>
                                      <p:tavLst>
                                        <p:tav tm="0">
                                          <p:val>
                                            <p:strVal val="ppt_y"/>
                                          </p:val>
                                        </p:tav>
                                        <p:tav tm="100000">
                                          <p:val>
                                            <p:strVal val="1+ppt_h/2"/>
                                          </p:val>
                                        </p:tav>
                                      </p:tavLst>
                                    </p:anim>
                                    <p:set>
                                      <p:cBhvr>
                                        <p:cTn id="575" dur="1" fill="hold">
                                          <p:stCondLst>
                                            <p:cond delay="1999"/>
                                          </p:stCondLst>
                                        </p:cTn>
                                        <p:tgtEl>
                                          <p:spTgt spid="16"/>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6"/>
                                        </p:tgtEl>
                                        <p:attrNameLst>
                                          <p:attrName>ppt_x</p:attrName>
                                        </p:attrNameLst>
                                      </p:cBhvr>
                                      <p:tavLst>
                                        <p:tav tm="0">
                                          <p:val>
                                            <p:strVal val="ppt_x"/>
                                          </p:val>
                                        </p:tav>
                                        <p:tav tm="100000">
                                          <p:val>
                                            <p:strVal val="0-ppt_w/2"/>
                                          </p:val>
                                        </p:tav>
                                      </p:tavLst>
                                    </p:anim>
                                    <p:anim calcmode="lin" valueType="num">
                                      <p:cBhvr additive="base">
                                        <p:cTn id="578" dur="2000"/>
                                        <p:tgtEl>
                                          <p:spTgt spid="26"/>
                                        </p:tgtEl>
                                        <p:attrNameLst>
                                          <p:attrName>ppt_y</p:attrName>
                                        </p:attrNameLst>
                                      </p:cBhvr>
                                      <p:tavLst>
                                        <p:tav tm="0">
                                          <p:val>
                                            <p:strVal val="ppt_y"/>
                                          </p:val>
                                        </p:tav>
                                        <p:tav tm="100000">
                                          <p:val>
                                            <p:strVal val="1+ppt_h/2"/>
                                          </p:val>
                                        </p:tav>
                                      </p:tavLst>
                                    </p:anim>
                                    <p:set>
                                      <p:cBhvr>
                                        <p:cTn id="579" dur="1" fill="hold">
                                          <p:stCondLst>
                                            <p:cond delay="1999"/>
                                          </p:stCondLst>
                                        </p:cTn>
                                        <p:tgtEl>
                                          <p:spTgt spid="26"/>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6"/>
                                        </p:tgtEl>
                                        <p:attrNameLst>
                                          <p:attrName>ppt_x</p:attrName>
                                        </p:attrNameLst>
                                      </p:cBhvr>
                                      <p:tavLst>
                                        <p:tav tm="0">
                                          <p:val>
                                            <p:strVal val="ppt_x"/>
                                          </p:val>
                                        </p:tav>
                                        <p:tav tm="100000">
                                          <p:val>
                                            <p:strVal val="0-ppt_w/2"/>
                                          </p:val>
                                        </p:tav>
                                      </p:tavLst>
                                    </p:anim>
                                    <p:anim calcmode="lin" valueType="num">
                                      <p:cBhvr additive="base">
                                        <p:cTn id="582" dur="2000"/>
                                        <p:tgtEl>
                                          <p:spTgt spid="36"/>
                                        </p:tgtEl>
                                        <p:attrNameLst>
                                          <p:attrName>ppt_y</p:attrName>
                                        </p:attrNameLst>
                                      </p:cBhvr>
                                      <p:tavLst>
                                        <p:tav tm="0">
                                          <p:val>
                                            <p:strVal val="ppt_y"/>
                                          </p:val>
                                        </p:tav>
                                        <p:tav tm="100000">
                                          <p:val>
                                            <p:strVal val="1+ppt_h/2"/>
                                          </p:val>
                                        </p:tav>
                                      </p:tavLst>
                                    </p:anim>
                                    <p:set>
                                      <p:cBhvr>
                                        <p:cTn id="583" dur="1" fill="hold">
                                          <p:stCondLst>
                                            <p:cond delay="1999"/>
                                          </p:stCondLst>
                                        </p:cTn>
                                        <p:tgtEl>
                                          <p:spTgt spid="36"/>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6"/>
                                        </p:tgtEl>
                                        <p:attrNameLst>
                                          <p:attrName>ppt_x</p:attrName>
                                        </p:attrNameLst>
                                      </p:cBhvr>
                                      <p:tavLst>
                                        <p:tav tm="0">
                                          <p:val>
                                            <p:strVal val="ppt_x"/>
                                          </p:val>
                                        </p:tav>
                                        <p:tav tm="100000">
                                          <p:val>
                                            <p:strVal val="0-ppt_w/2"/>
                                          </p:val>
                                        </p:tav>
                                      </p:tavLst>
                                    </p:anim>
                                    <p:anim calcmode="lin" valueType="num">
                                      <p:cBhvr additive="base">
                                        <p:cTn id="586" dur="2000"/>
                                        <p:tgtEl>
                                          <p:spTgt spid="46"/>
                                        </p:tgtEl>
                                        <p:attrNameLst>
                                          <p:attrName>ppt_y</p:attrName>
                                        </p:attrNameLst>
                                      </p:cBhvr>
                                      <p:tavLst>
                                        <p:tav tm="0">
                                          <p:val>
                                            <p:strVal val="ppt_y"/>
                                          </p:val>
                                        </p:tav>
                                        <p:tav tm="100000">
                                          <p:val>
                                            <p:strVal val="1+ppt_h/2"/>
                                          </p:val>
                                        </p:tav>
                                      </p:tavLst>
                                    </p:anim>
                                    <p:set>
                                      <p:cBhvr>
                                        <p:cTn id="587" dur="1" fill="hold">
                                          <p:stCondLst>
                                            <p:cond delay="1999"/>
                                          </p:stCondLst>
                                        </p:cTn>
                                        <p:tgtEl>
                                          <p:spTgt spid="46"/>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6"/>
                                        </p:tgtEl>
                                        <p:attrNameLst>
                                          <p:attrName>ppt_x</p:attrName>
                                        </p:attrNameLst>
                                      </p:cBhvr>
                                      <p:tavLst>
                                        <p:tav tm="0">
                                          <p:val>
                                            <p:strVal val="ppt_x"/>
                                          </p:val>
                                        </p:tav>
                                        <p:tav tm="100000">
                                          <p:val>
                                            <p:strVal val="0-ppt_w/2"/>
                                          </p:val>
                                        </p:tav>
                                      </p:tavLst>
                                    </p:anim>
                                    <p:anim calcmode="lin" valueType="num">
                                      <p:cBhvr additive="base">
                                        <p:cTn id="590" dur="2000"/>
                                        <p:tgtEl>
                                          <p:spTgt spid="56"/>
                                        </p:tgtEl>
                                        <p:attrNameLst>
                                          <p:attrName>ppt_y</p:attrName>
                                        </p:attrNameLst>
                                      </p:cBhvr>
                                      <p:tavLst>
                                        <p:tav tm="0">
                                          <p:val>
                                            <p:strVal val="ppt_y"/>
                                          </p:val>
                                        </p:tav>
                                        <p:tav tm="100000">
                                          <p:val>
                                            <p:strVal val="1+ppt_h/2"/>
                                          </p:val>
                                        </p:tav>
                                      </p:tavLst>
                                    </p:anim>
                                    <p:set>
                                      <p:cBhvr>
                                        <p:cTn id="591" dur="1" fill="hold">
                                          <p:stCondLst>
                                            <p:cond delay="1999"/>
                                          </p:stCondLst>
                                        </p:cTn>
                                        <p:tgtEl>
                                          <p:spTgt spid="56"/>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6"/>
                                        </p:tgtEl>
                                        <p:attrNameLst>
                                          <p:attrName>ppt_x</p:attrName>
                                        </p:attrNameLst>
                                      </p:cBhvr>
                                      <p:tavLst>
                                        <p:tav tm="0">
                                          <p:val>
                                            <p:strVal val="ppt_x"/>
                                          </p:val>
                                        </p:tav>
                                        <p:tav tm="100000">
                                          <p:val>
                                            <p:strVal val="0-ppt_w/2"/>
                                          </p:val>
                                        </p:tav>
                                      </p:tavLst>
                                    </p:anim>
                                    <p:anim calcmode="lin" valueType="num">
                                      <p:cBhvr additive="base">
                                        <p:cTn id="594" dur="2000"/>
                                        <p:tgtEl>
                                          <p:spTgt spid="66"/>
                                        </p:tgtEl>
                                        <p:attrNameLst>
                                          <p:attrName>ppt_y</p:attrName>
                                        </p:attrNameLst>
                                      </p:cBhvr>
                                      <p:tavLst>
                                        <p:tav tm="0">
                                          <p:val>
                                            <p:strVal val="ppt_y"/>
                                          </p:val>
                                        </p:tav>
                                        <p:tav tm="100000">
                                          <p:val>
                                            <p:strVal val="1+ppt_h/2"/>
                                          </p:val>
                                        </p:tav>
                                      </p:tavLst>
                                    </p:anim>
                                    <p:set>
                                      <p:cBhvr>
                                        <p:cTn id="595" dur="1" fill="hold">
                                          <p:stCondLst>
                                            <p:cond delay="1999"/>
                                          </p:stCondLst>
                                        </p:cTn>
                                        <p:tgtEl>
                                          <p:spTgt spid="66"/>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0-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10"/>
                                        </p:tgtEl>
                                        <p:attrNameLst>
                                          <p:attrName>ppt_x</p:attrName>
                                        </p:attrNameLst>
                                      </p:cBhvr>
                                      <p:tavLst>
                                        <p:tav tm="0">
                                          <p:val>
                                            <p:strVal val="ppt_x"/>
                                          </p:val>
                                        </p:tav>
                                        <p:tav tm="100000">
                                          <p:val>
                                            <p:strVal val="0-ppt_w/2"/>
                                          </p:val>
                                        </p:tav>
                                      </p:tavLst>
                                    </p:anim>
                                    <p:anim calcmode="lin" valueType="num">
                                      <p:cBhvr additive="base">
                                        <p:cTn id="602" dur="2000"/>
                                        <p:tgtEl>
                                          <p:spTgt spid="10"/>
                                        </p:tgtEl>
                                        <p:attrNameLst>
                                          <p:attrName>ppt_y</p:attrName>
                                        </p:attrNameLst>
                                      </p:cBhvr>
                                      <p:tavLst>
                                        <p:tav tm="0">
                                          <p:val>
                                            <p:strVal val="ppt_y"/>
                                          </p:val>
                                        </p:tav>
                                        <p:tav tm="100000">
                                          <p:val>
                                            <p:strVal val="1+ppt_h/2"/>
                                          </p:val>
                                        </p:tav>
                                      </p:tavLst>
                                    </p:anim>
                                    <p:set>
                                      <p:cBhvr>
                                        <p:cTn id="603" dur="1" fill="hold">
                                          <p:stCondLst>
                                            <p:cond delay="1999"/>
                                          </p:stCondLst>
                                        </p:cTn>
                                        <p:tgtEl>
                                          <p:spTgt spid="10"/>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20"/>
                                        </p:tgtEl>
                                        <p:attrNameLst>
                                          <p:attrName>ppt_x</p:attrName>
                                        </p:attrNameLst>
                                      </p:cBhvr>
                                      <p:tavLst>
                                        <p:tav tm="0">
                                          <p:val>
                                            <p:strVal val="ppt_x"/>
                                          </p:val>
                                        </p:tav>
                                        <p:tav tm="100000">
                                          <p:val>
                                            <p:strVal val="0-ppt_w/2"/>
                                          </p:val>
                                        </p:tav>
                                      </p:tavLst>
                                    </p:anim>
                                    <p:anim calcmode="lin" valueType="num">
                                      <p:cBhvr additive="base">
                                        <p:cTn id="606" dur="2000"/>
                                        <p:tgtEl>
                                          <p:spTgt spid="20"/>
                                        </p:tgtEl>
                                        <p:attrNameLst>
                                          <p:attrName>ppt_y</p:attrName>
                                        </p:attrNameLst>
                                      </p:cBhvr>
                                      <p:tavLst>
                                        <p:tav tm="0">
                                          <p:val>
                                            <p:strVal val="ppt_y"/>
                                          </p:val>
                                        </p:tav>
                                        <p:tav tm="100000">
                                          <p:val>
                                            <p:strVal val="1+ppt_h/2"/>
                                          </p:val>
                                        </p:tav>
                                      </p:tavLst>
                                    </p:anim>
                                    <p:set>
                                      <p:cBhvr>
                                        <p:cTn id="607" dur="1" fill="hold">
                                          <p:stCondLst>
                                            <p:cond delay="1999"/>
                                          </p:stCondLst>
                                        </p:cTn>
                                        <p:tgtEl>
                                          <p:spTgt spid="20"/>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30"/>
                                        </p:tgtEl>
                                        <p:attrNameLst>
                                          <p:attrName>ppt_x</p:attrName>
                                        </p:attrNameLst>
                                      </p:cBhvr>
                                      <p:tavLst>
                                        <p:tav tm="0">
                                          <p:val>
                                            <p:strVal val="ppt_x"/>
                                          </p:val>
                                        </p:tav>
                                        <p:tav tm="100000">
                                          <p:val>
                                            <p:strVal val="0-ppt_w/2"/>
                                          </p:val>
                                        </p:tav>
                                      </p:tavLst>
                                    </p:anim>
                                    <p:anim calcmode="lin" valueType="num">
                                      <p:cBhvr additive="base">
                                        <p:cTn id="610" dur="2000"/>
                                        <p:tgtEl>
                                          <p:spTgt spid="30"/>
                                        </p:tgtEl>
                                        <p:attrNameLst>
                                          <p:attrName>ppt_y</p:attrName>
                                        </p:attrNameLst>
                                      </p:cBhvr>
                                      <p:tavLst>
                                        <p:tav tm="0">
                                          <p:val>
                                            <p:strVal val="ppt_y"/>
                                          </p:val>
                                        </p:tav>
                                        <p:tav tm="100000">
                                          <p:val>
                                            <p:strVal val="1+ppt_h/2"/>
                                          </p:val>
                                        </p:tav>
                                      </p:tavLst>
                                    </p:anim>
                                    <p:set>
                                      <p:cBhvr>
                                        <p:cTn id="611" dur="1" fill="hold">
                                          <p:stCondLst>
                                            <p:cond delay="1999"/>
                                          </p:stCondLst>
                                        </p:cTn>
                                        <p:tgtEl>
                                          <p:spTgt spid="30"/>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40"/>
                                        </p:tgtEl>
                                        <p:attrNameLst>
                                          <p:attrName>ppt_x</p:attrName>
                                        </p:attrNameLst>
                                      </p:cBhvr>
                                      <p:tavLst>
                                        <p:tav tm="0">
                                          <p:val>
                                            <p:strVal val="ppt_x"/>
                                          </p:val>
                                        </p:tav>
                                        <p:tav tm="100000">
                                          <p:val>
                                            <p:strVal val="0-ppt_w/2"/>
                                          </p:val>
                                        </p:tav>
                                      </p:tavLst>
                                    </p:anim>
                                    <p:anim calcmode="lin" valueType="num">
                                      <p:cBhvr additive="base">
                                        <p:cTn id="614" dur="2000"/>
                                        <p:tgtEl>
                                          <p:spTgt spid="40"/>
                                        </p:tgtEl>
                                        <p:attrNameLst>
                                          <p:attrName>ppt_y</p:attrName>
                                        </p:attrNameLst>
                                      </p:cBhvr>
                                      <p:tavLst>
                                        <p:tav tm="0">
                                          <p:val>
                                            <p:strVal val="ppt_y"/>
                                          </p:val>
                                        </p:tav>
                                        <p:tav tm="100000">
                                          <p:val>
                                            <p:strVal val="1+ppt_h/2"/>
                                          </p:val>
                                        </p:tav>
                                      </p:tavLst>
                                    </p:anim>
                                    <p:set>
                                      <p:cBhvr>
                                        <p:cTn id="615" dur="1" fill="hold">
                                          <p:stCondLst>
                                            <p:cond delay="1999"/>
                                          </p:stCondLst>
                                        </p:cTn>
                                        <p:tgtEl>
                                          <p:spTgt spid="40"/>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50"/>
                                        </p:tgtEl>
                                        <p:attrNameLst>
                                          <p:attrName>ppt_x</p:attrName>
                                        </p:attrNameLst>
                                      </p:cBhvr>
                                      <p:tavLst>
                                        <p:tav tm="0">
                                          <p:val>
                                            <p:strVal val="ppt_x"/>
                                          </p:val>
                                        </p:tav>
                                        <p:tav tm="100000">
                                          <p:val>
                                            <p:strVal val="0-ppt_w/2"/>
                                          </p:val>
                                        </p:tav>
                                      </p:tavLst>
                                    </p:anim>
                                    <p:anim calcmode="lin" valueType="num">
                                      <p:cBhvr additive="base">
                                        <p:cTn id="618" dur="2000"/>
                                        <p:tgtEl>
                                          <p:spTgt spid="50"/>
                                        </p:tgtEl>
                                        <p:attrNameLst>
                                          <p:attrName>ppt_y</p:attrName>
                                        </p:attrNameLst>
                                      </p:cBhvr>
                                      <p:tavLst>
                                        <p:tav tm="0">
                                          <p:val>
                                            <p:strVal val="ppt_y"/>
                                          </p:val>
                                        </p:tav>
                                        <p:tav tm="100000">
                                          <p:val>
                                            <p:strVal val="1+ppt_h/2"/>
                                          </p:val>
                                        </p:tav>
                                      </p:tavLst>
                                    </p:anim>
                                    <p:set>
                                      <p:cBhvr>
                                        <p:cTn id="619" dur="1" fill="hold">
                                          <p:stCondLst>
                                            <p:cond delay="1999"/>
                                          </p:stCondLst>
                                        </p:cTn>
                                        <p:tgtEl>
                                          <p:spTgt spid="50"/>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60"/>
                                        </p:tgtEl>
                                        <p:attrNameLst>
                                          <p:attrName>ppt_x</p:attrName>
                                        </p:attrNameLst>
                                      </p:cBhvr>
                                      <p:tavLst>
                                        <p:tav tm="0">
                                          <p:val>
                                            <p:strVal val="ppt_x"/>
                                          </p:val>
                                        </p:tav>
                                        <p:tav tm="100000">
                                          <p:val>
                                            <p:strVal val="0-ppt_w/2"/>
                                          </p:val>
                                        </p:tav>
                                      </p:tavLst>
                                    </p:anim>
                                    <p:anim calcmode="lin" valueType="num">
                                      <p:cBhvr additive="base">
                                        <p:cTn id="622" dur="2000"/>
                                        <p:tgtEl>
                                          <p:spTgt spid="60"/>
                                        </p:tgtEl>
                                        <p:attrNameLst>
                                          <p:attrName>ppt_y</p:attrName>
                                        </p:attrNameLst>
                                      </p:cBhvr>
                                      <p:tavLst>
                                        <p:tav tm="0">
                                          <p:val>
                                            <p:strVal val="ppt_y"/>
                                          </p:val>
                                        </p:tav>
                                        <p:tav tm="100000">
                                          <p:val>
                                            <p:strVal val="1+ppt_h/2"/>
                                          </p:val>
                                        </p:tav>
                                      </p:tavLst>
                                    </p:anim>
                                    <p:set>
                                      <p:cBhvr>
                                        <p:cTn id="623" dur="1" fill="hold">
                                          <p:stCondLst>
                                            <p:cond delay="1999"/>
                                          </p:stCondLst>
                                        </p:cTn>
                                        <p:tgtEl>
                                          <p:spTgt spid="60"/>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70"/>
                                        </p:tgtEl>
                                        <p:attrNameLst>
                                          <p:attrName>ppt_x</p:attrName>
                                        </p:attrNameLst>
                                      </p:cBhvr>
                                      <p:tavLst>
                                        <p:tav tm="0">
                                          <p:val>
                                            <p:strVal val="ppt_x"/>
                                          </p:val>
                                        </p:tav>
                                        <p:tav tm="100000">
                                          <p:val>
                                            <p:strVal val="0-ppt_w/2"/>
                                          </p:val>
                                        </p:tav>
                                      </p:tavLst>
                                    </p:anim>
                                    <p:anim calcmode="lin" valueType="num">
                                      <p:cBhvr additive="base">
                                        <p:cTn id="626" dur="2000"/>
                                        <p:tgtEl>
                                          <p:spTgt spid="70"/>
                                        </p:tgtEl>
                                        <p:attrNameLst>
                                          <p:attrName>ppt_y</p:attrName>
                                        </p:attrNameLst>
                                      </p:cBhvr>
                                      <p:tavLst>
                                        <p:tav tm="0">
                                          <p:val>
                                            <p:strVal val="ppt_y"/>
                                          </p:val>
                                        </p:tav>
                                        <p:tav tm="100000">
                                          <p:val>
                                            <p:strVal val="1+ppt_h/2"/>
                                          </p:val>
                                        </p:tav>
                                      </p:tavLst>
                                    </p:anim>
                                    <p:set>
                                      <p:cBhvr>
                                        <p:cTn id="627" dur="1" fill="hold">
                                          <p:stCondLst>
                                            <p:cond delay="1999"/>
                                          </p:stCondLst>
                                        </p:cTn>
                                        <p:tgtEl>
                                          <p:spTgt spid="70"/>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80"/>
                                        </p:tgtEl>
                                        <p:attrNameLst>
                                          <p:attrName>ppt_x</p:attrName>
                                        </p:attrNameLst>
                                      </p:cBhvr>
                                      <p:tavLst>
                                        <p:tav tm="0">
                                          <p:val>
                                            <p:strVal val="ppt_x"/>
                                          </p:val>
                                        </p:tav>
                                        <p:tav tm="100000">
                                          <p:val>
                                            <p:strVal val="0-ppt_w/2"/>
                                          </p:val>
                                        </p:tav>
                                      </p:tavLst>
                                    </p:anim>
                                    <p:anim calcmode="lin" valueType="num">
                                      <p:cBhvr additive="base">
                                        <p:cTn id="630" dur="2000"/>
                                        <p:tgtEl>
                                          <p:spTgt spid="80"/>
                                        </p:tgtEl>
                                        <p:attrNameLst>
                                          <p:attrName>ppt_y</p:attrName>
                                        </p:attrNameLst>
                                      </p:cBhvr>
                                      <p:tavLst>
                                        <p:tav tm="0">
                                          <p:val>
                                            <p:strVal val="ppt_y"/>
                                          </p:val>
                                        </p:tav>
                                        <p:tav tm="100000">
                                          <p:val>
                                            <p:strVal val="1+ppt_h/2"/>
                                          </p:val>
                                        </p:tav>
                                      </p:tavLst>
                                    </p:anim>
                                    <p:set>
                                      <p:cBhvr>
                                        <p:cTn id="631" dur="1" fill="hold">
                                          <p:stCondLst>
                                            <p:cond delay="1999"/>
                                          </p:stCondLst>
                                        </p:cTn>
                                        <p:tgtEl>
                                          <p:spTgt spid="80"/>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4"/>
                                        </p:tgtEl>
                                        <p:attrNameLst>
                                          <p:attrName>ppt_x</p:attrName>
                                        </p:attrNameLst>
                                      </p:cBhvr>
                                      <p:tavLst>
                                        <p:tav tm="0">
                                          <p:val>
                                            <p:strVal val="ppt_x"/>
                                          </p:val>
                                        </p:tav>
                                        <p:tav tm="100000">
                                          <p:val>
                                            <p:strVal val="0-ppt_w/2"/>
                                          </p:val>
                                        </p:tav>
                                      </p:tavLst>
                                    </p:anim>
                                    <p:anim calcmode="lin" valueType="num">
                                      <p:cBhvr additive="base">
                                        <p:cTn id="634" dur="2000"/>
                                        <p:tgtEl>
                                          <p:spTgt spid="4"/>
                                        </p:tgtEl>
                                        <p:attrNameLst>
                                          <p:attrName>ppt_y</p:attrName>
                                        </p:attrNameLst>
                                      </p:cBhvr>
                                      <p:tavLst>
                                        <p:tav tm="0">
                                          <p:val>
                                            <p:strVal val="ppt_y"/>
                                          </p:val>
                                        </p:tav>
                                        <p:tav tm="100000">
                                          <p:val>
                                            <p:strVal val="1+ppt_h/2"/>
                                          </p:val>
                                        </p:tav>
                                      </p:tavLst>
                                    </p:anim>
                                    <p:set>
                                      <p:cBhvr>
                                        <p:cTn id="635" dur="1" fill="hold">
                                          <p:stCondLst>
                                            <p:cond delay="1999"/>
                                          </p:stCondLst>
                                        </p:cTn>
                                        <p:tgtEl>
                                          <p:spTgt spid="4"/>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4"/>
                                        </p:tgtEl>
                                        <p:attrNameLst>
                                          <p:attrName>ppt_x</p:attrName>
                                        </p:attrNameLst>
                                      </p:cBhvr>
                                      <p:tavLst>
                                        <p:tav tm="0">
                                          <p:val>
                                            <p:strVal val="ppt_x"/>
                                          </p:val>
                                        </p:tav>
                                        <p:tav tm="100000">
                                          <p:val>
                                            <p:strVal val="0-ppt_w/2"/>
                                          </p:val>
                                        </p:tav>
                                      </p:tavLst>
                                    </p:anim>
                                    <p:anim calcmode="lin" valueType="num">
                                      <p:cBhvr additive="base">
                                        <p:cTn id="638" dur="2000"/>
                                        <p:tgtEl>
                                          <p:spTgt spid="14"/>
                                        </p:tgtEl>
                                        <p:attrNameLst>
                                          <p:attrName>ppt_y</p:attrName>
                                        </p:attrNameLst>
                                      </p:cBhvr>
                                      <p:tavLst>
                                        <p:tav tm="0">
                                          <p:val>
                                            <p:strVal val="ppt_y"/>
                                          </p:val>
                                        </p:tav>
                                        <p:tav tm="100000">
                                          <p:val>
                                            <p:strVal val="1+ppt_h/2"/>
                                          </p:val>
                                        </p:tav>
                                      </p:tavLst>
                                    </p:anim>
                                    <p:set>
                                      <p:cBhvr>
                                        <p:cTn id="639" dur="1" fill="hold">
                                          <p:stCondLst>
                                            <p:cond delay="1999"/>
                                          </p:stCondLst>
                                        </p:cTn>
                                        <p:tgtEl>
                                          <p:spTgt spid="14"/>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4"/>
                                        </p:tgtEl>
                                        <p:attrNameLst>
                                          <p:attrName>ppt_x</p:attrName>
                                        </p:attrNameLst>
                                      </p:cBhvr>
                                      <p:tavLst>
                                        <p:tav tm="0">
                                          <p:val>
                                            <p:strVal val="ppt_x"/>
                                          </p:val>
                                        </p:tav>
                                        <p:tav tm="100000">
                                          <p:val>
                                            <p:strVal val="0-ppt_w/2"/>
                                          </p:val>
                                        </p:tav>
                                      </p:tavLst>
                                    </p:anim>
                                    <p:anim calcmode="lin" valueType="num">
                                      <p:cBhvr additive="base">
                                        <p:cTn id="642" dur="2000"/>
                                        <p:tgtEl>
                                          <p:spTgt spid="24"/>
                                        </p:tgtEl>
                                        <p:attrNameLst>
                                          <p:attrName>ppt_y</p:attrName>
                                        </p:attrNameLst>
                                      </p:cBhvr>
                                      <p:tavLst>
                                        <p:tav tm="0">
                                          <p:val>
                                            <p:strVal val="ppt_y"/>
                                          </p:val>
                                        </p:tav>
                                        <p:tav tm="100000">
                                          <p:val>
                                            <p:strVal val="1+ppt_h/2"/>
                                          </p:val>
                                        </p:tav>
                                      </p:tavLst>
                                    </p:anim>
                                    <p:set>
                                      <p:cBhvr>
                                        <p:cTn id="643" dur="1" fill="hold">
                                          <p:stCondLst>
                                            <p:cond delay="1999"/>
                                          </p:stCondLst>
                                        </p:cTn>
                                        <p:tgtEl>
                                          <p:spTgt spid="24"/>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4"/>
                                        </p:tgtEl>
                                        <p:attrNameLst>
                                          <p:attrName>ppt_x</p:attrName>
                                        </p:attrNameLst>
                                      </p:cBhvr>
                                      <p:tavLst>
                                        <p:tav tm="0">
                                          <p:val>
                                            <p:strVal val="ppt_x"/>
                                          </p:val>
                                        </p:tav>
                                        <p:tav tm="100000">
                                          <p:val>
                                            <p:strVal val="0-ppt_w/2"/>
                                          </p:val>
                                        </p:tav>
                                      </p:tavLst>
                                    </p:anim>
                                    <p:anim calcmode="lin" valueType="num">
                                      <p:cBhvr additive="base">
                                        <p:cTn id="646" dur="2000"/>
                                        <p:tgtEl>
                                          <p:spTgt spid="34"/>
                                        </p:tgtEl>
                                        <p:attrNameLst>
                                          <p:attrName>ppt_y</p:attrName>
                                        </p:attrNameLst>
                                      </p:cBhvr>
                                      <p:tavLst>
                                        <p:tav tm="0">
                                          <p:val>
                                            <p:strVal val="ppt_y"/>
                                          </p:val>
                                        </p:tav>
                                        <p:tav tm="100000">
                                          <p:val>
                                            <p:strVal val="1+ppt_h/2"/>
                                          </p:val>
                                        </p:tav>
                                      </p:tavLst>
                                    </p:anim>
                                    <p:set>
                                      <p:cBhvr>
                                        <p:cTn id="647" dur="1" fill="hold">
                                          <p:stCondLst>
                                            <p:cond delay="1999"/>
                                          </p:stCondLst>
                                        </p:cTn>
                                        <p:tgtEl>
                                          <p:spTgt spid="34"/>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4"/>
                                        </p:tgtEl>
                                        <p:attrNameLst>
                                          <p:attrName>ppt_x</p:attrName>
                                        </p:attrNameLst>
                                      </p:cBhvr>
                                      <p:tavLst>
                                        <p:tav tm="0">
                                          <p:val>
                                            <p:strVal val="ppt_x"/>
                                          </p:val>
                                        </p:tav>
                                        <p:tav tm="100000">
                                          <p:val>
                                            <p:strVal val="0-ppt_w/2"/>
                                          </p:val>
                                        </p:tav>
                                      </p:tavLst>
                                    </p:anim>
                                    <p:anim calcmode="lin" valueType="num">
                                      <p:cBhvr additive="base">
                                        <p:cTn id="650" dur="2000"/>
                                        <p:tgtEl>
                                          <p:spTgt spid="44"/>
                                        </p:tgtEl>
                                        <p:attrNameLst>
                                          <p:attrName>ppt_y</p:attrName>
                                        </p:attrNameLst>
                                      </p:cBhvr>
                                      <p:tavLst>
                                        <p:tav tm="0">
                                          <p:val>
                                            <p:strVal val="ppt_y"/>
                                          </p:val>
                                        </p:tav>
                                        <p:tav tm="100000">
                                          <p:val>
                                            <p:strVal val="1+ppt_h/2"/>
                                          </p:val>
                                        </p:tav>
                                      </p:tavLst>
                                    </p:anim>
                                    <p:set>
                                      <p:cBhvr>
                                        <p:cTn id="651" dur="1" fill="hold">
                                          <p:stCondLst>
                                            <p:cond delay="1999"/>
                                          </p:stCondLst>
                                        </p:cTn>
                                        <p:tgtEl>
                                          <p:spTgt spid="44"/>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4"/>
                                        </p:tgtEl>
                                        <p:attrNameLst>
                                          <p:attrName>ppt_x</p:attrName>
                                        </p:attrNameLst>
                                      </p:cBhvr>
                                      <p:tavLst>
                                        <p:tav tm="0">
                                          <p:val>
                                            <p:strVal val="ppt_x"/>
                                          </p:val>
                                        </p:tav>
                                        <p:tav tm="100000">
                                          <p:val>
                                            <p:strVal val="0-ppt_w/2"/>
                                          </p:val>
                                        </p:tav>
                                      </p:tavLst>
                                    </p:anim>
                                    <p:anim calcmode="lin" valueType="num">
                                      <p:cBhvr additive="base">
                                        <p:cTn id="654" dur="2000"/>
                                        <p:tgtEl>
                                          <p:spTgt spid="54"/>
                                        </p:tgtEl>
                                        <p:attrNameLst>
                                          <p:attrName>ppt_y</p:attrName>
                                        </p:attrNameLst>
                                      </p:cBhvr>
                                      <p:tavLst>
                                        <p:tav tm="0">
                                          <p:val>
                                            <p:strVal val="ppt_y"/>
                                          </p:val>
                                        </p:tav>
                                        <p:tav tm="100000">
                                          <p:val>
                                            <p:strVal val="1+ppt_h/2"/>
                                          </p:val>
                                        </p:tav>
                                      </p:tavLst>
                                    </p:anim>
                                    <p:set>
                                      <p:cBhvr>
                                        <p:cTn id="655" dur="1" fill="hold">
                                          <p:stCondLst>
                                            <p:cond delay="1999"/>
                                          </p:stCondLst>
                                        </p:cTn>
                                        <p:tgtEl>
                                          <p:spTgt spid="54"/>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4"/>
                                        </p:tgtEl>
                                        <p:attrNameLst>
                                          <p:attrName>ppt_x</p:attrName>
                                        </p:attrNameLst>
                                      </p:cBhvr>
                                      <p:tavLst>
                                        <p:tav tm="0">
                                          <p:val>
                                            <p:strVal val="ppt_x"/>
                                          </p:val>
                                        </p:tav>
                                        <p:tav tm="100000">
                                          <p:val>
                                            <p:strVal val="0-ppt_w/2"/>
                                          </p:val>
                                        </p:tav>
                                      </p:tavLst>
                                    </p:anim>
                                    <p:anim calcmode="lin" valueType="num">
                                      <p:cBhvr additive="base">
                                        <p:cTn id="658" dur="2000"/>
                                        <p:tgtEl>
                                          <p:spTgt spid="64"/>
                                        </p:tgtEl>
                                        <p:attrNameLst>
                                          <p:attrName>ppt_y</p:attrName>
                                        </p:attrNameLst>
                                      </p:cBhvr>
                                      <p:tavLst>
                                        <p:tav tm="0">
                                          <p:val>
                                            <p:strVal val="ppt_y"/>
                                          </p:val>
                                        </p:tav>
                                        <p:tav tm="100000">
                                          <p:val>
                                            <p:strVal val="1+ppt_h/2"/>
                                          </p:val>
                                        </p:tav>
                                      </p:tavLst>
                                    </p:anim>
                                    <p:set>
                                      <p:cBhvr>
                                        <p:cTn id="659" dur="1" fill="hold">
                                          <p:stCondLst>
                                            <p:cond delay="1999"/>
                                          </p:stCondLst>
                                        </p:cTn>
                                        <p:tgtEl>
                                          <p:spTgt spid="64"/>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4"/>
                                        </p:tgtEl>
                                        <p:attrNameLst>
                                          <p:attrName>ppt_x</p:attrName>
                                        </p:attrNameLst>
                                      </p:cBhvr>
                                      <p:tavLst>
                                        <p:tav tm="0">
                                          <p:val>
                                            <p:strVal val="ppt_x"/>
                                          </p:val>
                                        </p:tav>
                                        <p:tav tm="100000">
                                          <p:val>
                                            <p:strVal val="0-ppt_w/2"/>
                                          </p:val>
                                        </p:tav>
                                      </p:tavLst>
                                    </p:anim>
                                    <p:anim calcmode="lin" valueType="num">
                                      <p:cBhvr additive="base">
                                        <p:cTn id="662" dur="2000"/>
                                        <p:tgtEl>
                                          <p:spTgt spid="74"/>
                                        </p:tgtEl>
                                        <p:attrNameLst>
                                          <p:attrName>ppt_y</p:attrName>
                                        </p:attrNameLst>
                                      </p:cBhvr>
                                      <p:tavLst>
                                        <p:tav tm="0">
                                          <p:val>
                                            <p:strVal val="ppt_y"/>
                                          </p:val>
                                        </p:tav>
                                        <p:tav tm="100000">
                                          <p:val>
                                            <p:strVal val="1+ppt_h/2"/>
                                          </p:val>
                                        </p:tav>
                                      </p:tavLst>
                                    </p:anim>
                                    <p:set>
                                      <p:cBhvr>
                                        <p:cTn id="663" dur="1" fill="hold">
                                          <p:stCondLst>
                                            <p:cond delay="1999"/>
                                          </p:stCondLst>
                                        </p:cTn>
                                        <p:tgtEl>
                                          <p:spTgt spid="74"/>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2"/>
                                        </p:tgtEl>
                                        <p:attrNameLst>
                                          <p:attrName>ppt_x</p:attrName>
                                        </p:attrNameLst>
                                      </p:cBhvr>
                                      <p:tavLst>
                                        <p:tav tm="0">
                                          <p:val>
                                            <p:strVal val="ppt_x"/>
                                          </p:val>
                                        </p:tav>
                                        <p:tav tm="100000">
                                          <p:val>
                                            <p:strVal val="0-ppt_w/2"/>
                                          </p:val>
                                        </p:tav>
                                      </p:tavLst>
                                    </p:anim>
                                    <p:anim calcmode="lin" valueType="num">
                                      <p:cBhvr additive="base">
                                        <p:cTn id="666" dur="2000"/>
                                        <p:tgtEl>
                                          <p:spTgt spid="12"/>
                                        </p:tgtEl>
                                        <p:attrNameLst>
                                          <p:attrName>ppt_y</p:attrName>
                                        </p:attrNameLst>
                                      </p:cBhvr>
                                      <p:tavLst>
                                        <p:tav tm="0">
                                          <p:val>
                                            <p:strVal val="ppt_y"/>
                                          </p:val>
                                        </p:tav>
                                        <p:tav tm="100000">
                                          <p:val>
                                            <p:strVal val="1+ppt_h/2"/>
                                          </p:val>
                                        </p:tav>
                                      </p:tavLst>
                                    </p:anim>
                                    <p:set>
                                      <p:cBhvr>
                                        <p:cTn id="667" dur="1" fill="hold">
                                          <p:stCondLst>
                                            <p:cond delay="1999"/>
                                          </p:stCondLst>
                                        </p:cTn>
                                        <p:tgtEl>
                                          <p:spTgt spid="12"/>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2"/>
                                        </p:tgtEl>
                                        <p:attrNameLst>
                                          <p:attrName>ppt_x</p:attrName>
                                        </p:attrNameLst>
                                      </p:cBhvr>
                                      <p:tavLst>
                                        <p:tav tm="0">
                                          <p:val>
                                            <p:strVal val="ppt_x"/>
                                          </p:val>
                                        </p:tav>
                                        <p:tav tm="100000">
                                          <p:val>
                                            <p:strVal val="0-ppt_w/2"/>
                                          </p:val>
                                        </p:tav>
                                      </p:tavLst>
                                    </p:anim>
                                    <p:anim calcmode="lin" valueType="num">
                                      <p:cBhvr additive="base">
                                        <p:cTn id="670" dur="2000"/>
                                        <p:tgtEl>
                                          <p:spTgt spid="22"/>
                                        </p:tgtEl>
                                        <p:attrNameLst>
                                          <p:attrName>ppt_y</p:attrName>
                                        </p:attrNameLst>
                                      </p:cBhvr>
                                      <p:tavLst>
                                        <p:tav tm="0">
                                          <p:val>
                                            <p:strVal val="ppt_y"/>
                                          </p:val>
                                        </p:tav>
                                        <p:tav tm="100000">
                                          <p:val>
                                            <p:strVal val="1+ppt_h/2"/>
                                          </p:val>
                                        </p:tav>
                                      </p:tavLst>
                                    </p:anim>
                                    <p:set>
                                      <p:cBhvr>
                                        <p:cTn id="671" dur="1" fill="hold">
                                          <p:stCondLst>
                                            <p:cond delay="1999"/>
                                          </p:stCondLst>
                                        </p:cTn>
                                        <p:tgtEl>
                                          <p:spTgt spid="22"/>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2"/>
                                        </p:tgtEl>
                                        <p:attrNameLst>
                                          <p:attrName>ppt_x</p:attrName>
                                        </p:attrNameLst>
                                      </p:cBhvr>
                                      <p:tavLst>
                                        <p:tav tm="0">
                                          <p:val>
                                            <p:strVal val="ppt_x"/>
                                          </p:val>
                                        </p:tav>
                                        <p:tav tm="100000">
                                          <p:val>
                                            <p:strVal val="0-ppt_w/2"/>
                                          </p:val>
                                        </p:tav>
                                      </p:tavLst>
                                    </p:anim>
                                    <p:anim calcmode="lin" valueType="num">
                                      <p:cBhvr additive="base">
                                        <p:cTn id="674" dur="2000"/>
                                        <p:tgtEl>
                                          <p:spTgt spid="32"/>
                                        </p:tgtEl>
                                        <p:attrNameLst>
                                          <p:attrName>ppt_y</p:attrName>
                                        </p:attrNameLst>
                                      </p:cBhvr>
                                      <p:tavLst>
                                        <p:tav tm="0">
                                          <p:val>
                                            <p:strVal val="ppt_y"/>
                                          </p:val>
                                        </p:tav>
                                        <p:tav tm="100000">
                                          <p:val>
                                            <p:strVal val="1+ppt_h/2"/>
                                          </p:val>
                                        </p:tav>
                                      </p:tavLst>
                                    </p:anim>
                                    <p:set>
                                      <p:cBhvr>
                                        <p:cTn id="675" dur="1" fill="hold">
                                          <p:stCondLst>
                                            <p:cond delay="1999"/>
                                          </p:stCondLst>
                                        </p:cTn>
                                        <p:tgtEl>
                                          <p:spTgt spid="32"/>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2"/>
                                        </p:tgtEl>
                                        <p:attrNameLst>
                                          <p:attrName>ppt_x</p:attrName>
                                        </p:attrNameLst>
                                      </p:cBhvr>
                                      <p:tavLst>
                                        <p:tav tm="0">
                                          <p:val>
                                            <p:strVal val="ppt_x"/>
                                          </p:val>
                                        </p:tav>
                                        <p:tav tm="100000">
                                          <p:val>
                                            <p:strVal val="0-ppt_w/2"/>
                                          </p:val>
                                        </p:tav>
                                      </p:tavLst>
                                    </p:anim>
                                    <p:anim calcmode="lin" valueType="num">
                                      <p:cBhvr additive="base">
                                        <p:cTn id="678" dur="2000"/>
                                        <p:tgtEl>
                                          <p:spTgt spid="42"/>
                                        </p:tgtEl>
                                        <p:attrNameLst>
                                          <p:attrName>ppt_y</p:attrName>
                                        </p:attrNameLst>
                                      </p:cBhvr>
                                      <p:tavLst>
                                        <p:tav tm="0">
                                          <p:val>
                                            <p:strVal val="ppt_y"/>
                                          </p:val>
                                        </p:tav>
                                        <p:tav tm="100000">
                                          <p:val>
                                            <p:strVal val="1+ppt_h/2"/>
                                          </p:val>
                                        </p:tav>
                                      </p:tavLst>
                                    </p:anim>
                                    <p:set>
                                      <p:cBhvr>
                                        <p:cTn id="679" dur="1" fill="hold">
                                          <p:stCondLst>
                                            <p:cond delay="1999"/>
                                          </p:stCondLst>
                                        </p:cTn>
                                        <p:tgtEl>
                                          <p:spTgt spid="42"/>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2"/>
                                        </p:tgtEl>
                                        <p:attrNameLst>
                                          <p:attrName>ppt_x</p:attrName>
                                        </p:attrNameLst>
                                      </p:cBhvr>
                                      <p:tavLst>
                                        <p:tav tm="0">
                                          <p:val>
                                            <p:strVal val="ppt_x"/>
                                          </p:val>
                                        </p:tav>
                                        <p:tav tm="100000">
                                          <p:val>
                                            <p:strVal val="0-ppt_w/2"/>
                                          </p:val>
                                        </p:tav>
                                      </p:tavLst>
                                    </p:anim>
                                    <p:anim calcmode="lin" valueType="num">
                                      <p:cBhvr additive="base">
                                        <p:cTn id="682" dur="2000"/>
                                        <p:tgtEl>
                                          <p:spTgt spid="52"/>
                                        </p:tgtEl>
                                        <p:attrNameLst>
                                          <p:attrName>ppt_y</p:attrName>
                                        </p:attrNameLst>
                                      </p:cBhvr>
                                      <p:tavLst>
                                        <p:tav tm="0">
                                          <p:val>
                                            <p:strVal val="ppt_y"/>
                                          </p:val>
                                        </p:tav>
                                        <p:tav tm="100000">
                                          <p:val>
                                            <p:strVal val="1+ppt_h/2"/>
                                          </p:val>
                                        </p:tav>
                                      </p:tavLst>
                                    </p:anim>
                                    <p:set>
                                      <p:cBhvr>
                                        <p:cTn id="683" dur="1" fill="hold">
                                          <p:stCondLst>
                                            <p:cond delay="1999"/>
                                          </p:stCondLst>
                                        </p:cTn>
                                        <p:tgtEl>
                                          <p:spTgt spid="52"/>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2"/>
                                        </p:tgtEl>
                                        <p:attrNameLst>
                                          <p:attrName>ppt_x</p:attrName>
                                        </p:attrNameLst>
                                      </p:cBhvr>
                                      <p:tavLst>
                                        <p:tav tm="0">
                                          <p:val>
                                            <p:strVal val="ppt_x"/>
                                          </p:val>
                                        </p:tav>
                                        <p:tav tm="100000">
                                          <p:val>
                                            <p:strVal val="0-ppt_w/2"/>
                                          </p:val>
                                        </p:tav>
                                      </p:tavLst>
                                    </p:anim>
                                    <p:anim calcmode="lin" valueType="num">
                                      <p:cBhvr additive="base">
                                        <p:cTn id="686" dur="2000"/>
                                        <p:tgtEl>
                                          <p:spTgt spid="62"/>
                                        </p:tgtEl>
                                        <p:attrNameLst>
                                          <p:attrName>ppt_y</p:attrName>
                                        </p:attrNameLst>
                                      </p:cBhvr>
                                      <p:tavLst>
                                        <p:tav tm="0">
                                          <p:val>
                                            <p:strVal val="ppt_y"/>
                                          </p:val>
                                        </p:tav>
                                        <p:tav tm="100000">
                                          <p:val>
                                            <p:strVal val="1+ppt_h/2"/>
                                          </p:val>
                                        </p:tav>
                                      </p:tavLst>
                                    </p:anim>
                                    <p:set>
                                      <p:cBhvr>
                                        <p:cTn id="687" dur="1" fill="hold">
                                          <p:stCondLst>
                                            <p:cond delay="1999"/>
                                          </p:stCondLst>
                                        </p:cTn>
                                        <p:tgtEl>
                                          <p:spTgt spid="62"/>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2"/>
                                        </p:tgtEl>
                                        <p:attrNameLst>
                                          <p:attrName>ppt_x</p:attrName>
                                        </p:attrNameLst>
                                      </p:cBhvr>
                                      <p:tavLst>
                                        <p:tav tm="0">
                                          <p:val>
                                            <p:strVal val="ppt_x"/>
                                          </p:val>
                                        </p:tav>
                                        <p:tav tm="100000">
                                          <p:val>
                                            <p:strVal val="0-ppt_w/2"/>
                                          </p:val>
                                        </p:tav>
                                      </p:tavLst>
                                    </p:anim>
                                    <p:anim calcmode="lin" valueType="num">
                                      <p:cBhvr additive="base">
                                        <p:cTn id="690" dur="2000"/>
                                        <p:tgtEl>
                                          <p:spTgt spid="72"/>
                                        </p:tgtEl>
                                        <p:attrNameLst>
                                          <p:attrName>ppt_y</p:attrName>
                                        </p:attrNameLst>
                                      </p:cBhvr>
                                      <p:tavLst>
                                        <p:tav tm="0">
                                          <p:val>
                                            <p:strVal val="ppt_y"/>
                                          </p:val>
                                        </p:tav>
                                        <p:tav tm="100000">
                                          <p:val>
                                            <p:strVal val="1+ppt_h/2"/>
                                          </p:val>
                                        </p:tav>
                                      </p:tavLst>
                                    </p:anim>
                                    <p:set>
                                      <p:cBhvr>
                                        <p:cTn id="691" dur="1" fill="hold">
                                          <p:stCondLst>
                                            <p:cond delay="1999"/>
                                          </p:stCondLst>
                                        </p:cTn>
                                        <p:tgtEl>
                                          <p:spTgt spid="72"/>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2"/>
                                        </p:tgtEl>
                                        <p:attrNameLst>
                                          <p:attrName>ppt_x</p:attrName>
                                        </p:attrNameLst>
                                      </p:cBhvr>
                                      <p:tavLst>
                                        <p:tav tm="0">
                                          <p:val>
                                            <p:strVal val="ppt_x"/>
                                          </p:val>
                                        </p:tav>
                                        <p:tav tm="100000">
                                          <p:val>
                                            <p:strVal val="0-ppt_w/2"/>
                                          </p:val>
                                        </p:tav>
                                      </p:tavLst>
                                    </p:anim>
                                    <p:anim calcmode="lin" valueType="num">
                                      <p:cBhvr additive="base">
                                        <p:cTn id="694" dur="2000"/>
                                        <p:tgtEl>
                                          <p:spTgt spid="82"/>
                                        </p:tgtEl>
                                        <p:attrNameLst>
                                          <p:attrName>ppt_y</p:attrName>
                                        </p:attrNameLst>
                                      </p:cBhvr>
                                      <p:tavLst>
                                        <p:tav tm="0">
                                          <p:val>
                                            <p:strVal val="ppt_y"/>
                                          </p:val>
                                        </p:tav>
                                        <p:tav tm="100000">
                                          <p:val>
                                            <p:strVal val="1+ppt_h/2"/>
                                          </p:val>
                                        </p:tav>
                                      </p:tavLst>
                                    </p:anim>
                                    <p:set>
                                      <p:cBhvr>
                                        <p:cTn id="695" dur="1" fill="hold">
                                          <p:stCondLst>
                                            <p:cond delay="1999"/>
                                          </p:stCondLst>
                                        </p:cTn>
                                        <p:tgtEl>
                                          <p:spTgt spid="82"/>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8"/>
                                        </p:tgtEl>
                                        <p:attrNameLst>
                                          <p:attrName>ppt_x</p:attrName>
                                        </p:attrNameLst>
                                      </p:cBhvr>
                                      <p:tavLst>
                                        <p:tav tm="0">
                                          <p:val>
                                            <p:strVal val="ppt_x"/>
                                          </p:val>
                                        </p:tav>
                                        <p:tav tm="100000">
                                          <p:val>
                                            <p:strVal val="0-ppt_w/2"/>
                                          </p:val>
                                        </p:tav>
                                      </p:tavLst>
                                    </p:anim>
                                    <p:anim calcmode="lin" valueType="num">
                                      <p:cBhvr additive="base">
                                        <p:cTn id="698" dur="2000"/>
                                        <p:tgtEl>
                                          <p:spTgt spid="8"/>
                                        </p:tgtEl>
                                        <p:attrNameLst>
                                          <p:attrName>ppt_y</p:attrName>
                                        </p:attrNameLst>
                                      </p:cBhvr>
                                      <p:tavLst>
                                        <p:tav tm="0">
                                          <p:val>
                                            <p:strVal val="ppt_y"/>
                                          </p:val>
                                        </p:tav>
                                        <p:tav tm="100000">
                                          <p:val>
                                            <p:strVal val="1+ppt_h/2"/>
                                          </p:val>
                                        </p:tav>
                                      </p:tavLst>
                                    </p:anim>
                                    <p:set>
                                      <p:cBhvr>
                                        <p:cTn id="699" dur="1" fill="hold">
                                          <p:stCondLst>
                                            <p:cond delay="1999"/>
                                          </p:stCondLst>
                                        </p:cTn>
                                        <p:tgtEl>
                                          <p:spTgt spid="8"/>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8"/>
                                        </p:tgtEl>
                                        <p:attrNameLst>
                                          <p:attrName>ppt_x</p:attrName>
                                        </p:attrNameLst>
                                      </p:cBhvr>
                                      <p:tavLst>
                                        <p:tav tm="0">
                                          <p:val>
                                            <p:strVal val="ppt_x"/>
                                          </p:val>
                                        </p:tav>
                                        <p:tav tm="100000">
                                          <p:val>
                                            <p:strVal val="0-ppt_w/2"/>
                                          </p:val>
                                        </p:tav>
                                      </p:tavLst>
                                    </p:anim>
                                    <p:anim calcmode="lin" valueType="num">
                                      <p:cBhvr additive="base">
                                        <p:cTn id="702" dur="2000"/>
                                        <p:tgtEl>
                                          <p:spTgt spid="18"/>
                                        </p:tgtEl>
                                        <p:attrNameLst>
                                          <p:attrName>ppt_y</p:attrName>
                                        </p:attrNameLst>
                                      </p:cBhvr>
                                      <p:tavLst>
                                        <p:tav tm="0">
                                          <p:val>
                                            <p:strVal val="ppt_y"/>
                                          </p:val>
                                        </p:tav>
                                        <p:tav tm="100000">
                                          <p:val>
                                            <p:strVal val="1+ppt_h/2"/>
                                          </p:val>
                                        </p:tav>
                                      </p:tavLst>
                                    </p:anim>
                                    <p:set>
                                      <p:cBhvr>
                                        <p:cTn id="703" dur="1" fill="hold">
                                          <p:stCondLst>
                                            <p:cond delay="1999"/>
                                          </p:stCondLst>
                                        </p:cTn>
                                        <p:tgtEl>
                                          <p:spTgt spid="18"/>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8"/>
                                        </p:tgtEl>
                                        <p:attrNameLst>
                                          <p:attrName>ppt_x</p:attrName>
                                        </p:attrNameLst>
                                      </p:cBhvr>
                                      <p:tavLst>
                                        <p:tav tm="0">
                                          <p:val>
                                            <p:strVal val="ppt_x"/>
                                          </p:val>
                                        </p:tav>
                                        <p:tav tm="100000">
                                          <p:val>
                                            <p:strVal val="0-ppt_w/2"/>
                                          </p:val>
                                        </p:tav>
                                      </p:tavLst>
                                    </p:anim>
                                    <p:anim calcmode="lin" valueType="num">
                                      <p:cBhvr additive="base">
                                        <p:cTn id="706" dur="2000"/>
                                        <p:tgtEl>
                                          <p:spTgt spid="28"/>
                                        </p:tgtEl>
                                        <p:attrNameLst>
                                          <p:attrName>ppt_y</p:attrName>
                                        </p:attrNameLst>
                                      </p:cBhvr>
                                      <p:tavLst>
                                        <p:tav tm="0">
                                          <p:val>
                                            <p:strVal val="ppt_y"/>
                                          </p:val>
                                        </p:tav>
                                        <p:tav tm="100000">
                                          <p:val>
                                            <p:strVal val="1+ppt_h/2"/>
                                          </p:val>
                                        </p:tav>
                                      </p:tavLst>
                                    </p:anim>
                                    <p:set>
                                      <p:cBhvr>
                                        <p:cTn id="707" dur="1" fill="hold">
                                          <p:stCondLst>
                                            <p:cond delay="1999"/>
                                          </p:stCondLst>
                                        </p:cTn>
                                        <p:tgtEl>
                                          <p:spTgt spid="28"/>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8"/>
                                        </p:tgtEl>
                                        <p:attrNameLst>
                                          <p:attrName>ppt_x</p:attrName>
                                        </p:attrNameLst>
                                      </p:cBhvr>
                                      <p:tavLst>
                                        <p:tav tm="0">
                                          <p:val>
                                            <p:strVal val="ppt_x"/>
                                          </p:val>
                                        </p:tav>
                                        <p:tav tm="100000">
                                          <p:val>
                                            <p:strVal val="0-ppt_w/2"/>
                                          </p:val>
                                        </p:tav>
                                      </p:tavLst>
                                    </p:anim>
                                    <p:anim calcmode="lin" valueType="num">
                                      <p:cBhvr additive="base">
                                        <p:cTn id="710" dur="2000"/>
                                        <p:tgtEl>
                                          <p:spTgt spid="38"/>
                                        </p:tgtEl>
                                        <p:attrNameLst>
                                          <p:attrName>ppt_y</p:attrName>
                                        </p:attrNameLst>
                                      </p:cBhvr>
                                      <p:tavLst>
                                        <p:tav tm="0">
                                          <p:val>
                                            <p:strVal val="ppt_y"/>
                                          </p:val>
                                        </p:tav>
                                        <p:tav tm="100000">
                                          <p:val>
                                            <p:strVal val="1+ppt_h/2"/>
                                          </p:val>
                                        </p:tav>
                                      </p:tavLst>
                                    </p:anim>
                                    <p:set>
                                      <p:cBhvr>
                                        <p:cTn id="711" dur="1" fill="hold">
                                          <p:stCondLst>
                                            <p:cond delay="1999"/>
                                          </p:stCondLst>
                                        </p:cTn>
                                        <p:tgtEl>
                                          <p:spTgt spid="38"/>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8"/>
                                        </p:tgtEl>
                                        <p:attrNameLst>
                                          <p:attrName>ppt_x</p:attrName>
                                        </p:attrNameLst>
                                      </p:cBhvr>
                                      <p:tavLst>
                                        <p:tav tm="0">
                                          <p:val>
                                            <p:strVal val="ppt_x"/>
                                          </p:val>
                                        </p:tav>
                                        <p:tav tm="100000">
                                          <p:val>
                                            <p:strVal val="0-ppt_w/2"/>
                                          </p:val>
                                        </p:tav>
                                      </p:tavLst>
                                    </p:anim>
                                    <p:anim calcmode="lin" valueType="num">
                                      <p:cBhvr additive="base">
                                        <p:cTn id="714" dur="2000"/>
                                        <p:tgtEl>
                                          <p:spTgt spid="48"/>
                                        </p:tgtEl>
                                        <p:attrNameLst>
                                          <p:attrName>ppt_y</p:attrName>
                                        </p:attrNameLst>
                                      </p:cBhvr>
                                      <p:tavLst>
                                        <p:tav tm="0">
                                          <p:val>
                                            <p:strVal val="ppt_y"/>
                                          </p:val>
                                        </p:tav>
                                        <p:tav tm="100000">
                                          <p:val>
                                            <p:strVal val="1+ppt_h/2"/>
                                          </p:val>
                                        </p:tav>
                                      </p:tavLst>
                                    </p:anim>
                                    <p:set>
                                      <p:cBhvr>
                                        <p:cTn id="715" dur="1" fill="hold">
                                          <p:stCondLst>
                                            <p:cond delay="1999"/>
                                          </p:stCondLst>
                                        </p:cTn>
                                        <p:tgtEl>
                                          <p:spTgt spid="48"/>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8"/>
                                        </p:tgtEl>
                                        <p:attrNameLst>
                                          <p:attrName>ppt_x</p:attrName>
                                        </p:attrNameLst>
                                      </p:cBhvr>
                                      <p:tavLst>
                                        <p:tav tm="0">
                                          <p:val>
                                            <p:strVal val="ppt_x"/>
                                          </p:val>
                                        </p:tav>
                                        <p:tav tm="100000">
                                          <p:val>
                                            <p:strVal val="0-ppt_w/2"/>
                                          </p:val>
                                        </p:tav>
                                      </p:tavLst>
                                    </p:anim>
                                    <p:anim calcmode="lin" valueType="num">
                                      <p:cBhvr additive="base">
                                        <p:cTn id="718" dur="2000"/>
                                        <p:tgtEl>
                                          <p:spTgt spid="58"/>
                                        </p:tgtEl>
                                        <p:attrNameLst>
                                          <p:attrName>ppt_y</p:attrName>
                                        </p:attrNameLst>
                                      </p:cBhvr>
                                      <p:tavLst>
                                        <p:tav tm="0">
                                          <p:val>
                                            <p:strVal val="ppt_y"/>
                                          </p:val>
                                        </p:tav>
                                        <p:tav tm="100000">
                                          <p:val>
                                            <p:strVal val="1+ppt_h/2"/>
                                          </p:val>
                                        </p:tav>
                                      </p:tavLst>
                                    </p:anim>
                                    <p:set>
                                      <p:cBhvr>
                                        <p:cTn id="719" dur="1" fill="hold">
                                          <p:stCondLst>
                                            <p:cond delay="1999"/>
                                          </p:stCondLst>
                                        </p:cTn>
                                        <p:tgtEl>
                                          <p:spTgt spid="58"/>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8"/>
                                        </p:tgtEl>
                                        <p:attrNameLst>
                                          <p:attrName>ppt_x</p:attrName>
                                        </p:attrNameLst>
                                      </p:cBhvr>
                                      <p:tavLst>
                                        <p:tav tm="0">
                                          <p:val>
                                            <p:strVal val="ppt_x"/>
                                          </p:val>
                                        </p:tav>
                                        <p:tav tm="100000">
                                          <p:val>
                                            <p:strVal val="0-ppt_w/2"/>
                                          </p:val>
                                        </p:tav>
                                      </p:tavLst>
                                    </p:anim>
                                    <p:anim calcmode="lin" valueType="num">
                                      <p:cBhvr additive="base">
                                        <p:cTn id="722" dur="2000"/>
                                        <p:tgtEl>
                                          <p:spTgt spid="68"/>
                                        </p:tgtEl>
                                        <p:attrNameLst>
                                          <p:attrName>ppt_y</p:attrName>
                                        </p:attrNameLst>
                                      </p:cBhvr>
                                      <p:tavLst>
                                        <p:tav tm="0">
                                          <p:val>
                                            <p:strVal val="ppt_y"/>
                                          </p:val>
                                        </p:tav>
                                        <p:tav tm="100000">
                                          <p:val>
                                            <p:strVal val="1+ppt_h/2"/>
                                          </p:val>
                                        </p:tav>
                                      </p:tavLst>
                                    </p:anim>
                                    <p:set>
                                      <p:cBhvr>
                                        <p:cTn id="723" dur="1" fill="hold">
                                          <p:stCondLst>
                                            <p:cond delay="1999"/>
                                          </p:stCondLst>
                                        </p:cTn>
                                        <p:tgtEl>
                                          <p:spTgt spid="68"/>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8"/>
                                        </p:tgtEl>
                                        <p:attrNameLst>
                                          <p:attrName>ppt_x</p:attrName>
                                        </p:attrNameLst>
                                      </p:cBhvr>
                                      <p:tavLst>
                                        <p:tav tm="0">
                                          <p:val>
                                            <p:strVal val="ppt_x"/>
                                          </p:val>
                                        </p:tav>
                                        <p:tav tm="100000">
                                          <p:val>
                                            <p:strVal val="0-ppt_w/2"/>
                                          </p:val>
                                        </p:tav>
                                      </p:tavLst>
                                    </p:anim>
                                    <p:anim calcmode="lin" valueType="num">
                                      <p:cBhvr additive="base">
                                        <p:cTn id="726" dur="2000"/>
                                        <p:tgtEl>
                                          <p:spTgt spid="78"/>
                                        </p:tgtEl>
                                        <p:attrNameLst>
                                          <p:attrName>ppt_y</p:attrName>
                                        </p:attrNameLst>
                                      </p:cBhvr>
                                      <p:tavLst>
                                        <p:tav tm="0">
                                          <p:val>
                                            <p:strVal val="ppt_y"/>
                                          </p:val>
                                        </p:tav>
                                        <p:tav tm="100000">
                                          <p:val>
                                            <p:strVal val="1+ppt_h/2"/>
                                          </p:val>
                                        </p:tav>
                                      </p:tavLst>
                                    </p:anim>
                                    <p:set>
                                      <p:cBhvr>
                                        <p:cTn id="727" dur="1" fill="hold">
                                          <p:stCondLst>
                                            <p:cond delay="1999"/>
                                          </p:stCondLst>
                                        </p:cTn>
                                        <p:tgtEl>
                                          <p:spTgt spid="78"/>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7"/>
                                        </p:tgtEl>
                                        <p:attrNameLst>
                                          <p:attrName>ppt_x</p:attrName>
                                        </p:attrNameLst>
                                      </p:cBhvr>
                                      <p:tavLst>
                                        <p:tav tm="0">
                                          <p:val>
                                            <p:strVal val="ppt_x"/>
                                          </p:val>
                                        </p:tav>
                                        <p:tav tm="100000">
                                          <p:val>
                                            <p:strVal val="1+ppt_w/2"/>
                                          </p:val>
                                        </p:tav>
                                      </p:tavLst>
                                    </p:anim>
                                    <p:anim calcmode="lin" valueType="num">
                                      <p:cBhvr additive="base">
                                        <p:cTn id="730" dur="2000"/>
                                        <p:tgtEl>
                                          <p:spTgt spid="7"/>
                                        </p:tgtEl>
                                        <p:attrNameLst>
                                          <p:attrName>ppt_y</p:attrName>
                                        </p:attrNameLst>
                                      </p:cBhvr>
                                      <p:tavLst>
                                        <p:tav tm="0">
                                          <p:val>
                                            <p:strVal val="ppt_y"/>
                                          </p:val>
                                        </p:tav>
                                        <p:tav tm="100000">
                                          <p:val>
                                            <p:strVal val="1+ppt_h/2"/>
                                          </p:val>
                                        </p:tav>
                                      </p:tavLst>
                                    </p:anim>
                                    <p:set>
                                      <p:cBhvr>
                                        <p:cTn id="731" dur="1" fill="hold">
                                          <p:stCondLst>
                                            <p:cond delay="1999"/>
                                          </p:stCondLst>
                                        </p:cTn>
                                        <p:tgtEl>
                                          <p:spTgt spid="7"/>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7"/>
                                        </p:tgtEl>
                                        <p:attrNameLst>
                                          <p:attrName>ppt_x</p:attrName>
                                        </p:attrNameLst>
                                      </p:cBhvr>
                                      <p:tavLst>
                                        <p:tav tm="0">
                                          <p:val>
                                            <p:strVal val="ppt_x"/>
                                          </p:val>
                                        </p:tav>
                                        <p:tav tm="100000">
                                          <p:val>
                                            <p:strVal val="1+ppt_w/2"/>
                                          </p:val>
                                        </p:tav>
                                      </p:tavLst>
                                    </p:anim>
                                    <p:anim calcmode="lin" valueType="num">
                                      <p:cBhvr additive="base">
                                        <p:cTn id="734" dur="2000"/>
                                        <p:tgtEl>
                                          <p:spTgt spid="17"/>
                                        </p:tgtEl>
                                        <p:attrNameLst>
                                          <p:attrName>ppt_y</p:attrName>
                                        </p:attrNameLst>
                                      </p:cBhvr>
                                      <p:tavLst>
                                        <p:tav tm="0">
                                          <p:val>
                                            <p:strVal val="ppt_y"/>
                                          </p:val>
                                        </p:tav>
                                        <p:tav tm="100000">
                                          <p:val>
                                            <p:strVal val="1+ppt_h/2"/>
                                          </p:val>
                                        </p:tav>
                                      </p:tavLst>
                                    </p:anim>
                                    <p:set>
                                      <p:cBhvr>
                                        <p:cTn id="735" dur="1" fill="hold">
                                          <p:stCondLst>
                                            <p:cond delay="1999"/>
                                          </p:stCondLst>
                                        </p:cTn>
                                        <p:tgtEl>
                                          <p:spTgt spid="17"/>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7"/>
                                        </p:tgtEl>
                                        <p:attrNameLst>
                                          <p:attrName>ppt_x</p:attrName>
                                        </p:attrNameLst>
                                      </p:cBhvr>
                                      <p:tavLst>
                                        <p:tav tm="0">
                                          <p:val>
                                            <p:strVal val="ppt_x"/>
                                          </p:val>
                                        </p:tav>
                                        <p:tav tm="100000">
                                          <p:val>
                                            <p:strVal val="1+ppt_w/2"/>
                                          </p:val>
                                        </p:tav>
                                      </p:tavLst>
                                    </p:anim>
                                    <p:anim calcmode="lin" valueType="num">
                                      <p:cBhvr additive="base">
                                        <p:cTn id="738" dur="2000"/>
                                        <p:tgtEl>
                                          <p:spTgt spid="27"/>
                                        </p:tgtEl>
                                        <p:attrNameLst>
                                          <p:attrName>ppt_y</p:attrName>
                                        </p:attrNameLst>
                                      </p:cBhvr>
                                      <p:tavLst>
                                        <p:tav tm="0">
                                          <p:val>
                                            <p:strVal val="ppt_y"/>
                                          </p:val>
                                        </p:tav>
                                        <p:tav tm="100000">
                                          <p:val>
                                            <p:strVal val="1+ppt_h/2"/>
                                          </p:val>
                                        </p:tav>
                                      </p:tavLst>
                                    </p:anim>
                                    <p:set>
                                      <p:cBhvr>
                                        <p:cTn id="739" dur="1" fill="hold">
                                          <p:stCondLst>
                                            <p:cond delay="1999"/>
                                          </p:stCondLst>
                                        </p:cTn>
                                        <p:tgtEl>
                                          <p:spTgt spid="27"/>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7"/>
                                        </p:tgtEl>
                                        <p:attrNameLst>
                                          <p:attrName>ppt_x</p:attrName>
                                        </p:attrNameLst>
                                      </p:cBhvr>
                                      <p:tavLst>
                                        <p:tav tm="0">
                                          <p:val>
                                            <p:strVal val="ppt_x"/>
                                          </p:val>
                                        </p:tav>
                                        <p:tav tm="100000">
                                          <p:val>
                                            <p:strVal val="1+ppt_w/2"/>
                                          </p:val>
                                        </p:tav>
                                      </p:tavLst>
                                    </p:anim>
                                    <p:anim calcmode="lin" valueType="num">
                                      <p:cBhvr additive="base">
                                        <p:cTn id="742" dur="2000"/>
                                        <p:tgtEl>
                                          <p:spTgt spid="37"/>
                                        </p:tgtEl>
                                        <p:attrNameLst>
                                          <p:attrName>ppt_y</p:attrName>
                                        </p:attrNameLst>
                                      </p:cBhvr>
                                      <p:tavLst>
                                        <p:tav tm="0">
                                          <p:val>
                                            <p:strVal val="ppt_y"/>
                                          </p:val>
                                        </p:tav>
                                        <p:tav tm="100000">
                                          <p:val>
                                            <p:strVal val="1+ppt_h/2"/>
                                          </p:val>
                                        </p:tav>
                                      </p:tavLst>
                                    </p:anim>
                                    <p:set>
                                      <p:cBhvr>
                                        <p:cTn id="743" dur="1" fill="hold">
                                          <p:stCondLst>
                                            <p:cond delay="1999"/>
                                          </p:stCondLst>
                                        </p:cTn>
                                        <p:tgtEl>
                                          <p:spTgt spid="37"/>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7"/>
                                        </p:tgtEl>
                                        <p:attrNameLst>
                                          <p:attrName>ppt_x</p:attrName>
                                        </p:attrNameLst>
                                      </p:cBhvr>
                                      <p:tavLst>
                                        <p:tav tm="0">
                                          <p:val>
                                            <p:strVal val="ppt_x"/>
                                          </p:val>
                                        </p:tav>
                                        <p:tav tm="100000">
                                          <p:val>
                                            <p:strVal val="1+ppt_w/2"/>
                                          </p:val>
                                        </p:tav>
                                      </p:tavLst>
                                    </p:anim>
                                    <p:anim calcmode="lin" valueType="num">
                                      <p:cBhvr additive="base">
                                        <p:cTn id="746" dur="2000"/>
                                        <p:tgtEl>
                                          <p:spTgt spid="47"/>
                                        </p:tgtEl>
                                        <p:attrNameLst>
                                          <p:attrName>ppt_y</p:attrName>
                                        </p:attrNameLst>
                                      </p:cBhvr>
                                      <p:tavLst>
                                        <p:tav tm="0">
                                          <p:val>
                                            <p:strVal val="ppt_y"/>
                                          </p:val>
                                        </p:tav>
                                        <p:tav tm="100000">
                                          <p:val>
                                            <p:strVal val="1+ppt_h/2"/>
                                          </p:val>
                                        </p:tav>
                                      </p:tavLst>
                                    </p:anim>
                                    <p:set>
                                      <p:cBhvr>
                                        <p:cTn id="747" dur="1" fill="hold">
                                          <p:stCondLst>
                                            <p:cond delay="1999"/>
                                          </p:stCondLst>
                                        </p:cTn>
                                        <p:tgtEl>
                                          <p:spTgt spid="47"/>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7"/>
                                        </p:tgtEl>
                                        <p:attrNameLst>
                                          <p:attrName>ppt_x</p:attrName>
                                        </p:attrNameLst>
                                      </p:cBhvr>
                                      <p:tavLst>
                                        <p:tav tm="0">
                                          <p:val>
                                            <p:strVal val="ppt_x"/>
                                          </p:val>
                                        </p:tav>
                                        <p:tav tm="100000">
                                          <p:val>
                                            <p:strVal val="1+ppt_w/2"/>
                                          </p:val>
                                        </p:tav>
                                      </p:tavLst>
                                    </p:anim>
                                    <p:anim calcmode="lin" valueType="num">
                                      <p:cBhvr additive="base">
                                        <p:cTn id="750" dur="2000"/>
                                        <p:tgtEl>
                                          <p:spTgt spid="57"/>
                                        </p:tgtEl>
                                        <p:attrNameLst>
                                          <p:attrName>ppt_y</p:attrName>
                                        </p:attrNameLst>
                                      </p:cBhvr>
                                      <p:tavLst>
                                        <p:tav tm="0">
                                          <p:val>
                                            <p:strVal val="ppt_y"/>
                                          </p:val>
                                        </p:tav>
                                        <p:tav tm="100000">
                                          <p:val>
                                            <p:strVal val="1+ppt_h/2"/>
                                          </p:val>
                                        </p:tav>
                                      </p:tavLst>
                                    </p:anim>
                                    <p:set>
                                      <p:cBhvr>
                                        <p:cTn id="751" dur="1" fill="hold">
                                          <p:stCondLst>
                                            <p:cond delay="1999"/>
                                          </p:stCondLst>
                                        </p:cTn>
                                        <p:tgtEl>
                                          <p:spTgt spid="57"/>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7"/>
                                        </p:tgtEl>
                                        <p:attrNameLst>
                                          <p:attrName>ppt_x</p:attrName>
                                        </p:attrNameLst>
                                      </p:cBhvr>
                                      <p:tavLst>
                                        <p:tav tm="0">
                                          <p:val>
                                            <p:strVal val="ppt_x"/>
                                          </p:val>
                                        </p:tav>
                                        <p:tav tm="100000">
                                          <p:val>
                                            <p:strVal val="1+ppt_w/2"/>
                                          </p:val>
                                        </p:tav>
                                      </p:tavLst>
                                    </p:anim>
                                    <p:anim calcmode="lin" valueType="num">
                                      <p:cBhvr additive="base">
                                        <p:cTn id="754" dur="2000"/>
                                        <p:tgtEl>
                                          <p:spTgt spid="67"/>
                                        </p:tgtEl>
                                        <p:attrNameLst>
                                          <p:attrName>ppt_y</p:attrName>
                                        </p:attrNameLst>
                                      </p:cBhvr>
                                      <p:tavLst>
                                        <p:tav tm="0">
                                          <p:val>
                                            <p:strVal val="ppt_y"/>
                                          </p:val>
                                        </p:tav>
                                        <p:tav tm="100000">
                                          <p:val>
                                            <p:strVal val="1+ppt_h/2"/>
                                          </p:val>
                                        </p:tav>
                                      </p:tavLst>
                                    </p:anim>
                                    <p:set>
                                      <p:cBhvr>
                                        <p:cTn id="755" dur="1" fill="hold">
                                          <p:stCondLst>
                                            <p:cond delay="1999"/>
                                          </p:stCondLst>
                                        </p:cTn>
                                        <p:tgtEl>
                                          <p:spTgt spid="67"/>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7"/>
                                        </p:tgtEl>
                                        <p:attrNameLst>
                                          <p:attrName>ppt_x</p:attrName>
                                        </p:attrNameLst>
                                      </p:cBhvr>
                                      <p:tavLst>
                                        <p:tav tm="0">
                                          <p:val>
                                            <p:strVal val="ppt_x"/>
                                          </p:val>
                                        </p:tav>
                                        <p:tav tm="100000">
                                          <p:val>
                                            <p:strVal val="1+ppt_w/2"/>
                                          </p:val>
                                        </p:tav>
                                      </p:tavLst>
                                    </p:anim>
                                    <p:anim calcmode="lin" valueType="num">
                                      <p:cBhvr additive="base">
                                        <p:cTn id="758" dur="2000"/>
                                        <p:tgtEl>
                                          <p:spTgt spid="77"/>
                                        </p:tgtEl>
                                        <p:attrNameLst>
                                          <p:attrName>ppt_y</p:attrName>
                                        </p:attrNameLst>
                                      </p:cBhvr>
                                      <p:tavLst>
                                        <p:tav tm="0">
                                          <p:val>
                                            <p:strVal val="ppt_y"/>
                                          </p:val>
                                        </p:tav>
                                        <p:tav tm="100000">
                                          <p:val>
                                            <p:strVal val="1+ppt_h/2"/>
                                          </p:val>
                                        </p:tav>
                                      </p:tavLst>
                                    </p:anim>
                                    <p:set>
                                      <p:cBhvr>
                                        <p:cTn id="759" dur="1" fill="hold">
                                          <p:stCondLst>
                                            <p:cond delay="1999"/>
                                          </p:stCondLst>
                                        </p:cTn>
                                        <p:tgtEl>
                                          <p:spTgt spid="77"/>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1"/>
                                        </p:tgtEl>
                                        <p:attrNameLst>
                                          <p:attrName>ppt_x</p:attrName>
                                        </p:attrNameLst>
                                      </p:cBhvr>
                                      <p:tavLst>
                                        <p:tav tm="0">
                                          <p:val>
                                            <p:strVal val="ppt_x"/>
                                          </p:val>
                                        </p:tav>
                                        <p:tav tm="100000">
                                          <p:val>
                                            <p:strVal val="1+ppt_w/2"/>
                                          </p:val>
                                        </p:tav>
                                      </p:tavLst>
                                    </p:anim>
                                    <p:anim calcmode="lin" valueType="num">
                                      <p:cBhvr additive="base">
                                        <p:cTn id="762" dur="2000"/>
                                        <p:tgtEl>
                                          <p:spTgt spid="11"/>
                                        </p:tgtEl>
                                        <p:attrNameLst>
                                          <p:attrName>ppt_y</p:attrName>
                                        </p:attrNameLst>
                                      </p:cBhvr>
                                      <p:tavLst>
                                        <p:tav tm="0">
                                          <p:val>
                                            <p:strVal val="ppt_y"/>
                                          </p:val>
                                        </p:tav>
                                        <p:tav tm="100000">
                                          <p:val>
                                            <p:strVal val="1+ppt_h/2"/>
                                          </p:val>
                                        </p:tav>
                                      </p:tavLst>
                                    </p:anim>
                                    <p:set>
                                      <p:cBhvr>
                                        <p:cTn id="763" dur="1" fill="hold">
                                          <p:stCondLst>
                                            <p:cond delay="1999"/>
                                          </p:stCondLst>
                                        </p:cTn>
                                        <p:tgtEl>
                                          <p:spTgt spid="11"/>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1"/>
                                        </p:tgtEl>
                                        <p:attrNameLst>
                                          <p:attrName>ppt_x</p:attrName>
                                        </p:attrNameLst>
                                      </p:cBhvr>
                                      <p:tavLst>
                                        <p:tav tm="0">
                                          <p:val>
                                            <p:strVal val="ppt_x"/>
                                          </p:val>
                                        </p:tav>
                                        <p:tav tm="100000">
                                          <p:val>
                                            <p:strVal val="1+ppt_w/2"/>
                                          </p:val>
                                        </p:tav>
                                      </p:tavLst>
                                    </p:anim>
                                    <p:anim calcmode="lin" valueType="num">
                                      <p:cBhvr additive="base">
                                        <p:cTn id="766" dur="2000"/>
                                        <p:tgtEl>
                                          <p:spTgt spid="21"/>
                                        </p:tgtEl>
                                        <p:attrNameLst>
                                          <p:attrName>ppt_y</p:attrName>
                                        </p:attrNameLst>
                                      </p:cBhvr>
                                      <p:tavLst>
                                        <p:tav tm="0">
                                          <p:val>
                                            <p:strVal val="ppt_y"/>
                                          </p:val>
                                        </p:tav>
                                        <p:tav tm="100000">
                                          <p:val>
                                            <p:strVal val="1+ppt_h/2"/>
                                          </p:val>
                                        </p:tav>
                                      </p:tavLst>
                                    </p:anim>
                                    <p:set>
                                      <p:cBhvr>
                                        <p:cTn id="767" dur="1" fill="hold">
                                          <p:stCondLst>
                                            <p:cond delay="1999"/>
                                          </p:stCondLst>
                                        </p:cTn>
                                        <p:tgtEl>
                                          <p:spTgt spid="21"/>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1"/>
                                        </p:tgtEl>
                                        <p:attrNameLst>
                                          <p:attrName>ppt_x</p:attrName>
                                        </p:attrNameLst>
                                      </p:cBhvr>
                                      <p:tavLst>
                                        <p:tav tm="0">
                                          <p:val>
                                            <p:strVal val="ppt_x"/>
                                          </p:val>
                                        </p:tav>
                                        <p:tav tm="100000">
                                          <p:val>
                                            <p:strVal val="1+ppt_w/2"/>
                                          </p:val>
                                        </p:tav>
                                      </p:tavLst>
                                    </p:anim>
                                    <p:anim calcmode="lin" valueType="num">
                                      <p:cBhvr additive="base">
                                        <p:cTn id="770" dur="2000"/>
                                        <p:tgtEl>
                                          <p:spTgt spid="31"/>
                                        </p:tgtEl>
                                        <p:attrNameLst>
                                          <p:attrName>ppt_y</p:attrName>
                                        </p:attrNameLst>
                                      </p:cBhvr>
                                      <p:tavLst>
                                        <p:tav tm="0">
                                          <p:val>
                                            <p:strVal val="ppt_y"/>
                                          </p:val>
                                        </p:tav>
                                        <p:tav tm="100000">
                                          <p:val>
                                            <p:strVal val="1+ppt_h/2"/>
                                          </p:val>
                                        </p:tav>
                                      </p:tavLst>
                                    </p:anim>
                                    <p:set>
                                      <p:cBhvr>
                                        <p:cTn id="771" dur="1" fill="hold">
                                          <p:stCondLst>
                                            <p:cond delay="1999"/>
                                          </p:stCondLst>
                                        </p:cTn>
                                        <p:tgtEl>
                                          <p:spTgt spid="31"/>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1"/>
                                        </p:tgtEl>
                                        <p:attrNameLst>
                                          <p:attrName>ppt_x</p:attrName>
                                        </p:attrNameLst>
                                      </p:cBhvr>
                                      <p:tavLst>
                                        <p:tav tm="0">
                                          <p:val>
                                            <p:strVal val="ppt_x"/>
                                          </p:val>
                                        </p:tav>
                                        <p:tav tm="100000">
                                          <p:val>
                                            <p:strVal val="1+ppt_w/2"/>
                                          </p:val>
                                        </p:tav>
                                      </p:tavLst>
                                    </p:anim>
                                    <p:anim calcmode="lin" valueType="num">
                                      <p:cBhvr additive="base">
                                        <p:cTn id="774" dur="2000"/>
                                        <p:tgtEl>
                                          <p:spTgt spid="41"/>
                                        </p:tgtEl>
                                        <p:attrNameLst>
                                          <p:attrName>ppt_y</p:attrName>
                                        </p:attrNameLst>
                                      </p:cBhvr>
                                      <p:tavLst>
                                        <p:tav tm="0">
                                          <p:val>
                                            <p:strVal val="ppt_y"/>
                                          </p:val>
                                        </p:tav>
                                        <p:tav tm="100000">
                                          <p:val>
                                            <p:strVal val="1+ppt_h/2"/>
                                          </p:val>
                                        </p:tav>
                                      </p:tavLst>
                                    </p:anim>
                                    <p:set>
                                      <p:cBhvr>
                                        <p:cTn id="775" dur="1" fill="hold">
                                          <p:stCondLst>
                                            <p:cond delay="1999"/>
                                          </p:stCondLst>
                                        </p:cTn>
                                        <p:tgtEl>
                                          <p:spTgt spid="41"/>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1"/>
                                        </p:tgtEl>
                                        <p:attrNameLst>
                                          <p:attrName>ppt_x</p:attrName>
                                        </p:attrNameLst>
                                      </p:cBhvr>
                                      <p:tavLst>
                                        <p:tav tm="0">
                                          <p:val>
                                            <p:strVal val="ppt_x"/>
                                          </p:val>
                                        </p:tav>
                                        <p:tav tm="100000">
                                          <p:val>
                                            <p:strVal val="1+ppt_w/2"/>
                                          </p:val>
                                        </p:tav>
                                      </p:tavLst>
                                    </p:anim>
                                    <p:anim calcmode="lin" valueType="num">
                                      <p:cBhvr additive="base">
                                        <p:cTn id="778" dur="2000"/>
                                        <p:tgtEl>
                                          <p:spTgt spid="51"/>
                                        </p:tgtEl>
                                        <p:attrNameLst>
                                          <p:attrName>ppt_y</p:attrName>
                                        </p:attrNameLst>
                                      </p:cBhvr>
                                      <p:tavLst>
                                        <p:tav tm="0">
                                          <p:val>
                                            <p:strVal val="ppt_y"/>
                                          </p:val>
                                        </p:tav>
                                        <p:tav tm="100000">
                                          <p:val>
                                            <p:strVal val="1+ppt_h/2"/>
                                          </p:val>
                                        </p:tav>
                                      </p:tavLst>
                                    </p:anim>
                                    <p:set>
                                      <p:cBhvr>
                                        <p:cTn id="779" dur="1" fill="hold">
                                          <p:stCondLst>
                                            <p:cond delay="1999"/>
                                          </p:stCondLst>
                                        </p:cTn>
                                        <p:tgtEl>
                                          <p:spTgt spid="51"/>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1"/>
                                        </p:tgtEl>
                                        <p:attrNameLst>
                                          <p:attrName>ppt_x</p:attrName>
                                        </p:attrNameLst>
                                      </p:cBhvr>
                                      <p:tavLst>
                                        <p:tav tm="0">
                                          <p:val>
                                            <p:strVal val="ppt_x"/>
                                          </p:val>
                                        </p:tav>
                                        <p:tav tm="100000">
                                          <p:val>
                                            <p:strVal val="1+ppt_w/2"/>
                                          </p:val>
                                        </p:tav>
                                      </p:tavLst>
                                    </p:anim>
                                    <p:anim calcmode="lin" valueType="num">
                                      <p:cBhvr additive="base">
                                        <p:cTn id="782" dur="2000"/>
                                        <p:tgtEl>
                                          <p:spTgt spid="61"/>
                                        </p:tgtEl>
                                        <p:attrNameLst>
                                          <p:attrName>ppt_y</p:attrName>
                                        </p:attrNameLst>
                                      </p:cBhvr>
                                      <p:tavLst>
                                        <p:tav tm="0">
                                          <p:val>
                                            <p:strVal val="ppt_y"/>
                                          </p:val>
                                        </p:tav>
                                        <p:tav tm="100000">
                                          <p:val>
                                            <p:strVal val="1+ppt_h/2"/>
                                          </p:val>
                                        </p:tav>
                                      </p:tavLst>
                                    </p:anim>
                                    <p:set>
                                      <p:cBhvr>
                                        <p:cTn id="783" dur="1" fill="hold">
                                          <p:stCondLst>
                                            <p:cond delay="1999"/>
                                          </p:stCondLst>
                                        </p:cTn>
                                        <p:tgtEl>
                                          <p:spTgt spid="61"/>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1"/>
                                        </p:tgtEl>
                                        <p:attrNameLst>
                                          <p:attrName>ppt_x</p:attrName>
                                        </p:attrNameLst>
                                      </p:cBhvr>
                                      <p:tavLst>
                                        <p:tav tm="0">
                                          <p:val>
                                            <p:strVal val="ppt_x"/>
                                          </p:val>
                                        </p:tav>
                                        <p:tav tm="100000">
                                          <p:val>
                                            <p:strVal val="1+ppt_w/2"/>
                                          </p:val>
                                        </p:tav>
                                      </p:tavLst>
                                    </p:anim>
                                    <p:anim calcmode="lin" valueType="num">
                                      <p:cBhvr additive="base">
                                        <p:cTn id="786" dur="2000"/>
                                        <p:tgtEl>
                                          <p:spTgt spid="71"/>
                                        </p:tgtEl>
                                        <p:attrNameLst>
                                          <p:attrName>ppt_y</p:attrName>
                                        </p:attrNameLst>
                                      </p:cBhvr>
                                      <p:tavLst>
                                        <p:tav tm="0">
                                          <p:val>
                                            <p:strVal val="ppt_y"/>
                                          </p:val>
                                        </p:tav>
                                        <p:tav tm="100000">
                                          <p:val>
                                            <p:strVal val="1+ppt_h/2"/>
                                          </p:val>
                                        </p:tav>
                                      </p:tavLst>
                                    </p:anim>
                                    <p:set>
                                      <p:cBhvr>
                                        <p:cTn id="787" dur="1" fill="hold">
                                          <p:stCondLst>
                                            <p:cond delay="1999"/>
                                          </p:stCondLst>
                                        </p:cTn>
                                        <p:tgtEl>
                                          <p:spTgt spid="71"/>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1"/>
                                        </p:tgtEl>
                                        <p:attrNameLst>
                                          <p:attrName>ppt_x</p:attrName>
                                        </p:attrNameLst>
                                      </p:cBhvr>
                                      <p:tavLst>
                                        <p:tav tm="0">
                                          <p:val>
                                            <p:strVal val="ppt_x"/>
                                          </p:val>
                                        </p:tav>
                                        <p:tav tm="100000">
                                          <p:val>
                                            <p:strVal val="1+ppt_w/2"/>
                                          </p:val>
                                        </p:tav>
                                      </p:tavLst>
                                    </p:anim>
                                    <p:anim calcmode="lin" valueType="num">
                                      <p:cBhvr additive="base">
                                        <p:cTn id="790" dur="2000"/>
                                        <p:tgtEl>
                                          <p:spTgt spid="81"/>
                                        </p:tgtEl>
                                        <p:attrNameLst>
                                          <p:attrName>ppt_y</p:attrName>
                                        </p:attrNameLst>
                                      </p:cBhvr>
                                      <p:tavLst>
                                        <p:tav tm="0">
                                          <p:val>
                                            <p:strVal val="ppt_y"/>
                                          </p:val>
                                        </p:tav>
                                        <p:tav tm="100000">
                                          <p:val>
                                            <p:strVal val="1+ppt_h/2"/>
                                          </p:val>
                                        </p:tav>
                                      </p:tavLst>
                                    </p:anim>
                                    <p:set>
                                      <p:cBhvr>
                                        <p:cTn id="791" dur="1" fill="hold">
                                          <p:stCondLst>
                                            <p:cond delay="1999"/>
                                          </p:stCondLst>
                                        </p:cTn>
                                        <p:tgtEl>
                                          <p:spTgt spid="81"/>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5"/>
                                        </p:tgtEl>
                                        <p:attrNameLst>
                                          <p:attrName>ppt_x</p:attrName>
                                        </p:attrNameLst>
                                      </p:cBhvr>
                                      <p:tavLst>
                                        <p:tav tm="0">
                                          <p:val>
                                            <p:strVal val="ppt_x"/>
                                          </p:val>
                                        </p:tav>
                                        <p:tav tm="100000">
                                          <p:val>
                                            <p:strVal val="1+ppt_w/2"/>
                                          </p:val>
                                        </p:tav>
                                      </p:tavLst>
                                    </p:anim>
                                    <p:anim calcmode="lin" valueType="num">
                                      <p:cBhvr additive="base">
                                        <p:cTn id="794" dur="2000"/>
                                        <p:tgtEl>
                                          <p:spTgt spid="5"/>
                                        </p:tgtEl>
                                        <p:attrNameLst>
                                          <p:attrName>ppt_y</p:attrName>
                                        </p:attrNameLst>
                                      </p:cBhvr>
                                      <p:tavLst>
                                        <p:tav tm="0">
                                          <p:val>
                                            <p:strVal val="ppt_y"/>
                                          </p:val>
                                        </p:tav>
                                        <p:tav tm="100000">
                                          <p:val>
                                            <p:strVal val="1+ppt_h/2"/>
                                          </p:val>
                                        </p:tav>
                                      </p:tavLst>
                                    </p:anim>
                                    <p:set>
                                      <p:cBhvr>
                                        <p:cTn id="795" dur="1" fill="hold">
                                          <p:stCondLst>
                                            <p:cond delay="1999"/>
                                          </p:stCondLst>
                                        </p:cTn>
                                        <p:tgtEl>
                                          <p:spTgt spid="5"/>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5"/>
                                        </p:tgtEl>
                                        <p:attrNameLst>
                                          <p:attrName>ppt_x</p:attrName>
                                        </p:attrNameLst>
                                      </p:cBhvr>
                                      <p:tavLst>
                                        <p:tav tm="0">
                                          <p:val>
                                            <p:strVal val="ppt_x"/>
                                          </p:val>
                                        </p:tav>
                                        <p:tav tm="100000">
                                          <p:val>
                                            <p:strVal val="1+ppt_w/2"/>
                                          </p:val>
                                        </p:tav>
                                      </p:tavLst>
                                    </p:anim>
                                    <p:anim calcmode="lin" valueType="num">
                                      <p:cBhvr additive="base">
                                        <p:cTn id="798" dur="2000"/>
                                        <p:tgtEl>
                                          <p:spTgt spid="15"/>
                                        </p:tgtEl>
                                        <p:attrNameLst>
                                          <p:attrName>ppt_y</p:attrName>
                                        </p:attrNameLst>
                                      </p:cBhvr>
                                      <p:tavLst>
                                        <p:tav tm="0">
                                          <p:val>
                                            <p:strVal val="ppt_y"/>
                                          </p:val>
                                        </p:tav>
                                        <p:tav tm="100000">
                                          <p:val>
                                            <p:strVal val="1+ppt_h/2"/>
                                          </p:val>
                                        </p:tav>
                                      </p:tavLst>
                                    </p:anim>
                                    <p:set>
                                      <p:cBhvr>
                                        <p:cTn id="799" dur="1" fill="hold">
                                          <p:stCondLst>
                                            <p:cond delay="1999"/>
                                          </p:stCondLst>
                                        </p:cTn>
                                        <p:tgtEl>
                                          <p:spTgt spid="15"/>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5"/>
                                        </p:tgtEl>
                                        <p:attrNameLst>
                                          <p:attrName>ppt_x</p:attrName>
                                        </p:attrNameLst>
                                      </p:cBhvr>
                                      <p:tavLst>
                                        <p:tav tm="0">
                                          <p:val>
                                            <p:strVal val="ppt_x"/>
                                          </p:val>
                                        </p:tav>
                                        <p:tav tm="100000">
                                          <p:val>
                                            <p:strVal val="1+ppt_w/2"/>
                                          </p:val>
                                        </p:tav>
                                      </p:tavLst>
                                    </p:anim>
                                    <p:anim calcmode="lin" valueType="num">
                                      <p:cBhvr additive="base">
                                        <p:cTn id="802" dur="2000"/>
                                        <p:tgtEl>
                                          <p:spTgt spid="25"/>
                                        </p:tgtEl>
                                        <p:attrNameLst>
                                          <p:attrName>ppt_y</p:attrName>
                                        </p:attrNameLst>
                                      </p:cBhvr>
                                      <p:tavLst>
                                        <p:tav tm="0">
                                          <p:val>
                                            <p:strVal val="ppt_y"/>
                                          </p:val>
                                        </p:tav>
                                        <p:tav tm="100000">
                                          <p:val>
                                            <p:strVal val="1+ppt_h/2"/>
                                          </p:val>
                                        </p:tav>
                                      </p:tavLst>
                                    </p:anim>
                                    <p:set>
                                      <p:cBhvr>
                                        <p:cTn id="803" dur="1" fill="hold">
                                          <p:stCondLst>
                                            <p:cond delay="1999"/>
                                          </p:stCondLst>
                                        </p:cTn>
                                        <p:tgtEl>
                                          <p:spTgt spid="25"/>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5"/>
                                        </p:tgtEl>
                                        <p:attrNameLst>
                                          <p:attrName>ppt_x</p:attrName>
                                        </p:attrNameLst>
                                      </p:cBhvr>
                                      <p:tavLst>
                                        <p:tav tm="0">
                                          <p:val>
                                            <p:strVal val="ppt_x"/>
                                          </p:val>
                                        </p:tav>
                                        <p:tav tm="100000">
                                          <p:val>
                                            <p:strVal val="1+ppt_w/2"/>
                                          </p:val>
                                        </p:tav>
                                      </p:tavLst>
                                    </p:anim>
                                    <p:anim calcmode="lin" valueType="num">
                                      <p:cBhvr additive="base">
                                        <p:cTn id="806" dur="2000"/>
                                        <p:tgtEl>
                                          <p:spTgt spid="35"/>
                                        </p:tgtEl>
                                        <p:attrNameLst>
                                          <p:attrName>ppt_y</p:attrName>
                                        </p:attrNameLst>
                                      </p:cBhvr>
                                      <p:tavLst>
                                        <p:tav tm="0">
                                          <p:val>
                                            <p:strVal val="ppt_y"/>
                                          </p:val>
                                        </p:tav>
                                        <p:tav tm="100000">
                                          <p:val>
                                            <p:strVal val="1+ppt_h/2"/>
                                          </p:val>
                                        </p:tav>
                                      </p:tavLst>
                                    </p:anim>
                                    <p:set>
                                      <p:cBhvr>
                                        <p:cTn id="807" dur="1" fill="hold">
                                          <p:stCondLst>
                                            <p:cond delay="1999"/>
                                          </p:stCondLst>
                                        </p:cTn>
                                        <p:tgtEl>
                                          <p:spTgt spid="35"/>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5"/>
                                        </p:tgtEl>
                                        <p:attrNameLst>
                                          <p:attrName>ppt_x</p:attrName>
                                        </p:attrNameLst>
                                      </p:cBhvr>
                                      <p:tavLst>
                                        <p:tav tm="0">
                                          <p:val>
                                            <p:strVal val="ppt_x"/>
                                          </p:val>
                                        </p:tav>
                                        <p:tav tm="100000">
                                          <p:val>
                                            <p:strVal val="1+ppt_w/2"/>
                                          </p:val>
                                        </p:tav>
                                      </p:tavLst>
                                    </p:anim>
                                    <p:anim calcmode="lin" valueType="num">
                                      <p:cBhvr additive="base">
                                        <p:cTn id="810" dur="2000"/>
                                        <p:tgtEl>
                                          <p:spTgt spid="45"/>
                                        </p:tgtEl>
                                        <p:attrNameLst>
                                          <p:attrName>ppt_y</p:attrName>
                                        </p:attrNameLst>
                                      </p:cBhvr>
                                      <p:tavLst>
                                        <p:tav tm="0">
                                          <p:val>
                                            <p:strVal val="ppt_y"/>
                                          </p:val>
                                        </p:tav>
                                        <p:tav tm="100000">
                                          <p:val>
                                            <p:strVal val="1+ppt_h/2"/>
                                          </p:val>
                                        </p:tav>
                                      </p:tavLst>
                                    </p:anim>
                                    <p:set>
                                      <p:cBhvr>
                                        <p:cTn id="811" dur="1" fill="hold">
                                          <p:stCondLst>
                                            <p:cond delay="1999"/>
                                          </p:stCondLst>
                                        </p:cTn>
                                        <p:tgtEl>
                                          <p:spTgt spid="45"/>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5"/>
                                        </p:tgtEl>
                                        <p:attrNameLst>
                                          <p:attrName>ppt_x</p:attrName>
                                        </p:attrNameLst>
                                      </p:cBhvr>
                                      <p:tavLst>
                                        <p:tav tm="0">
                                          <p:val>
                                            <p:strVal val="ppt_x"/>
                                          </p:val>
                                        </p:tav>
                                        <p:tav tm="100000">
                                          <p:val>
                                            <p:strVal val="1+ppt_w/2"/>
                                          </p:val>
                                        </p:tav>
                                      </p:tavLst>
                                    </p:anim>
                                    <p:anim calcmode="lin" valueType="num">
                                      <p:cBhvr additive="base">
                                        <p:cTn id="814" dur="2000"/>
                                        <p:tgtEl>
                                          <p:spTgt spid="55"/>
                                        </p:tgtEl>
                                        <p:attrNameLst>
                                          <p:attrName>ppt_y</p:attrName>
                                        </p:attrNameLst>
                                      </p:cBhvr>
                                      <p:tavLst>
                                        <p:tav tm="0">
                                          <p:val>
                                            <p:strVal val="ppt_y"/>
                                          </p:val>
                                        </p:tav>
                                        <p:tav tm="100000">
                                          <p:val>
                                            <p:strVal val="1+ppt_h/2"/>
                                          </p:val>
                                        </p:tav>
                                      </p:tavLst>
                                    </p:anim>
                                    <p:set>
                                      <p:cBhvr>
                                        <p:cTn id="815" dur="1" fill="hold">
                                          <p:stCondLst>
                                            <p:cond delay="1999"/>
                                          </p:stCondLst>
                                        </p:cTn>
                                        <p:tgtEl>
                                          <p:spTgt spid="55"/>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5"/>
                                        </p:tgtEl>
                                        <p:attrNameLst>
                                          <p:attrName>ppt_x</p:attrName>
                                        </p:attrNameLst>
                                      </p:cBhvr>
                                      <p:tavLst>
                                        <p:tav tm="0">
                                          <p:val>
                                            <p:strVal val="ppt_x"/>
                                          </p:val>
                                        </p:tav>
                                        <p:tav tm="100000">
                                          <p:val>
                                            <p:strVal val="1+ppt_w/2"/>
                                          </p:val>
                                        </p:tav>
                                      </p:tavLst>
                                    </p:anim>
                                    <p:anim calcmode="lin" valueType="num">
                                      <p:cBhvr additive="base">
                                        <p:cTn id="818" dur="2000"/>
                                        <p:tgtEl>
                                          <p:spTgt spid="65"/>
                                        </p:tgtEl>
                                        <p:attrNameLst>
                                          <p:attrName>ppt_y</p:attrName>
                                        </p:attrNameLst>
                                      </p:cBhvr>
                                      <p:tavLst>
                                        <p:tav tm="0">
                                          <p:val>
                                            <p:strVal val="ppt_y"/>
                                          </p:val>
                                        </p:tav>
                                        <p:tav tm="100000">
                                          <p:val>
                                            <p:strVal val="1+ppt_h/2"/>
                                          </p:val>
                                        </p:tav>
                                      </p:tavLst>
                                    </p:anim>
                                    <p:set>
                                      <p:cBhvr>
                                        <p:cTn id="819" dur="1" fill="hold">
                                          <p:stCondLst>
                                            <p:cond delay="1999"/>
                                          </p:stCondLst>
                                        </p:cTn>
                                        <p:tgtEl>
                                          <p:spTgt spid="65"/>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5"/>
                                        </p:tgtEl>
                                        <p:attrNameLst>
                                          <p:attrName>ppt_x</p:attrName>
                                        </p:attrNameLst>
                                      </p:cBhvr>
                                      <p:tavLst>
                                        <p:tav tm="0">
                                          <p:val>
                                            <p:strVal val="ppt_x"/>
                                          </p:val>
                                        </p:tav>
                                        <p:tav tm="100000">
                                          <p:val>
                                            <p:strVal val="1+ppt_w/2"/>
                                          </p:val>
                                        </p:tav>
                                      </p:tavLst>
                                    </p:anim>
                                    <p:anim calcmode="lin" valueType="num">
                                      <p:cBhvr additive="base">
                                        <p:cTn id="822" dur="2000"/>
                                        <p:tgtEl>
                                          <p:spTgt spid="75"/>
                                        </p:tgtEl>
                                        <p:attrNameLst>
                                          <p:attrName>ppt_y</p:attrName>
                                        </p:attrNameLst>
                                      </p:cBhvr>
                                      <p:tavLst>
                                        <p:tav tm="0">
                                          <p:val>
                                            <p:strVal val="ppt_y"/>
                                          </p:val>
                                        </p:tav>
                                        <p:tav tm="100000">
                                          <p:val>
                                            <p:strVal val="1+ppt_h/2"/>
                                          </p:val>
                                        </p:tav>
                                      </p:tavLst>
                                    </p:anim>
                                    <p:set>
                                      <p:cBhvr>
                                        <p:cTn id="823" dur="1" fill="hold">
                                          <p:stCondLst>
                                            <p:cond delay="1999"/>
                                          </p:stCondLst>
                                        </p:cTn>
                                        <p:tgtEl>
                                          <p:spTgt spid="75"/>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3"/>
                                        </p:tgtEl>
                                        <p:attrNameLst>
                                          <p:attrName>ppt_x</p:attrName>
                                        </p:attrNameLst>
                                      </p:cBhvr>
                                      <p:tavLst>
                                        <p:tav tm="0">
                                          <p:val>
                                            <p:strVal val="ppt_x"/>
                                          </p:val>
                                        </p:tav>
                                        <p:tav tm="100000">
                                          <p:val>
                                            <p:strVal val="1+ppt_w/2"/>
                                          </p:val>
                                        </p:tav>
                                      </p:tavLst>
                                    </p:anim>
                                    <p:anim calcmode="lin" valueType="num">
                                      <p:cBhvr additive="base">
                                        <p:cTn id="826" dur="2000"/>
                                        <p:tgtEl>
                                          <p:spTgt spid="13"/>
                                        </p:tgtEl>
                                        <p:attrNameLst>
                                          <p:attrName>ppt_y</p:attrName>
                                        </p:attrNameLst>
                                      </p:cBhvr>
                                      <p:tavLst>
                                        <p:tav tm="0">
                                          <p:val>
                                            <p:strVal val="ppt_y"/>
                                          </p:val>
                                        </p:tav>
                                        <p:tav tm="100000">
                                          <p:val>
                                            <p:strVal val="1+ppt_h/2"/>
                                          </p:val>
                                        </p:tav>
                                      </p:tavLst>
                                    </p:anim>
                                    <p:set>
                                      <p:cBhvr>
                                        <p:cTn id="827" dur="1" fill="hold">
                                          <p:stCondLst>
                                            <p:cond delay="1999"/>
                                          </p:stCondLst>
                                        </p:cTn>
                                        <p:tgtEl>
                                          <p:spTgt spid="13"/>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3"/>
                                        </p:tgtEl>
                                        <p:attrNameLst>
                                          <p:attrName>ppt_x</p:attrName>
                                        </p:attrNameLst>
                                      </p:cBhvr>
                                      <p:tavLst>
                                        <p:tav tm="0">
                                          <p:val>
                                            <p:strVal val="ppt_x"/>
                                          </p:val>
                                        </p:tav>
                                        <p:tav tm="100000">
                                          <p:val>
                                            <p:strVal val="1+ppt_w/2"/>
                                          </p:val>
                                        </p:tav>
                                      </p:tavLst>
                                    </p:anim>
                                    <p:anim calcmode="lin" valueType="num">
                                      <p:cBhvr additive="base">
                                        <p:cTn id="830" dur="2000"/>
                                        <p:tgtEl>
                                          <p:spTgt spid="23"/>
                                        </p:tgtEl>
                                        <p:attrNameLst>
                                          <p:attrName>ppt_y</p:attrName>
                                        </p:attrNameLst>
                                      </p:cBhvr>
                                      <p:tavLst>
                                        <p:tav tm="0">
                                          <p:val>
                                            <p:strVal val="ppt_y"/>
                                          </p:val>
                                        </p:tav>
                                        <p:tav tm="100000">
                                          <p:val>
                                            <p:strVal val="1+ppt_h/2"/>
                                          </p:val>
                                        </p:tav>
                                      </p:tavLst>
                                    </p:anim>
                                    <p:set>
                                      <p:cBhvr>
                                        <p:cTn id="831" dur="1" fill="hold">
                                          <p:stCondLst>
                                            <p:cond delay="1999"/>
                                          </p:stCondLst>
                                        </p:cTn>
                                        <p:tgtEl>
                                          <p:spTgt spid="23"/>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3"/>
                                        </p:tgtEl>
                                        <p:attrNameLst>
                                          <p:attrName>ppt_x</p:attrName>
                                        </p:attrNameLst>
                                      </p:cBhvr>
                                      <p:tavLst>
                                        <p:tav tm="0">
                                          <p:val>
                                            <p:strVal val="ppt_x"/>
                                          </p:val>
                                        </p:tav>
                                        <p:tav tm="100000">
                                          <p:val>
                                            <p:strVal val="1+ppt_w/2"/>
                                          </p:val>
                                        </p:tav>
                                      </p:tavLst>
                                    </p:anim>
                                    <p:anim calcmode="lin" valueType="num">
                                      <p:cBhvr additive="base">
                                        <p:cTn id="834" dur="2000"/>
                                        <p:tgtEl>
                                          <p:spTgt spid="33"/>
                                        </p:tgtEl>
                                        <p:attrNameLst>
                                          <p:attrName>ppt_y</p:attrName>
                                        </p:attrNameLst>
                                      </p:cBhvr>
                                      <p:tavLst>
                                        <p:tav tm="0">
                                          <p:val>
                                            <p:strVal val="ppt_y"/>
                                          </p:val>
                                        </p:tav>
                                        <p:tav tm="100000">
                                          <p:val>
                                            <p:strVal val="1+ppt_h/2"/>
                                          </p:val>
                                        </p:tav>
                                      </p:tavLst>
                                    </p:anim>
                                    <p:set>
                                      <p:cBhvr>
                                        <p:cTn id="835" dur="1" fill="hold">
                                          <p:stCondLst>
                                            <p:cond delay="1999"/>
                                          </p:stCondLst>
                                        </p:cTn>
                                        <p:tgtEl>
                                          <p:spTgt spid="33"/>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3"/>
                                        </p:tgtEl>
                                        <p:attrNameLst>
                                          <p:attrName>ppt_x</p:attrName>
                                        </p:attrNameLst>
                                      </p:cBhvr>
                                      <p:tavLst>
                                        <p:tav tm="0">
                                          <p:val>
                                            <p:strVal val="ppt_x"/>
                                          </p:val>
                                        </p:tav>
                                        <p:tav tm="100000">
                                          <p:val>
                                            <p:strVal val="1+ppt_w/2"/>
                                          </p:val>
                                        </p:tav>
                                      </p:tavLst>
                                    </p:anim>
                                    <p:anim calcmode="lin" valueType="num">
                                      <p:cBhvr additive="base">
                                        <p:cTn id="838" dur="2000"/>
                                        <p:tgtEl>
                                          <p:spTgt spid="43"/>
                                        </p:tgtEl>
                                        <p:attrNameLst>
                                          <p:attrName>ppt_y</p:attrName>
                                        </p:attrNameLst>
                                      </p:cBhvr>
                                      <p:tavLst>
                                        <p:tav tm="0">
                                          <p:val>
                                            <p:strVal val="ppt_y"/>
                                          </p:val>
                                        </p:tav>
                                        <p:tav tm="100000">
                                          <p:val>
                                            <p:strVal val="1+ppt_h/2"/>
                                          </p:val>
                                        </p:tav>
                                      </p:tavLst>
                                    </p:anim>
                                    <p:set>
                                      <p:cBhvr>
                                        <p:cTn id="839" dur="1" fill="hold">
                                          <p:stCondLst>
                                            <p:cond delay="1999"/>
                                          </p:stCondLst>
                                        </p:cTn>
                                        <p:tgtEl>
                                          <p:spTgt spid="43"/>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3"/>
                                        </p:tgtEl>
                                        <p:attrNameLst>
                                          <p:attrName>ppt_x</p:attrName>
                                        </p:attrNameLst>
                                      </p:cBhvr>
                                      <p:tavLst>
                                        <p:tav tm="0">
                                          <p:val>
                                            <p:strVal val="ppt_x"/>
                                          </p:val>
                                        </p:tav>
                                        <p:tav tm="100000">
                                          <p:val>
                                            <p:strVal val="1+ppt_w/2"/>
                                          </p:val>
                                        </p:tav>
                                      </p:tavLst>
                                    </p:anim>
                                    <p:anim calcmode="lin" valueType="num">
                                      <p:cBhvr additive="base">
                                        <p:cTn id="842" dur="2000"/>
                                        <p:tgtEl>
                                          <p:spTgt spid="53"/>
                                        </p:tgtEl>
                                        <p:attrNameLst>
                                          <p:attrName>ppt_y</p:attrName>
                                        </p:attrNameLst>
                                      </p:cBhvr>
                                      <p:tavLst>
                                        <p:tav tm="0">
                                          <p:val>
                                            <p:strVal val="ppt_y"/>
                                          </p:val>
                                        </p:tav>
                                        <p:tav tm="100000">
                                          <p:val>
                                            <p:strVal val="1+ppt_h/2"/>
                                          </p:val>
                                        </p:tav>
                                      </p:tavLst>
                                    </p:anim>
                                    <p:set>
                                      <p:cBhvr>
                                        <p:cTn id="843" dur="1" fill="hold">
                                          <p:stCondLst>
                                            <p:cond delay="1999"/>
                                          </p:stCondLst>
                                        </p:cTn>
                                        <p:tgtEl>
                                          <p:spTgt spid="53"/>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3"/>
                                        </p:tgtEl>
                                        <p:attrNameLst>
                                          <p:attrName>ppt_x</p:attrName>
                                        </p:attrNameLst>
                                      </p:cBhvr>
                                      <p:tavLst>
                                        <p:tav tm="0">
                                          <p:val>
                                            <p:strVal val="ppt_x"/>
                                          </p:val>
                                        </p:tav>
                                        <p:tav tm="100000">
                                          <p:val>
                                            <p:strVal val="1+ppt_w/2"/>
                                          </p:val>
                                        </p:tav>
                                      </p:tavLst>
                                    </p:anim>
                                    <p:anim calcmode="lin" valueType="num">
                                      <p:cBhvr additive="base">
                                        <p:cTn id="846" dur="2000"/>
                                        <p:tgtEl>
                                          <p:spTgt spid="63"/>
                                        </p:tgtEl>
                                        <p:attrNameLst>
                                          <p:attrName>ppt_y</p:attrName>
                                        </p:attrNameLst>
                                      </p:cBhvr>
                                      <p:tavLst>
                                        <p:tav tm="0">
                                          <p:val>
                                            <p:strVal val="ppt_y"/>
                                          </p:val>
                                        </p:tav>
                                        <p:tav tm="100000">
                                          <p:val>
                                            <p:strVal val="1+ppt_h/2"/>
                                          </p:val>
                                        </p:tav>
                                      </p:tavLst>
                                    </p:anim>
                                    <p:set>
                                      <p:cBhvr>
                                        <p:cTn id="847" dur="1" fill="hold">
                                          <p:stCondLst>
                                            <p:cond delay="1999"/>
                                          </p:stCondLst>
                                        </p:cTn>
                                        <p:tgtEl>
                                          <p:spTgt spid="63"/>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3"/>
                                        </p:tgtEl>
                                        <p:attrNameLst>
                                          <p:attrName>ppt_x</p:attrName>
                                        </p:attrNameLst>
                                      </p:cBhvr>
                                      <p:tavLst>
                                        <p:tav tm="0">
                                          <p:val>
                                            <p:strVal val="ppt_x"/>
                                          </p:val>
                                        </p:tav>
                                        <p:tav tm="100000">
                                          <p:val>
                                            <p:strVal val="1+ppt_w/2"/>
                                          </p:val>
                                        </p:tav>
                                      </p:tavLst>
                                    </p:anim>
                                    <p:anim calcmode="lin" valueType="num">
                                      <p:cBhvr additive="base">
                                        <p:cTn id="850" dur="2000"/>
                                        <p:tgtEl>
                                          <p:spTgt spid="73"/>
                                        </p:tgtEl>
                                        <p:attrNameLst>
                                          <p:attrName>ppt_y</p:attrName>
                                        </p:attrNameLst>
                                      </p:cBhvr>
                                      <p:tavLst>
                                        <p:tav tm="0">
                                          <p:val>
                                            <p:strVal val="ppt_y"/>
                                          </p:val>
                                        </p:tav>
                                        <p:tav tm="100000">
                                          <p:val>
                                            <p:strVal val="1+ppt_h/2"/>
                                          </p:val>
                                        </p:tav>
                                      </p:tavLst>
                                    </p:anim>
                                    <p:set>
                                      <p:cBhvr>
                                        <p:cTn id="851" dur="1" fill="hold">
                                          <p:stCondLst>
                                            <p:cond delay="1999"/>
                                          </p:stCondLst>
                                        </p:cTn>
                                        <p:tgtEl>
                                          <p:spTgt spid="73"/>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3"/>
                                        </p:tgtEl>
                                        <p:attrNameLst>
                                          <p:attrName>ppt_x</p:attrName>
                                        </p:attrNameLst>
                                      </p:cBhvr>
                                      <p:tavLst>
                                        <p:tav tm="0">
                                          <p:val>
                                            <p:strVal val="ppt_x"/>
                                          </p:val>
                                        </p:tav>
                                        <p:tav tm="100000">
                                          <p:val>
                                            <p:strVal val="1+ppt_w/2"/>
                                          </p:val>
                                        </p:tav>
                                      </p:tavLst>
                                    </p:anim>
                                    <p:anim calcmode="lin" valueType="num">
                                      <p:cBhvr additive="base">
                                        <p:cTn id="854" dur="2000"/>
                                        <p:tgtEl>
                                          <p:spTgt spid="83"/>
                                        </p:tgtEl>
                                        <p:attrNameLst>
                                          <p:attrName>ppt_y</p:attrName>
                                        </p:attrNameLst>
                                      </p:cBhvr>
                                      <p:tavLst>
                                        <p:tav tm="0">
                                          <p:val>
                                            <p:strVal val="ppt_y"/>
                                          </p:val>
                                        </p:tav>
                                        <p:tav tm="100000">
                                          <p:val>
                                            <p:strVal val="1+ppt_h/2"/>
                                          </p:val>
                                        </p:tav>
                                      </p:tavLst>
                                    </p:anim>
                                    <p:set>
                                      <p:cBhvr>
                                        <p:cTn id="855" dur="1" fill="hold">
                                          <p:stCondLst>
                                            <p:cond delay="1999"/>
                                          </p:stCondLst>
                                        </p:cTn>
                                        <p:tgtEl>
                                          <p:spTgt spid="83"/>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9"/>
                                        </p:tgtEl>
                                        <p:attrNameLst>
                                          <p:attrName>ppt_x</p:attrName>
                                        </p:attrNameLst>
                                      </p:cBhvr>
                                      <p:tavLst>
                                        <p:tav tm="0">
                                          <p:val>
                                            <p:strVal val="ppt_x"/>
                                          </p:val>
                                        </p:tav>
                                        <p:tav tm="100000">
                                          <p:val>
                                            <p:strVal val="1+ppt_w/2"/>
                                          </p:val>
                                        </p:tav>
                                      </p:tavLst>
                                    </p:anim>
                                    <p:anim calcmode="lin" valueType="num">
                                      <p:cBhvr additive="base">
                                        <p:cTn id="858" dur="2000"/>
                                        <p:tgtEl>
                                          <p:spTgt spid="9"/>
                                        </p:tgtEl>
                                        <p:attrNameLst>
                                          <p:attrName>ppt_y</p:attrName>
                                        </p:attrNameLst>
                                      </p:cBhvr>
                                      <p:tavLst>
                                        <p:tav tm="0">
                                          <p:val>
                                            <p:strVal val="ppt_y"/>
                                          </p:val>
                                        </p:tav>
                                        <p:tav tm="100000">
                                          <p:val>
                                            <p:strVal val="1+ppt_h/2"/>
                                          </p:val>
                                        </p:tav>
                                      </p:tavLst>
                                    </p:anim>
                                    <p:set>
                                      <p:cBhvr>
                                        <p:cTn id="859" dur="1" fill="hold">
                                          <p:stCondLst>
                                            <p:cond delay="1999"/>
                                          </p:stCondLst>
                                        </p:cTn>
                                        <p:tgtEl>
                                          <p:spTgt spid="9"/>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9"/>
                                        </p:tgtEl>
                                        <p:attrNameLst>
                                          <p:attrName>ppt_x</p:attrName>
                                        </p:attrNameLst>
                                      </p:cBhvr>
                                      <p:tavLst>
                                        <p:tav tm="0">
                                          <p:val>
                                            <p:strVal val="ppt_x"/>
                                          </p:val>
                                        </p:tav>
                                        <p:tav tm="100000">
                                          <p:val>
                                            <p:strVal val="1+ppt_w/2"/>
                                          </p:val>
                                        </p:tav>
                                      </p:tavLst>
                                    </p:anim>
                                    <p:anim calcmode="lin" valueType="num">
                                      <p:cBhvr additive="base">
                                        <p:cTn id="862" dur="2000"/>
                                        <p:tgtEl>
                                          <p:spTgt spid="19"/>
                                        </p:tgtEl>
                                        <p:attrNameLst>
                                          <p:attrName>ppt_y</p:attrName>
                                        </p:attrNameLst>
                                      </p:cBhvr>
                                      <p:tavLst>
                                        <p:tav tm="0">
                                          <p:val>
                                            <p:strVal val="ppt_y"/>
                                          </p:val>
                                        </p:tav>
                                        <p:tav tm="100000">
                                          <p:val>
                                            <p:strVal val="1+ppt_h/2"/>
                                          </p:val>
                                        </p:tav>
                                      </p:tavLst>
                                    </p:anim>
                                    <p:set>
                                      <p:cBhvr>
                                        <p:cTn id="863" dur="1" fill="hold">
                                          <p:stCondLst>
                                            <p:cond delay="1999"/>
                                          </p:stCondLst>
                                        </p:cTn>
                                        <p:tgtEl>
                                          <p:spTgt spid="19"/>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9"/>
                                        </p:tgtEl>
                                        <p:attrNameLst>
                                          <p:attrName>ppt_x</p:attrName>
                                        </p:attrNameLst>
                                      </p:cBhvr>
                                      <p:tavLst>
                                        <p:tav tm="0">
                                          <p:val>
                                            <p:strVal val="ppt_x"/>
                                          </p:val>
                                        </p:tav>
                                        <p:tav tm="100000">
                                          <p:val>
                                            <p:strVal val="1+ppt_w/2"/>
                                          </p:val>
                                        </p:tav>
                                      </p:tavLst>
                                    </p:anim>
                                    <p:anim calcmode="lin" valueType="num">
                                      <p:cBhvr additive="base">
                                        <p:cTn id="866" dur="2000"/>
                                        <p:tgtEl>
                                          <p:spTgt spid="29"/>
                                        </p:tgtEl>
                                        <p:attrNameLst>
                                          <p:attrName>ppt_y</p:attrName>
                                        </p:attrNameLst>
                                      </p:cBhvr>
                                      <p:tavLst>
                                        <p:tav tm="0">
                                          <p:val>
                                            <p:strVal val="ppt_y"/>
                                          </p:val>
                                        </p:tav>
                                        <p:tav tm="100000">
                                          <p:val>
                                            <p:strVal val="1+ppt_h/2"/>
                                          </p:val>
                                        </p:tav>
                                      </p:tavLst>
                                    </p:anim>
                                    <p:set>
                                      <p:cBhvr>
                                        <p:cTn id="867" dur="1" fill="hold">
                                          <p:stCondLst>
                                            <p:cond delay="1999"/>
                                          </p:stCondLst>
                                        </p:cTn>
                                        <p:tgtEl>
                                          <p:spTgt spid="29"/>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9"/>
                                        </p:tgtEl>
                                        <p:attrNameLst>
                                          <p:attrName>ppt_x</p:attrName>
                                        </p:attrNameLst>
                                      </p:cBhvr>
                                      <p:tavLst>
                                        <p:tav tm="0">
                                          <p:val>
                                            <p:strVal val="ppt_x"/>
                                          </p:val>
                                        </p:tav>
                                        <p:tav tm="100000">
                                          <p:val>
                                            <p:strVal val="1+ppt_w/2"/>
                                          </p:val>
                                        </p:tav>
                                      </p:tavLst>
                                    </p:anim>
                                    <p:anim calcmode="lin" valueType="num">
                                      <p:cBhvr additive="base">
                                        <p:cTn id="870" dur="2000"/>
                                        <p:tgtEl>
                                          <p:spTgt spid="39"/>
                                        </p:tgtEl>
                                        <p:attrNameLst>
                                          <p:attrName>ppt_y</p:attrName>
                                        </p:attrNameLst>
                                      </p:cBhvr>
                                      <p:tavLst>
                                        <p:tav tm="0">
                                          <p:val>
                                            <p:strVal val="ppt_y"/>
                                          </p:val>
                                        </p:tav>
                                        <p:tav tm="100000">
                                          <p:val>
                                            <p:strVal val="1+ppt_h/2"/>
                                          </p:val>
                                        </p:tav>
                                      </p:tavLst>
                                    </p:anim>
                                    <p:set>
                                      <p:cBhvr>
                                        <p:cTn id="871" dur="1" fill="hold">
                                          <p:stCondLst>
                                            <p:cond delay="1999"/>
                                          </p:stCondLst>
                                        </p:cTn>
                                        <p:tgtEl>
                                          <p:spTgt spid="39"/>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9"/>
                                        </p:tgtEl>
                                        <p:attrNameLst>
                                          <p:attrName>ppt_x</p:attrName>
                                        </p:attrNameLst>
                                      </p:cBhvr>
                                      <p:tavLst>
                                        <p:tav tm="0">
                                          <p:val>
                                            <p:strVal val="ppt_x"/>
                                          </p:val>
                                        </p:tav>
                                        <p:tav tm="100000">
                                          <p:val>
                                            <p:strVal val="1+ppt_w/2"/>
                                          </p:val>
                                        </p:tav>
                                      </p:tavLst>
                                    </p:anim>
                                    <p:anim calcmode="lin" valueType="num">
                                      <p:cBhvr additive="base">
                                        <p:cTn id="874" dur="2000"/>
                                        <p:tgtEl>
                                          <p:spTgt spid="49"/>
                                        </p:tgtEl>
                                        <p:attrNameLst>
                                          <p:attrName>ppt_y</p:attrName>
                                        </p:attrNameLst>
                                      </p:cBhvr>
                                      <p:tavLst>
                                        <p:tav tm="0">
                                          <p:val>
                                            <p:strVal val="ppt_y"/>
                                          </p:val>
                                        </p:tav>
                                        <p:tav tm="100000">
                                          <p:val>
                                            <p:strVal val="1+ppt_h/2"/>
                                          </p:val>
                                        </p:tav>
                                      </p:tavLst>
                                    </p:anim>
                                    <p:set>
                                      <p:cBhvr>
                                        <p:cTn id="875" dur="1" fill="hold">
                                          <p:stCondLst>
                                            <p:cond delay="1999"/>
                                          </p:stCondLst>
                                        </p:cTn>
                                        <p:tgtEl>
                                          <p:spTgt spid="49"/>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9"/>
                                        </p:tgtEl>
                                        <p:attrNameLst>
                                          <p:attrName>ppt_x</p:attrName>
                                        </p:attrNameLst>
                                      </p:cBhvr>
                                      <p:tavLst>
                                        <p:tav tm="0">
                                          <p:val>
                                            <p:strVal val="ppt_x"/>
                                          </p:val>
                                        </p:tav>
                                        <p:tav tm="100000">
                                          <p:val>
                                            <p:strVal val="1+ppt_w/2"/>
                                          </p:val>
                                        </p:tav>
                                      </p:tavLst>
                                    </p:anim>
                                    <p:anim calcmode="lin" valueType="num">
                                      <p:cBhvr additive="base">
                                        <p:cTn id="878" dur="2000"/>
                                        <p:tgtEl>
                                          <p:spTgt spid="59"/>
                                        </p:tgtEl>
                                        <p:attrNameLst>
                                          <p:attrName>ppt_y</p:attrName>
                                        </p:attrNameLst>
                                      </p:cBhvr>
                                      <p:tavLst>
                                        <p:tav tm="0">
                                          <p:val>
                                            <p:strVal val="ppt_y"/>
                                          </p:val>
                                        </p:tav>
                                        <p:tav tm="100000">
                                          <p:val>
                                            <p:strVal val="1+ppt_h/2"/>
                                          </p:val>
                                        </p:tav>
                                      </p:tavLst>
                                    </p:anim>
                                    <p:set>
                                      <p:cBhvr>
                                        <p:cTn id="879" dur="1" fill="hold">
                                          <p:stCondLst>
                                            <p:cond delay="1999"/>
                                          </p:stCondLst>
                                        </p:cTn>
                                        <p:tgtEl>
                                          <p:spTgt spid="59"/>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9"/>
                                        </p:tgtEl>
                                        <p:attrNameLst>
                                          <p:attrName>ppt_x</p:attrName>
                                        </p:attrNameLst>
                                      </p:cBhvr>
                                      <p:tavLst>
                                        <p:tav tm="0">
                                          <p:val>
                                            <p:strVal val="ppt_x"/>
                                          </p:val>
                                        </p:tav>
                                        <p:tav tm="100000">
                                          <p:val>
                                            <p:strVal val="1+ppt_w/2"/>
                                          </p:val>
                                        </p:tav>
                                      </p:tavLst>
                                    </p:anim>
                                    <p:anim calcmode="lin" valueType="num">
                                      <p:cBhvr additive="base">
                                        <p:cTn id="882" dur="2000"/>
                                        <p:tgtEl>
                                          <p:spTgt spid="69"/>
                                        </p:tgtEl>
                                        <p:attrNameLst>
                                          <p:attrName>ppt_y</p:attrName>
                                        </p:attrNameLst>
                                      </p:cBhvr>
                                      <p:tavLst>
                                        <p:tav tm="0">
                                          <p:val>
                                            <p:strVal val="ppt_y"/>
                                          </p:val>
                                        </p:tav>
                                        <p:tav tm="100000">
                                          <p:val>
                                            <p:strVal val="1+ppt_h/2"/>
                                          </p:val>
                                        </p:tav>
                                      </p:tavLst>
                                    </p:anim>
                                    <p:set>
                                      <p:cBhvr>
                                        <p:cTn id="883" dur="1" fill="hold">
                                          <p:stCondLst>
                                            <p:cond delay="1999"/>
                                          </p:stCondLst>
                                        </p:cTn>
                                        <p:tgtEl>
                                          <p:spTgt spid="69"/>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9"/>
                                        </p:tgtEl>
                                        <p:attrNameLst>
                                          <p:attrName>ppt_x</p:attrName>
                                        </p:attrNameLst>
                                      </p:cBhvr>
                                      <p:tavLst>
                                        <p:tav tm="0">
                                          <p:val>
                                            <p:strVal val="ppt_x"/>
                                          </p:val>
                                        </p:tav>
                                        <p:tav tm="100000">
                                          <p:val>
                                            <p:strVal val="1+ppt_w/2"/>
                                          </p:val>
                                        </p:tav>
                                      </p:tavLst>
                                    </p:anim>
                                    <p:anim calcmode="lin" valueType="num">
                                      <p:cBhvr additive="base">
                                        <p:cTn id="886" dur="2000"/>
                                        <p:tgtEl>
                                          <p:spTgt spid="79"/>
                                        </p:tgtEl>
                                        <p:attrNameLst>
                                          <p:attrName>ppt_y</p:attrName>
                                        </p:attrNameLst>
                                      </p:cBhvr>
                                      <p:tavLst>
                                        <p:tav tm="0">
                                          <p:val>
                                            <p:strVal val="ppt_y"/>
                                          </p:val>
                                        </p:tav>
                                        <p:tav tm="100000">
                                          <p:val>
                                            <p:strVal val="1+ppt_h/2"/>
                                          </p:val>
                                        </p:tav>
                                      </p:tavLst>
                                    </p:anim>
                                    <p:set>
                                      <p:cBhvr>
                                        <p:cTn id="887" dur="1" fill="hold">
                                          <p:stCondLst>
                                            <p:cond delay="1999"/>
                                          </p:stCondLst>
                                        </p:cTn>
                                        <p:tgtEl>
                                          <p:spTgt spid="79"/>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4"/>
                                        </p:tgtEl>
                                      </p:cBhvr>
                                    </p:animEffect>
                                    <p:set>
                                      <p:cBhvr>
                                        <p:cTn id="890" dur="1" fill="hold">
                                          <p:stCondLst>
                                            <p:cond delay="1999"/>
                                          </p:stCondLst>
                                        </p:cTn>
                                        <p:tgtEl>
                                          <p:spTgt spid="4"/>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5"/>
                                        </p:tgtEl>
                                      </p:cBhvr>
                                    </p:animEffect>
                                    <p:set>
                                      <p:cBhvr>
                                        <p:cTn id="893" dur="1" fill="hold">
                                          <p:stCondLst>
                                            <p:cond delay="1999"/>
                                          </p:stCondLst>
                                        </p:cTn>
                                        <p:tgtEl>
                                          <p:spTgt spid="5"/>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6"/>
                                        </p:tgtEl>
                                      </p:cBhvr>
                                    </p:animEffect>
                                    <p:set>
                                      <p:cBhvr>
                                        <p:cTn id="896" dur="1" fill="hold">
                                          <p:stCondLst>
                                            <p:cond delay="1999"/>
                                          </p:stCondLst>
                                        </p:cTn>
                                        <p:tgtEl>
                                          <p:spTgt spid="6"/>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7"/>
                                        </p:tgtEl>
                                      </p:cBhvr>
                                    </p:animEffect>
                                    <p:set>
                                      <p:cBhvr>
                                        <p:cTn id="899" dur="1" fill="hold">
                                          <p:stCondLst>
                                            <p:cond delay="1999"/>
                                          </p:stCondLst>
                                        </p:cTn>
                                        <p:tgtEl>
                                          <p:spTgt spid="7"/>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8"/>
                                        </p:tgtEl>
                                      </p:cBhvr>
                                    </p:animEffect>
                                    <p:set>
                                      <p:cBhvr>
                                        <p:cTn id="902" dur="1" fill="hold">
                                          <p:stCondLst>
                                            <p:cond delay="1999"/>
                                          </p:stCondLst>
                                        </p:cTn>
                                        <p:tgtEl>
                                          <p:spTgt spid="8"/>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9"/>
                                        </p:tgtEl>
                                      </p:cBhvr>
                                    </p:animEffect>
                                    <p:set>
                                      <p:cBhvr>
                                        <p:cTn id="905" dur="1" fill="hold">
                                          <p:stCondLst>
                                            <p:cond delay="1999"/>
                                          </p:stCondLst>
                                        </p:cTn>
                                        <p:tgtEl>
                                          <p:spTgt spid="9"/>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10"/>
                                        </p:tgtEl>
                                      </p:cBhvr>
                                    </p:animEffect>
                                    <p:set>
                                      <p:cBhvr>
                                        <p:cTn id="908" dur="1" fill="hold">
                                          <p:stCondLst>
                                            <p:cond delay="1999"/>
                                          </p:stCondLst>
                                        </p:cTn>
                                        <p:tgtEl>
                                          <p:spTgt spid="10"/>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1"/>
                                        </p:tgtEl>
                                      </p:cBhvr>
                                    </p:animEffect>
                                    <p:set>
                                      <p:cBhvr>
                                        <p:cTn id="911" dur="1" fill="hold">
                                          <p:stCondLst>
                                            <p:cond delay="1999"/>
                                          </p:stCondLst>
                                        </p:cTn>
                                        <p:tgtEl>
                                          <p:spTgt spid="11"/>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2"/>
                                        </p:tgtEl>
                                      </p:cBhvr>
                                    </p:animEffect>
                                    <p:set>
                                      <p:cBhvr>
                                        <p:cTn id="914" dur="1" fill="hold">
                                          <p:stCondLst>
                                            <p:cond delay="1999"/>
                                          </p:stCondLst>
                                        </p:cTn>
                                        <p:tgtEl>
                                          <p:spTgt spid="12"/>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3"/>
                                        </p:tgtEl>
                                      </p:cBhvr>
                                    </p:animEffect>
                                    <p:set>
                                      <p:cBhvr>
                                        <p:cTn id="917" dur="1" fill="hold">
                                          <p:stCondLst>
                                            <p:cond delay="1999"/>
                                          </p:stCondLst>
                                        </p:cTn>
                                        <p:tgtEl>
                                          <p:spTgt spid="13"/>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4"/>
                                        </p:tgtEl>
                                      </p:cBhvr>
                                    </p:animEffect>
                                    <p:set>
                                      <p:cBhvr>
                                        <p:cTn id="920" dur="1" fill="hold">
                                          <p:stCondLst>
                                            <p:cond delay="1999"/>
                                          </p:stCondLst>
                                        </p:cTn>
                                        <p:tgtEl>
                                          <p:spTgt spid="14"/>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5"/>
                                        </p:tgtEl>
                                      </p:cBhvr>
                                    </p:animEffect>
                                    <p:set>
                                      <p:cBhvr>
                                        <p:cTn id="923" dur="1" fill="hold">
                                          <p:stCondLst>
                                            <p:cond delay="1999"/>
                                          </p:stCondLst>
                                        </p:cTn>
                                        <p:tgtEl>
                                          <p:spTgt spid="15"/>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6"/>
                                        </p:tgtEl>
                                      </p:cBhvr>
                                    </p:animEffect>
                                    <p:set>
                                      <p:cBhvr>
                                        <p:cTn id="926" dur="1" fill="hold">
                                          <p:stCondLst>
                                            <p:cond delay="1999"/>
                                          </p:stCondLst>
                                        </p:cTn>
                                        <p:tgtEl>
                                          <p:spTgt spid="16"/>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7"/>
                                        </p:tgtEl>
                                      </p:cBhvr>
                                    </p:animEffect>
                                    <p:set>
                                      <p:cBhvr>
                                        <p:cTn id="929" dur="1" fill="hold">
                                          <p:stCondLst>
                                            <p:cond delay="1999"/>
                                          </p:stCondLst>
                                        </p:cTn>
                                        <p:tgtEl>
                                          <p:spTgt spid="17"/>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8"/>
                                        </p:tgtEl>
                                      </p:cBhvr>
                                    </p:animEffect>
                                    <p:set>
                                      <p:cBhvr>
                                        <p:cTn id="932" dur="1" fill="hold">
                                          <p:stCondLst>
                                            <p:cond delay="1999"/>
                                          </p:stCondLst>
                                        </p:cTn>
                                        <p:tgtEl>
                                          <p:spTgt spid="18"/>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9"/>
                                        </p:tgtEl>
                                      </p:cBhvr>
                                    </p:animEffect>
                                    <p:set>
                                      <p:cBhvr>
                                        <p:cTn id="935" dur="1" fill="hold">
                                          <p:stCondLst>
                                            <p:cond delay="1999"/>
                                          </p:stCondLst>
                                        </p:cTn>
                                        <p:tgtEl>
                                          <p:spTgt spid="19"/>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20"/>
                                        </p:tgtEl>
                                      </p:cBhvr>
                                    </p:animEffect>
                                    <p:set>
                                      <p:cBhvr>
                                        <p:cTn id="938" dur="1" fill="hold">
                                          <p:stCondLst>
                                            <p:cond delay="1999"/>
                                          </p:stCondLst>
                                        </p:cTn>
                                        <p:tgtEl>
                                          <p:spTgt spid="20"/>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1"/>
                                        </p:tgtEl>
                                      </p:cBhvr>
                                    </p:animEffect>
                                    <p:set>
                                      <p:cBhvr>
                                        <p:cTn id="941" dur="1" fill="hold">
                                          <p:stCondLst>
                                            <p:cond delay="1999"/>
                                          </p:stCondLst>
                                        </p:cTn>
                                        <p:tgtEl>
                                          <p:spTgt spid="21"/>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2"/>
                                        </p:tgtEl>
                                      </p:cBhvr>
                                    </p:animEffect>
                                    <p:set>
                                      <p:cBhvr>
                                        <p:cTn id="944" dur="1" fill="hold">
                                          <p:stCondLst>
                                            <p:cond delay="1999"/>
                                          </p:stCondLst>
                                        </p:cTn>
                                        <p:tgtEl>
                                          <p:spTgt spid="22"/>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3"/>
                                        </p:tgtEl>
                                      </p:cBhvr>
                                    </p:animEffect>
                                    <p:set>
                                      <p:cBhvr>
                                        <p:cTn id="947" dur="1" fill="hold">
                                          <p:stCondLst>
                                            <p:cond delay="1999"/>
                                          </p:stCondLst>
                                        </p:cTn>
                                        <p:tgtEl>
                                          <p:spTgt spid="23"/>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4"/>
                                        </p:tgtEl>
                                      </p:cBhvr>
                                    </p:animEffect>
                                    <p:set>
                                      <p:cBhvr>
                                        <p:cTn id="950" dur="1" fill="hold">
                                          <p:stCondLst>
                                            <p:cond delay="1999"/>
                                          </p:stCondLst>
                                        </p:cTn>
                                        <p:tgtEl>
                                          <p:spTgt spid="24"/>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5"/>
                                        </p:tgtEl>
                                      </p:cBhvr>
                                    </p:animEffect>
                                    <p:set>
                                      <p:cBhvr>
                                        <p:cTn id="953" dur="1" fill="hold">
                                          <p:stCondLst>
                                            <p:cond delay="1999"/>
                                          </p:stCondLst>
                                        </p:cTn>
                                        <p:tgtEl>
                                          <p:spTgt spid="25"/>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6"/>
                                        </p:tgtEl>
                                      </p:cBhvr>
                                    </p:animEffect>
                                    <p:set>
                                      <p:cBhvr>
                                        <p:cTn id="956" dur="1" fill="hold">
                                          <p:stCondLst>
                                            <p:cond delay="1999"/>
                                          </p:stCondLst>
                                        </p:cTn>
                                        <p:tgtEl>
                                          <p:spTgt spid="26"/>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7"/>
                                        </p:tgtEl>
                                      </p:cBhvr>
                                    </p:animEffect>
                                    <p:set>
                                      <p:cBhvr>
                                        <p:cTn id="959" dur="1" fill="hold">
                                          <p:stCondLst>
                                            <p:cond delay="1999"/>
                                          </p:stCondLst>
                                        </p:cTn>
                                        <p:tgtEl>
                                          <p:spTgt spid="27"/>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8"/>
                                        </p:tgtEl>
                                      </p:cBhvr>
                                    </p:animEffect>
                                    <p:set>
                                      <p:cBhvr>
                                        <p:cTn id="962" dur="1" fill="hold">
                                          <p:stCondLst>
                                            <p:cond delay="1999"/>
                                          </p:stCondLst>
                                        </p:cTn>
                                        <p:tgtEl>
                                          <p:spTgt spid="28"/>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9"/>
                                        </p:tgtEl>
                                      </p:cBhvr>
                                    </p:animEffect>
                                    <p:set>
                                      <p:cBhvr>
                                        <p:cTn id="965" dur="1" fill="hold">
                                          <p:stCondLst>
                                            <p:cond delay="1999"/>
                                          </p:stCondLst>
                                        </p:cTn>
                                        <p:tgtEl>
                                          <p:spTgt spid="29"/>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30"/>
                                        </p:tgtEl>
                                      </p:cBhvr>
                                    </p:animEffect>
                                    <p:set>
                                      <p:cBhvr>
                                        <p:cTn id="968" dur="1" fill="hold">
                                          <p:stCondLst>
                                            <p:cond delay="1999"/>
                                          </p:stCondLst>
                                        </p:cTn>
                                        <p:tgtEl>
                                          <p:spTgt spid="30"/>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1"/>
                                        </p:tgtEl>
                                      </p:cBhvr>
                                    </p:animEffect>
                                    <p:set>
                                      <p:cBhvr>
                                        <p:cTn id="971" dur="1" fill="hold">
                                          <p:stCondLst>
                                            <p:cond delay="1999"/>
                                          </p:stCondLst>
                                        </p:cTn>
                                        <p:tgtEl>
                                          <p:spTgt spid="31"/>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2"/>
                                        </p:tgtEl>
                                      </p:cBhvr>
                                    </p:animEffect>
                                    <p:set>
                                      <p:cBhvr>
                                        <p:cTn id="974" dur="1" fill="hold">
                                          <p:stCondLst>
                                            <p:cond delay="1999"/>
                                          </p:stCondLst>
                                        </p:cTn>
                                        <p:tgtEl>
                                          <p:spTgt spid="32"/>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3"/>
                                        </p:tgtEl>
                                      </p:cBhvr>
                                    </p:animEffect>
                                    <p:set>
                                      <p:cBhvr>
                                        <p:cTn id="977" dur="1" fill="hold">
                                          <p:stCondLst>
                                            <p:cond delay="1999"/>
                                          </p:stCondLst>
                                        </p:cTn>
                                        <p:tgtEl>
                                          <p:spTgt spid="33"/>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4"/>
                                        </p:tgtEl>
                                      </p:cBhvr>
                                    </p:animEffect>
                                    <p:set>
                                      <p:cBhvr>
                                        <p:cTn id="980" dur="1" fill="hold">
                                          <p:stCondLst>
                                            <p:cond delay="1999"/>
                                          </p:stCondLst>
                                        </p:cTn>
                                        <p:tgtEl>
                                          <p:spTgt spid="34"/>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5"/>
                                        </p:tgtEl>
                                      </p:cBhvr>
                                    </p:animEffect>
                                    <p:set>
                                      <p:cBhvr>
                                        <p:cTn id="983" dur="1" fill="hold">
                                          <p:stCondLst>
                                            <p:cond delay="1999"/>
                                          </p:stCondLst>
                                        </p:cTn>
                                        <p:tgtEl>
                                          <p:spTgt spid="35"/>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6"/>
                                        </p:tgtEl>
                                      </p:cBhvr>
                                    </p:animEffect>
                                    <p:set>
                                      <p:cBhvr>
                                        <p:cTn id="986" dur="1" fill="hold">
                                          <p:stCondLst>
                                            <p:cond delay="1999"/>
                                          </p:stCondLst>
                                        </p:cTn>
                                        <p:tgtEl>
                                          <p:spTgt spid="36"/>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7"/>
                                        </p:tgtEl>
                                      </p:cBhvr>
                                    </p:animEffect>
                                    <p:set>
                                      <p:cBhvr>
                                        <p:cTn id="989" dur="1" fill="hold">
                                          <p:stCondLst>
                                            <p:cond delay="1999"/>
                                          </p:stCondLst>
                                        </p:cTn>
                                        <p:tgtEl>
                                          <p:spTgt spid="37"/>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8"/>
                                        </p:tgtEl>
                                      </p:cBhvr>
                                    </p:animEffect>
                                    <p:set>
                                      <p:cBhvr>
                                        <p:cTn id="992" dur="1" fill="hold">
                                          <p:stCondLst>
                                            <p:cond delay="1999"/>
                                          </p:stCondLst>
                                        </p:cTn>
                                        <p:tgtEl>
                                          <p:spTgt spid="38"/>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9"/>
                                        </p:tgtEl>
                                      </p:cBhvr>
                                    </p:animEffect>
                                    <p:set>
                                      <p:cBhvr>
                                        <p:cTn id="995" dur="1" fill="hold">
                                          <p:stCondLst>
                                            <p:cond delay="1999"/>
                                          </p:stCondLst>
                                        </p:cTn>
                                        <p:tgtEl>
                                          <p:spTgt spid="39"/>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40"/>
                                        </p:tgtEl>
                                      </p:cBhvr>
                                    </p:animEffect>
                                    <p:set>
                                      <p:cBhvr>
                                        <p:cTn id="998" dur="1" fill="hold">
                                          <p:stCondLst>
                                            <p:cond delay="1999"/>
                                          </p:stCondLst>
                                        </p:cTn>
                                        <p:tgtEl>
                                          <p:spTgt spid="40"/>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1"/>
                                        </p:tgtEl>
                                      </p:cBhvr>
                                    </p:animEffect>
                                    <p:set>
                                      <p:cBhvr>
                                        <p:cTn id="1001" dur="1" fill="hold">
                                          <p:stCondLst>
                                            <p:cond delay="1999"/>
                                          </p:stCondLst>
                                        </p:cTn>
                                        <p:tgtEl>
                                          <p:spTgt spid="41"/>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2"/>
                                        </p:tgtEl>
                                      </p:cBhvr>
                                    </p:animEffect>
                                    <p:set>
                                      <p:cBhvr>
                                        <p:cTn id="1004" dur="1" fill="hold">
                                          <p:stCondLst>
                                            <p:cond delay="1999"/>
                                          </p:stCondLst>
                                        </p:cTn>
                                        <p:tgtEl>
                                          <p:spTgt spid="42"/>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3"/>
                                        </p:tgtEl>
                                      </p:cBhvr>
                                    </p:animEffect>
                                    <p:set>
                                      <p:cBhvr>
                                        <p:cTn id="1007" dur="1" fill="hold">
                                          <p:stCondLst>
                                            <p:cond delay="1999"/>
                                          </p:stCondLst>
                                        </p:cTn>
                                        <p:tgtEl>
                                          <p:spTgt spid="43"/>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4"/>
                                        </p:tgtEl>
                                      </p:cBhvr>
                                    </p:animEffect>
                                    <p:set>
                                      <p:cBhvr>
                                        <p:cTn id="1010" dur="1" fill="hold">
                                          <p:stCondLst>
                                            <p:cond delay="1999"/>
                                          </p:stCondLst>
                                        </p:cTn>
                                        <p:tgtEl>
                                          <p:spTgt spid="44"/>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5"/>
                                        </p:tgtEl>
                                      </p:cBhvr>
                                    </p:animEffect>
                                    <p:set>
                                      <p:cBhvr>
                                        <p:cTn id="1013" dur="1" fill="hold">
                                          <p:stCondLst>
                                            <p:cond delay="1999"/>
                                          </p:stCondLst>
                                        </p:cTn>
                                        <p:tgtEl>
                                          <p:spTgt spid="45"/>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6"/>
                                        </p:tgtEl>
                                      </p:cBhvr>
                                    </p:animEffect>
                                    <p:set>
                                      <p:cBhvr>
                                        <p:cTn id="1016" dur="1" fill="hold">
                                          <p:stCondLst>
                                            <p:cond delay="1999"/>
                                          </p:stCondLst>
                                        </p:cTn>
                                        <p:tgtEl>
                                          <p:spTgt spid="46"/>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7"/>
                                        </p:tgtEl>
                                      </p:cBhvr>
                                    </p:animEffect>
                                    <p:set>
                                      <p:cBhvr>
                                        <p:cTn id="1019" dur="1" fill="hold">
                                          <p:stCondLst>
                                            <p:cond delay="1999"/>
                                          </p:stCondLst>
                                        </p:cTn>
                                        <p:tgtEl>
                                          <p:spTgt spid="47"/>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8"/>
                                        </p:tgtEl>
                                      </p:cBhvr>
                                    </p:animEffect>
                                    <p:set>
                                      <p:cBhvr>
                                        <p:cTn id="1022" dur="1" fill="hold">
                                          <p:stCondLst>
                                            <p:cond delay="1999"/>
                                          </p:stCondLst>
                                        </p:cTn>
                                        <p:tgtEl>
                                          <p:spTgt spid="48"/>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9"/>
                                        </p:tgtEl>
                                      </p:cBhvr>
                                    </p:animEffect>
                                    <p:set>
                                      <p:cBhvr>
                                        <p:cTn id="1025" dur="1" fill="hold">
                                          <p:stCondLst>
                                            <p:cond delay="1999"/>
                                          </p:stCondLst>
                                        </p:cTn>
                                        <p:tgtEl>
                                          <p:spTgt spid="49"/>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50"/>
                                        </p:tgtEl>
                                      </p:cBhvr>
                                    </p:animEffect>
                                    <p:set>
                                      <p:cBhvr>
                                        <p:cTn id="1028" dur="1" fill="hold">
                                          <p:stCondLst>
                                            <p:cond delay="1999"/>
                                          </p:stCondLst>
                                        </p:cTn>
                                        <p:tgtEl>
                                          <p:spTgt spid="50"/>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1"/>
                                        </p:tgtEl>
                                      </p:cBhvr>
                                    </p:animEffect>
                                    <p:set>
                                      <p:cBhvr>
                                        <p:cTn id="1031" dur="1" fill="hold">
                                          <p:stCondLst>
                                            <p:cond delay="1999"/>
                                          </p:stCondLst>
                                        </p:cTn>
                                        <p:tgtEl>
                                          <p:spTgt spid="51"/>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2"/>
                                        </p:tgtEl>
                                      </p:cBhvr>
                                    </p:animEffect>
                                    <p:set>
                                      <p:cBhvr>
                                        <p:cTn id="1034" dur="1" fill="hold">
                                          <p:stCondLst>
                                            <p:cond delay="1999"/>
                                          </p:stCondLst>
                                        </p:cTn>
                                        <p:tgtEl>
                                          <p:spTgt spid="52"/>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3"/>
                                        </p:tgtEl>
                                      </p:cBhvr>
                                    </p:animEffect>
                                    <p:set>
                                      <p:cBhvr>
                                        <p:cTn id="1037" dur="1" fill="hold">
                                          <p:stCondLst>
                                            <p:cond delay="1999"/>
                                          </p:stCondLst>
                                        </p:cTn>
                                        <p:tgtEl>
                                          <p:spTgt spid="53"/>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4"/>
                                        </p:tgtEl>
                                      </p:cBhvr>
                                    </p:animEffect>
                                    <p:set>
                                      <p:cBhvr>
                                        <p:cTn id="1040" dur="1" fill="hold">
                                          <p:stCondLst>
                                            <p:cond delay="1999"/>
                                          </p:stCondLst>
                                        </p:cTn>
                                        <p:tgtEl>
                                          <p:spTgt spid="54"/>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5"/>
                                        </p:tgtEl>
                                      </p:cBhvr>
                                    </p:animEffect>
                                    <p:set>
                                      <p:cBhvr>
                                        <p:cTn id="1043" dur="1" fill="hold">
                                          <p:stCondLst>
                                            <p:cond delay="1999"/>
                                          </p:stCondLst>
                                        </p:cTn>
                                        <p:tgtEl>
                                          <p:spTgt spid="55"/>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6"/>
                                        </p:tgtEl>
                                      </p:cBhvr>
                                    </p:animEffect>
                                    <p:set>
                                      <p:cBhvr>
                                        <p:cTn id="1046" dur="1" fill="hold">
                                          <p:stCondLst>
                                            <p:cond delay="1999"/>
                                          </p:stCondLst>
                                        </p:cTn>
                                        <p:tgtEl>
                                          <p:spTgt spid="56"/>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7"/>
                                        </p:tgtEl>
                                      </p:cBhvr>
                                    </p:animEffect>
                                    <p:set>
                                      <p:cBhvr>
                                        <p:cTn id="1049" dur="1" fill="hold">
                                          <p:stCondLst>
                                            <p:cond delay="1999"/>
                                          </p:stCondLst>
                                        </p:cTn>
                                        <p:tgtEl>
                                          <p:spTgt spid="57"/>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8"/>
                                        </p:tgtEl>
                                      </p:cBhvr>
                                    </p:animEffect>
                                    <p:set>
                                      <p:cBhvr>
                                        <p:cTn id="1052" dur="1" fill="hold">
                                          <p:stCondLst>
                                            <p:cond delay="1999"/>
                                          </p:stCondLst>
                                        </p:cTn>
                                        <p:tgtEl>
                                          <p:spTgt spid="58"/>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9"/>
                                        </p:tgtEl>
                                      </p:cBhvr>
                                    </p:animEffect>
                                    <p:set>
                                      <p:cBhvr>
                                        <p:cTn id="1055" dur="1" fill="hold">
                                          <p:stCondLst>
                                            <p:cond delay="1999"/>
                                          </p:stCondLst>
                                        </p:cTn>
                                        <p:tgtEl>
                                          <p:spTgt spid="59"/>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60"/>
                                        </p:tgtEl>
                                      </p:cBhvr>
                                    </p:animEffect>
                                    <p:set>
                                      <p:cBhvr>
                                        <p:cTn id="1058" dur="1" fill="hold">
                                          <p:stCondLst>
                                            <p:cond delay="1999"/>
                                          </p:stCondLst>
                                        </p:cTn>
                                        <p:tgtEl>
                                          <p:spTgt spid="60"/>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1"/>
                                        </p:tgtEl>
                                      </p:cBhvr>
                                    </p:animEffect>
                                    <p:set>
                                      <p:cBhvr>
                                        <p:cTn id="1061" dur="1" fill="hold">
                                          <p:stCondLst>
                                            <p:cond delay="1999"/>
                                          </p:stCondLst>
                                        </p:cTn>
                                        <p:tgtEl>
                                          <p:spTgt spid="61"/>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2"/>
                                        </p:tgtEl>
                                      </p:cBhvr>
                                    </p:animEffect>
                                    <p:set>
                                      <p:cBhvr>
                                        <p:cTn id="1064" dur="1" fill="hold">
                                          <p:stCondLst>
                                            <p:cond delay="1999"/>
                                          </p:stCondLst>
                                        </p:cTn>
                                        <p:tgtEl>
                                          <p:spTgt spid="62"/>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3"/>
                                        </p:tgtEl>
                                      </p:cBhvr>
                                    </p:animEffect>
                                    <p:set>
                                      <p:cBhvr>
                                        <p:cTn id="1067" dur="1" fill="hold">
                                          <p:stCondLst>
                                            <p:cond delay="1999"/>
                                          </p:stCondLst>
                                        </p:cTn>
                                        <p:tgtEl>
                                          <p:spTgt spid="63"/>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4"/>
                                        </p:tgtEl>
                                      </p:cBhvr>
                                    </p:animEffect>
                                    <p:set>
                                      <p:cBhvr>
                                        <p:cTn id="1070" dur="1" fill="hold">
                                          <p:stCondLst>
                                            <p:cond delay="1999"/>
                                          </p:stCondLst>
                                        </p:cTn>
                                        <p:tgtEl>
                                          <p:spTgt spid="64"/>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5"/>
                                        </p:tgtEl>
                                      </p:cBhvr>
                                    </p:animEffect>
                                    <p:set>
                                      <p:cBhvr>
                                        <p:cTn id="1073" dur="1" fill="hold">
                                          <p:stCondLst>
                                            <p:cond delay="1999"/>
                                          </p:stCondLst>
                                        </p:cTn>
                                        <p:tgtEl>
                                          <p:spTgt spid="65"/>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6"/>
                                        </p:tgtEl>
                                      </p:cBhvr>
                                    </p:animEffect>
                                    <p:set>
                                      <p:cBhvr>
                                        <p:cTn id="1076" dur="1" fill="hold">
                                          <p:stCondLst>
                                            <p:cond delay="1999"/>
                                          </p:stCondLst>
                                        </p:cTn>
                                        <p:tgtEl>
                                          <p:spTgt spid="66"/>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7"/>
                                        </p:tgtEl>
                                      </p:cBhvr>
                                    </p:animEffect>
                                    <p:set>
                                      <p:cBhvr>
                                        <p:cTn id="1079" dur="1" fill="hold">
                                          <p:stCondLst>
                                            <p:cond delay="1999"/>
                                          </p:stCondLst>
                                        </p:cTn>
                                        <p:tgtEl>
                                          <p:spTgt spid="67"/>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8"/>
                                        </p:tgtEl>
                                      </p:cBhvr>
                                    </p:animEffect>
                                    <p:set>
                                      <p:cBhvr>
                                        <p:cTn id="1082" dur="1" fill="hold">
                                          <p:stCondLst>
                                            <p:cond delay="1999"/>
                                          </p:stCondLst>
                                        </p:cTn>
                                        <p:tgtEl>
                                          <p:spTgt spid="68"/>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9"/>
                                        </p:tgtEl>
                                      </p:cBhvr>
                                    </p:animEffect>
                                    <p:set>
                                      <p:cBhvr>
                                        <p:cTn id="1085" dur="1" fill="hold">
                                          <p:stCondLst>
                                            <p:cond delay="1999"/>
                                          </p:stCondLst>
                                        </p:cTn>
                                        <p:tgtEl>
                                          <p:spTgt spid="69"/>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70"/>
                                        </p:tgtEl>
                                      </p:cBhvr>
                                    </p:animEffect>
                                    <p:set>
                                      <p:cBhvr>
                                        <p:cTn id="1088" dur="1" fill="hold">
                                          <p:stCondLst>
                                            <p:cond delay="1999"/>
                                          </p:stCondLst>
                                        </p:cTn>
                                        <p:tgtEl>
                                          <p:spTgt spid="70"/>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1"/>
                                        </p:tgtEl>
                                      </p:cBhvr>
                                    </p:animEffect>
                                    <p:set>
                                      <p:cBhvr>
                                        <p:cTn id="1091" dur="1" fill="hold">
                                          <p:stCondLst>
                                            <p:cond delay="1999"/>
                                          </p:stCondLst>
                                        </p:cTn>
                                        <p:tgtEl>
                                          <p:spTgt spid="71"/>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2"/>
                                        </p:tgtEl>
                                      </p:cBhvr>
                                    </p:animEffect>
                                    <p:set>
                                      <p:cBhvr>
                                        <p:cTn id="1094" dur="1" fill="hold">
                                          <p:stCondLst>
                                            <p:cond delay="1999"/>
                                          </p:stCondLst>
                                        </p:cTn>
                                        <p:tgtEl>
                                          <p:spTgt spid="72"/>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3"/>
                                        </p:tgtEl>
                                      </p:cBhvr>
                                    </p:animEffect>
                                    <p:set>
                                      <p:cBhvr>
                                        <p:cTn id="1097" dur="1" fill="hold">
                                          <p:stCondLst>
                                            <p:cond delay="1999"/>
                                          </p:stCondLst>
                                        </p:cTn>
                                        <p:tgtEl>
                                          <p:spTgt spid="73"/>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4"/>
                                        </p:tgtEl>
                                      </p:cBhvr>
                                    </p:animEffect>
                                    <p:set>
                                      <p:cBhvr>
                                        <p:cTn id="1100" dur="1" fill="hold">
                                          <p:stCondLst>
                                            <p:cond delay="1999"/>
                                          </p:stCondLst>
                                        </p:cTn>
                                        <p:tgtEl>
                                          <p:spTgt spid="74"/>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5"/>
                                        </p:tgtEl>
                                      </p:cBhvr>
                                    </p:animEffect>
                                    <p:set>
                                      <p:cBhvr>
                                        <p:cTn id="1103" dur="1" fill="hold">
                                          <p:stCondLst>
                                            <p:cond delay="1999"/>
                                          </p:stCondLst>
                                        </p:cTn>
                                        <p:tgtEl>
                                          <p:spTgt spid="75"/>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6"/>
                                        </p:tgtEl>
                                      </p:cBhvr>
                                    </p:animEffect>
                                    <p:set>
                                      <p:cBhvr>
                                        <p:cTn id="1106" dur="1" fill="hold">
                                          <p:stCondLst>
                                            <p:cond delay="1999"/>
                                          </p:stCondLst>
                                        </p:cTn>
                                        <p:tgtEl>
                                          <p:spTgt spid="76"/>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7"/>
                                        </p:tgtEl>
                                      </p:cBhvr>
                                    </p:animEffect>
                                    <p:set>
                                      <p:cBhvr>
                                        <p:cTn id="1109" dur="1" fill="hold">
                                          <p:stCondLst>
                                            <p:cond delay="1999"/>
                                          </p:stCondLst>
                                        </p:cTn>
                                        <p:tgtEl>
                                          <p:spTgt spid="77"/>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8"/>
                                        </p:tgtEl>
                                      </p:cBhvr>
                                    </p:animEffect>
                                    <p:set>
                                      <p:cBhvr>
                                        <p:cTn id="1112" dur="1" fill="hold">
                                          <p:stCondLst>
                                            <p:cond delay="1999"/>
                                          </p:stCondLst>
                                        </p:cTn>
                                        <p:tgtEl>
                                          <p:spTgt spid="78"/>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9"/>
                                        </p:tgtEl>
                                      </p:cBhvr>
                                    </p:animEffect>
                                    <p:set>
                                      <p:cBhvr>
                                        <p:cTn id="1115" dur="1" fill="hold">
                                          <p:stCondLst>
                                            <p:cond delay="1999"/>
                                          </p:stCondLst>
                                        </p:cTn>
                                        <p:tgtEl>
                                          <p:spTgt spid="79"/>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80"/>
                                        </p:tgtEl>
                                      </p:cBhvr>
                                    </p:animEffect>
                                    <p:set>
                                      <p:cBhvr>
                                        <p:cTn id="1118" dur="1" fill="hold">
                                          <p:stCondLst>
                                            <p:cond delay="1999"/>
                                          </p:stCondLst>
                                        </p:cTn>
                                        <p:tgtEl>
                                          <p:spTgt spid="80"/>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1"/>
                                        </p:tgtEl>
                                      </p:cBhvr>
                                    </p:animEffect>
                                    <p:set>
                                      <p:cBhvr>
                                        <p:cTn id="1121" dur="1" fill="hold">
                                          <p:stCondLst>
                                            <p:cond delay="1999"/>
                                          </p:stCondLst>
                                        </p:cTn>
                                        <p:tgtEl>
                                          <p:spTgt spid="81"/>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2"/>
                                        </p:tgtEl>
                                      </p:cBhvr>
                                    </p:animEffect>
                                    <p:set>
                                      <p:cBhvr>
                                        <p:cTn id="1124" dur="1" fill="hold">
                                          <p:stCondLst>
                                            <p:cond delay="1999"/>
                                          </p:stCondLst>
                                        </p:cTn>
                                        <p:tgtEl>
                                          <p:spTgt spid="82"/>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3"/>
                                        </p:tgtEl>
                                      </p:cBhvr>
                                    </p:animEffect>
                                    <p:set>
                                      <p:cBhvr>
                                        <p:cTn id="1127" dur="1" fill="hold">
                                          <p:stCondLst>
                                            <p:cond delay="1999"/>
                                          </p:stCondLst>
                                        </p:cTn>
                                        <p:tgtEl>
                                          <p:spTgt spid="83"/>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0" y="0"/>
            <a:ext cx="9001156" cy="5143500"/>
          </a:xfrm>
          <a:prstGeom prst="rect">
            <a:avLst/>
          </a:prstGeom>
        </p:spPr>
      </p:pic>
      <p:sp>
        <p:nvSpPr>
          <p:cNvPr id="4" name="3 CuadroTexto"/>
          <p:cNvSpPr txBox="1"/>
          <p:nvPr/>
        </p:nvSpPr>
        <p:spPr>
          <a:xfrm>
            <a:off x="1142976" y="928676"/>
            <a:ext cx="6786610" cy="3539430"/>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1600" b="1" dirty="0" smtClean="0">
                <a:ln w="50800"/>
                <a:solidFill>
                  <a:schemeClr val="bg1">
                    <a:shade val="50000"/>
                  </a:schemeClr>
                </a:solidFill>
              </a:rPr>
              <a:t>Importante fuente de vitamina E</a:t>
            </a:r>
          </a:p>
          <a:p>
            <a:pPr algn="ctr"/>
            <a:r>
              <a:rPr lang="es-PE" sz="1600" b="1" dirty="0" smtClean="0">
                <a:ln w="50800"/>
                <a:solidFill>
                  <a:schemeClr val="bg1">
                    <a:shade val="50000"/>
                  </a:schemeClr>
                </a:solidFill>
              </a:rPr>
              <a:t>La vitamina E es un nutriente antioxidante que refuerza el funcionamiento del sistema inmune y protege las células del cuerpo, en particular las del cerebro, los pulmones y los glóbulos rojos, de posibles daños. Según los resultados de la </a:t>
            </a:r>
            <a:r>
              <a:rPr lang="es-PE" sz="1600" b="1" dirty="0" err="1" smtClean="0">
                <a:ln w="50800"/>
                <a:solidFill>
                  <a:schemeClr val="bg1">
                    <a:shade val="50000"/>
                  </a:schemeClr>
                </a:solidFill>
              </a:rPr>
              <a:t>National</a:t>
            </a:r>
            <a:r>
              <a:rPr lang="es-PE" sz="1600" b="1" dirty="0" smtClean="0">
                <a:ln w="50800"/>
                <a:solidFill>
                  <a:schemeClr val="bg1">
                    <a:shade val="50000"/>
                  </a:schemeClr>
                </a:solidFill>
              </a:rPr>
              <a:t> </a:t>
            </a:r>
            <a:r>
              <a:rPr lang="es-PE" sz="1600" b="1" dirty="0" err="1" smtClean="0">
                <a:ln w="50800"/>
                <a:solidFill>
                  <a:schemeClr val="bg1">
                    <a:shade val="50000"/>
                  </a:schemeClr>
                </a:solidFill>
              </a:rPr>
              <a:t>Health</a:t>
            </a:r>
            <a:r>
              <a:rPr lang="es-PE" sz="1600" b="1" dirty="0" smtClean="0">
                <a:ln w="50800"/>
                <a:solidFill>
                  <a:schemeClr val="bg1">
                    <a:shade val="50000"/>
                  </a:schemeClr>
                </a:solidFill>
              </a:rPr>
              <a:t> and </a:t>
            </a:r>
            <a:r>
              <a:rPr lang="es-PE" sz="1600" b="1" dirty="0" err="1" smtClean="0">
                <a:ln w="50800"/>
                <a:solidFill>
                  <a:schemeClr val="bg1">
                    <a:shade val="50000"/>
                  </a:schemeClr>
                </a:solidFill>
              </a:rPr>
              <a:t>Nutrition</a:t>
            </a:r>
            <a:r>
              <a:rPr lang="es-PE" sz="1600" b="1" dirty="0" smtClean="0">
                <a:ln w="50800"/>
                <a:solidFill>
                  <a:schemeClr val="bg1">
                    <a:shade val="50000"/>
                  </a:schemeClr>
                </a:solidFill>
              </a:rPr>
              <a:t> </a:t>
            </a:r>
            <a:r>
              <a:rPr lang="es-PE" sz="1600" b="1" dirty="0" err="1" smtClean="0">
                <a:ln w="50800"/>
                <a:solidFill>
                  <a:schemeClr val="bg1">
                    <a:shade val="50000"/>
                  </a:schemeClr>
                </a:solidFill>
              </a:rPr>
              <a:t>Examination</a:t>
            </a:r>
            <a:r>
              <a:rPr lang="es-PE" sz="1600" b="1" dirty="0" smtClean="0">
                <a:ln w="50800"/>
                <a:solidFill>
                  <a:schemeClr val="bg1">
                    <a:shade val="50000"/>
                  </a:schemeClr>
                </a:solidFill>
              </a:rPr>
              <a:t> </a:t>
            </a:r>
            <a:r>
              <a:rPr lang="es-PE" sz="1600" b="1" dirty="0" err="1" smtClean="0">
                <a:ln w="50800"/>
                <a:solidFill>
                  <a:schemeClr val="bg1">
                    <a:shade val="50000"/>
                  </a:schemeClr>
                </a:solidFill>
              </a:rPr>
              <a:t>Survey</a:t>
            </a:r>
            <a:r>
              <a:rPr lang="es-PE" sz="1600" b="1" dirty="0" smtClean="0">
                <a:ln w="50800"/>
                <a:solidFill>
                  <a:schemeClr val="bg1">
                    <a:shade val="50000"/>
                  </a:schemeClr>
                </a:solidFill>
              </a:rPr>
              <a:t> (Encuesta Nacional de Salud y Control Nutricional) de Estados Unidos, publicada en el </a:t>
            </a:r>
            <a:r>
              <a:rPr lang="es-PE" sz="1600" b="1" dirty="0" err="1" smtClean="0">
                <a:ln w="50800"/>
                <a:solidFill>
                  <a:schemeClr val="bg1">
                    <a:shade val="50000"/>
                  </a:schemeClr>
                </a:solidFill>
              </a:rPr>
              <a:t>Journal</a:t>
            </a:r>
            <a:r>
              <a:rPr lang="es-PE" sz="1600" b="1" dirty="0" smtClean="0">
                <a:ln w="50800"/>
                <a:solidFill>
                  <a:schemeClr val="bg1">
                    <a:shade val="50000"/>
                  </a:schemeClr>
                </a:solidFill>
              </a:rPr>
              <a:t> of </a:t>
            </a:r>
            <a:r>
              <a:rPr lang="es-PE" sz="1600" b="1" dirty="0" err="1" smtClean="0">
                <a:ln w="50800"/>
                <a:solidFill>
                  <a:schemeClr val="bg1">
                    <a:shade val="50000"/>
                  </a:schemeClr>
                </a:solidFill>
              </a:rPr>
              <a:t>Nutrition</a:t>
            </a:r>
            <a:r>
              <a:rPr lang="es-PE" sz="1600" b="1" dirty="0" smtClean="0">
                <a:ln w="50800"/>
                <a:solidFill>
                  <a:schemeClr val="bg1">
                    <a:shade val="50000"/>
                  </a:schemeClr>
                </a:solidFill>
              </a:rPr>
              <a:t> (Revista sobre nutrición) en el año 2006, la vitamina E, junto con el hierro y el potasio, es un nutriente normalmente deficiente en las dietas de la mayoría de los estadounidenses. Una taza de aceitunas negras contiene más del 20 por ciento de la dosis diaria recomendada (DV por sus siglas en inglés) de vitamina E y, según el </a:t>
            </a:r>
            <a:r>
              <a:rPr lang="es-PE" sz="1600" b="1" dirty="0" err="1" smtClean="0">
                <a:ln w="50800"/>
                <a:solidFill>
                  <a:schemeClr val="bg1">
                    <a:shade val="50000"/>
                  </a:schemeClr>
                </a:solidFill>
              </a:rPr>
              <a:t>National</a:t>
            </a:r>
            <a:r>
              <a:rPr lang="es-PE" sz="1600" b="1" dirty="0" smtClean="0">
                <a:ln w="50800"/>
                <a:solidFill>
                  <a:schemeClr val="bg1">
                    <a:shade val="50000"/>
                  </a:schemeClr>
                </a:solidFill>
              </a:rPr>
              <a:t> </a:t>
            </a:r>
            <a:r>
              <a:rPr lang="es-PE" sz="1600" b="1" dirty="0" err="1" smtClean="0">
                <a:ln w="50800"/>
                <a:solidFill>
                  <a:schemeClr val="bg1">
                    <a:shade val="50000"/>
                  </a:schemeClr>
                </a:solidFill>
              </a:rPr>
              <a:t>Institutes</a:t>
            </a:r>
            <a:r>
              <a:rPr lang="es-PE" sz="1600" b="1" dirty="0" smtClean="0">
                <a:ln w="50800"/>
                <a:solidFill>
                  <a:schemeClr val="bg1">
                    <a:shade val="50000"/>
                  </a:schemeClr>
                </a:solidFill>
              </a:rPr>
              <a:t> of </a:t>
            </a:r>
            <a:r>
              <a:rPr lang="es-PE" sz="1600" b="1" dirty="0" err="1" smtClean="0">
                <a:ln w="50800"/>
                <a:solidFill>
                  <a:schemeClr val="bg1">
                    <a:shade val="50000"/>
                  </a:schemeClr>
                </a:solidFill>
              </a:rPr>
              <a:t>Health</a:t>
            </a:r>
            <a:r>
              <a:rPr lang="es-PE" sz="1600" b="1" dirty="0" smtClean="0">
                <a:ln w="50800"/>
                <a:solidFill>
                  <a:schemeClr val="bg1">
                    <a:shade val="50000"/>
                  </a:schemeClr>
                </a:solidFill>
              </a:rPr>
              <a:t> (Instituto Nacional de Salud), consumir este nutriente de las comidas con alto contenido de grasas insaturadas como aceites, nueces, aceitunas y semillas, aumenta la absorción.</a:t>
            </a:r>
          </a:p>
          <a:p>
            <a:pPr algn="ctr"/>
            <a:endParaRPr lang="es-PE" sz="1600" b="1" dirty="0">
              <a:ln w="50800"/>
              <a:solidFill>
                <a:schemeClr val="bg1">
                  <a:shade val="50000"/>
                </a:schemeClr>
              </a:solidFill>
            </a:endParaRPr>
          </a:p>
        </p:txBody>
      </p:sp>
      <p:sp>
        <p:nvSpPr>
          <p:cNvPr id="5" name="4 Rectángulo"/>
          <p:cNvSpPr/>
          <p:nvPr/>
        </p:nvSpPr>
        <p:spPr>
          <a:xfrm>
            <a:off x="-643006" y="-285770"/>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lives-241705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gradFill flip="none" rotWithShape="1">
            <a:gsLst>
              <a:gs pos="900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2"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12" fill="hold" grpId="1"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0-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grpId="1"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grpId="1"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ppt_w/2"/>
                                          </p:val>
                                        </p:tav>
                                        <p:tav tm="100000">
                                          <p:val>
                                            <p:strVal val="#ppt_x"/>
                                          </p:val>
                                        </p:tav>
                                      </p:tavLst>
                                    </p:anim>
                                    <p:anim calcmode="lin" valueType="num">
                                      <p:cBhvr>
                                        <p:cTn id="179" dur="2000" fill="hold"/>
                                        <p:tgtEl>
                                          <p:spTgt spid="2"/>
                                        </p:tgtEl>
                                        <p:attrNameLst>
                                          <p:attrName>ppt_y</p:attrName>
                                        </p:attrNameLst>
                                      </p:cBhvr>
                                      <p:tavLst>
                                        <p:tav tm="0">
                                          <p:val>
                                            <p:strVal val="#ppt_y"/>
                                          </p:val>
                                        </p:tav>
                                        <p:tav tm="100000">
                                          <p:val>
                                            <p:strVal val="#ppt_y"/>
                                          </p:val>
                                        </p:tav>
                                      </p:tavLst>
                                    </p:anim>
                                    <p:anim calcmode="lin" valueType="num">
                                      <p:cBhvr>
                                        <p:cTn id="180" dur="2000" fill="hold"/>
                                        <p:tgtEl>
                                          <p:spTgt spid="2"/>
                                        </p:tgtEl>
                                        <p:attrNameLst>
                                          <p:attrName>ppt_w</p:attrName>
                                        </p:attrNameLst>
                                      </p:cBhvr>
                                      <p:tavLst>
                                        <p:tav tm="0">
                                          <p:val>
                                            <p:fltVal val="0"/>
                                          </p:val>
                                        </p:tav>
                                        <p:tav tm="100000">
                                          <p:val>
                                            <p:strVal val="#ppt_w"/>
                                          </p:val>
                                        </p:tav>
                                      </p:tavLst>
                                    </p:anim>
                                    <p:anim calcmode="lin" valueType="num">
                                      <p:cBhvr>
                                        <p:cTn id="1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rot="16200000">
            <a:off x="2000250" y="-2000250"/>
            <a:ext cx="5143501" cy="9144001"/>
          </a:xfrm>
          <a:prstGeom prst="parallelogram">
            <a:avLst>
              <a:gd name="adj" fmla="val 93437"/>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a:off x="1812733" y="-1330543"/>
            <a:ext cx="4661312" cy="8286775"/>
          </a:xfrm>
          <a:prstGeom prst="parallelogram">
            <a:avLst>
              <a:gd name="adj" fmla="val 93437"/>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a:off x="2669956" y="-1812731"/>
            <a:ext cx="4661312" cy="8286775"/>
          </a:xfrm>
          <a:prstGeom prst="parallelogram">
            <a:avLst>
              <a:gd name="adj" fmla="val 93437"/>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625208" y="-660812"/>
            <a:ext cx="4179104" cy="7429518"/>
          </a:xfrm>
          <a:prstGeom prst="parallelogram">
            <a:avLst>
              <a:gd name="adj" fmla="val 92069"/>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3339690" y="-1625206"/>
            <a:ext cx="4179104" cy="7429518"/>
          </a:xfrm>
          <a:prstGeom prst="parallelogram">
            <a:avLst>
              <a:gd name="adj" fmla="val 93437"/>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1446614" y="-53588"/>
            <a:ext cx="3750477" cy="6643701"/>
          </a:xfrm>
          <a:prstGeom prst="parallelogram">
            <a:avLst>
              <a:gd name="adj" fmla="val 92294"/>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a:off x="3946912" y="-1446611"/>
            <a:ext cx="3750477" cy="6643701"/>
          </a:xfrm>
          <a:prstGeom prst="parallelogram">
            <a:avLst>
              <a:gd name="adj" fmla="val 92294"/>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1268021" y="553635"/>
            <a:ext cx="3321849" cy="5857882"/>
          </a:xfrm>
          <a:prstGeom prst="parallelogram">
            <a:avLst>
              <a:gd name="adj" fmla="val 91004"/>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4554135" y="-1268017"/>
            <a:ext cx="3321849" cy="5857882"/>
          </a:xfrm>
          <a:prstGeom prst="parallelogram">
            <a:avLst>
              <a:gd name="adj" fmla="val 91004"/>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1089423" y="1160857"/>
            <a:ext cx="2893221" cy="5072066"/>
          </a:xfrm>
          <a:prstGeom prst="parallelogram">
            <a:avLst>
              <a:gd name="adj" fmla="val 88991"/>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5161357" y="-1089423"/>
            <a:ext cx="2893221" cy="5072066"/>
          </a:xfrm>
          <a:prstGeom prst="parallelogram">
            <a:avLst>
              <a:gd name="adj" fmla="val 88991"/>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830460" y="1902026"/>
            <a:ext cx="2411015" cy="4071934"/>
          </a:xfrm>
          <a:prstGeom prst="parallelogram">
            <a:avLst>
              <a:gd name="adj" fmla="val 86621"/>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5902526" y="-830460"/>
            <a:ext cx="2411015" cy="4071934"/>
          </a:xfrm>
          <a:prstGeom prst="parallelogram">
            <a:avLst>
              <a:gd name="adj" fmla="val 86621"/>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616146" y="2544968"/>
            <a:ext cx="1982387" cy="3214678"/>
          </a:xfrm>
          <a:prstGeom prst="parallelogram">
            <a:avLst>
              <a:gd name="adj" fmla="val 84459"/>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6545468" y="-616146"/>
            <a:ext cx="1982387" cy="3214678"/>
          </a:xfrm>
          <a:prstGeom prst="parallelogram">
            <a:avLst>
              <a:gd name="adj" fmla="val 84459"/>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401832" y="3187910"/>
            <a:ext cx="1553759" cy="2357422"/>
          </a:xfrm>
          <a:prstGeom prst="parallelogram">
            <a:avLst>
              <a:gd name="adj" fmla="val 80649"/>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7188409" y="-401832"/>
            <a:ext cx="1553759" cy="2357422"/>
          </a:xfrm>
          <a:prstGeom prst="parallelogram">
            <a:avLst>
              <a:gd name="adj" fmla="val 80649"/>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60729" y="3804063"/>
            <a:ext cx="1178709" cy="1500166"/>
          </a:xfrm>
          <a:prstGeom prst="parallelogram">
            <a:avLst>
              <a:gd name="adj" fmla="val 76205"/>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7858141" y="-214307"/>
            <a:ext cx="1071552" cy="1500166"/>
          </a:xfrm>
          <a:prstGeom prst="parallelogram">
            <a:avLst>
              <a:gd name="adj" fmla="val 70872"/>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80361" y="4366637"/>
            <a:ext cx="696503" cy="857224"/>
          </a:xfrm>
          <a:prstGeom prst="parallelogram">
            <a:avLst>
              <a:gd name="adj" fmla="val 66701"/>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789269">
            <a:off x="8420715" y="-133939"/>
            <a:ext cx="589346" cy="857224"/>
          </a:xfrm>
          <a:prstGeom prst="parallelogram">
            <a:avLst>
              <a:gd name="adj" fmla="val 59428"/>
            </a:avLst>
          </a:prstGeom>
          <a:gradFill flip="none" rotWithShape="1">
            <a:gsLst>
              <a:gs pos="0">
                <a:srgbClr val="663300"/>
              </a:gs>
              <a:gs pos="50000">
                <a:srgbClr val="CC9900">
                  <a:shade val="67500"/>
                  <a:satMod val="115000"/>
                </a:srgbClr>
              </a:gs>
              <a:gs pos="100000">
                <a:srgbClr val="CC9900">
                  <a:shade val="100000"/>
                  <a:satMod val="115000"/>
                </a:srgbClr>
              </a:gs>
            </a:gsLst>
            <a:path path="circle">
              <a:fillToRect l="50000" t="50000" r="50000" b="50000"/>
            </a:path>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0-#ppt_w/2"/>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2000"/>
                                        <p:tgtEl>
                                          <p:spTgt spid="5"/>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2000"/>
                                        <p:tgtEl>
                                          <p:spTgt spid="6"/>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vertical)">
                                      <p:cBhvr>
                                        <p:cTn id="30" dur="2000"/>
                                        <p:tgtEl>
                                          <p:spTgt spid="7"/>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vertical)">
                                      <p:cBhvr>
                                        <p:cTn id="93" dur="2000"/>
                                        <p:tgtEl>
                                          <p:spTgt spid="16"/>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2000" fill="hold"/>
                                        <p:tgtEl>
                                          <p:spTgt spid="16"/>
                                        </p:tgtEl>
                                        <p:attrNameLst>
                                          <p:attrName>ppt_x</p:attrName>
                                        </p:attrNameLst>
                                      </p:cBhvr>
                                      <p:tavLst>
                                        <p:tav tm="0">
                                          <p:val>
                                            <p:strVal val="0-#ppt_w/2"/>
                                          </p:val>
                                        </p:tav>
                                        <p:tav tm="100000">
                                          <p:val>
                                            <p:strVal val="#ppt_x"/>
                                          </p:val>
                                        </p:tav>
                                      </p:tavLst>
                                    </p:anim>
                                    <p:anim calcmode="lin" valueType="num">
                                      <p:cBhvr additive="base">
                                        <p:cTn id="97" dur="2000" fill="hold"/>
                                        <p:tgtEl>
                                          <p:spTgt spid="16"/>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blinds(vertical)">
                                      <p:cBhvr>
                                        <p:cTn id="100" dur="2000"/>
                                        <p:tgtEl>
                                          <p:spTgt spid="17"/>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2000" fill="hold"/>
                                        <p:tgtEl>
                                          <p:spTgt spid="17"/>
                                        </p:tgtEl>
                                        <p:attrNameLst>
                                          <p:attrName>ppt_x</p:attrName>
                                        </p:attrNameLst>
                                      </p:cBhvr>
                                      <p:tavLst>
                                        <p:tav tm="0">
                                          <p:val>
                                            <p:strVal val="0-#ppt_w/2"/>
                                          </p:val>
                                        </p:tav>
                                        <p:tav tm="100000">
                                          <p:val>
                                            <p:strVal val="#ppt_x"/>
                                          </p:val>
                                        </p:tav>
                                      </p:tavLst>
                                    </p:anim>
                                    <p:anim calcmode="lin" valueType="num">
                                      <p:cBhvr additive="base">
                                        <p:cTn id="104" dur="2000" fill="hold"/>
                                        <p:tgtEl>
                                          <p:spTgt spid="17"/>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linds(vertical)">
                                      <p:cBhvr>
                                        <p:cTn id="114" dur="2000"/>
                                        <p:tgtEl>
                                          <p:spTgt spid="19"/>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blinds(vertical)">
                                      <p:cBhvr>
                                        <p:cTn id="121" dur="2000"/>
                                        <p:tgtEl>
                                          <p:spTgt spid="20"/>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2000" fill="hold"/>
                                        <p:tgtEl>
                                          <p:spTgt spid="20"/>
                                        </p:tgtEl>
                                        <p:attrNameLst>
                                          <p:attrName>ppt_x</p:attrName>
                                        </p:attrNameLst>
                                      </p:cBhvr>
                                      <p:tavLst>
                                        <p:tav tm="0">
                                          <p:val>
                                            <p:strVal val="0-#ppt_w/2"/>
                                          </p:val>
                                        </p:tav>
                                        <p:tav tm="100000">
                                          <p:val>
                                            <p:strVal val="#ppt_x"/>
                                          </p:val>
                                        </p:tav>
                                      </p:tavLst>
                                    </p:anim>
                                    <p:anim calcmode="lin" valueType="num">
                                      <p:cBhvr additive="base">
                                        <p:cTn id="125" dur="2000" fill="hold"/>
                                        <p:tgtEl>
                                          <p:spTgt spid="20"/>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blinds(vertical)">
                                      <p:cBhvr>
                                        <p:cTn id="128" dur="2000"/>
                                        <p:tgtEl>
                                          <p:spTgt spid="21"/>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2000" fill="hold"/>
                                        <p:tgtEl>
                                          <p:spTgt spid="21"/>
                                        </p:tgtEl>
                                        <p:attrNameLst>
                                          <p:attrName>ppt_x</p:attrName>
                                        </p:attrNameLst>
                                      </p:cBhvr>
                                      <p:tavLst>
                                        <p:tav tm="0">
                                          <p:val>
                                            <p:strVal val="0-#ppt_w/2"/>
                                          </p:val>
                                        </p:tav>
                                        <p:tav tm="100000">
                                          <p:val>
                                            <p:strVal val="#ppt_x"/>
                                          </p:val>
                                        </p:tav>
                                      </p:tavLst>
                                    </p:anim>
                                    <p:anim calcmode="lin" valueType="num">
                                      <p:cBhvr additive="base">
                                        <p:cTn id="132" dur="2000" fill="hold"/>
                                        <p:tgtEl>
                                          <p:spTgt spid="21"/>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blinds(vertical)">
                                      <p:cBhvr>
                                        <p:cTn id="135" dur="2000"/>
                                        <p:tgtEl>
                                          <p:spTgt spid="22"/>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0-#ppt_w/2"/>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Effect transition="in" filter="blinds(vertical)">
                                      <p:cBhvr>
                                        <p:cTn id="142" dur="2000"/>
                                        <p:tgtEl>
                                          <p:spTgt spid="23"/>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2000" fill="hold"/>
                                        <p:tgtEl>
                                          <p:spTgt spid="23"/>
                                        </p:tgtEl>
                                        <p:attrNameLst>
                                          <p:attrName>ppt_x</p:attrName>
                                        </p:attrNameLst>
                                      </p:cBhvr>
                                      <p:tavLst>
                                        <p:tav tm="0">
                                          <p:val>
                                            <p:strVal val="0-#ppt_w/2"/>
                                          </p:val>
                                        </p:tav>
                                        <p:tav tm="100000">
                                          <p:val>
                                            <p:strVal val="#ppt_x"/>
                                          </p:val>
                                        </p:tav>
                                      </p:tavLst>
                                    </p:anim>
                                    <p:anim calcmode="lin" valueType="num">
                                      <p:cBhvr additive="base">
                                        <p:cTn id="146" dur="2000" fill="hold"/>
                                        <p:tgtEl>
                                          <p:spTgt spid="23"/>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Effect transition="in" filter="blinds(vertical)">
                                      <p:cBhvr>
                                        <p:cTn id="149" dur="2000"/>
                                        <p:tgtEl>
                                          <p:spTgt spid="24"/>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additive="base">
                                        <p:cTn id="152" dur="2000" fill="hold"/>
                                        <p:tgtEl>
                                          <p:spTgt spid="24"/>
                                        </p:tgtEl>
                                        <p:attrNameLst>
                                          <p:attrName>ppt_x</p:attrName>
                                        </p:attrNameLst>
                                      </p:cBhvr>
                                      <p:tavLst>
                                        <p:tav tm="0">
                                          <p:val>
                                            <p:strVal val="0-#ppt_w/2"/>
                                          </p:val>
                                        </p:tav>
                                        <p:tav tm="100000">
                                          <p:val>
                                            <p:strVal val="#ppt_x"/>
                                          </p:val>
                                        </p:tav>
                                      </p:tavLst>
                                    </p:anim>
                                    <p:anim calcmode="lin" valueType="num">
                                      <p:cBhvr additive="base">
                                        <p:cTn id="153" dur="2000" fill="hold"/>
                                        <p:tgtEl>
                                          <p:spTgt spid="24"/>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5"/>
                                        </p:tgtEl>
                                        <p:attrNameLst>
                                          <p:attrName>ppt_x</p:attrName>
                                        </p:attrNameLst>
                                      </p:cBhvr>
                                      <p:tavLst>
                                        <p:tav tm="0">
                                          <p:val>
                                            <p:strVal val="ppt_x"/>
                                          </p:val>
                                        </p:tav>
                                        <p:tav tm="100000">
                                          <p:val>
                                            <p:strVal val="1+ppt_w/2"/>
                                          </p:val>
                                        </p:tav>
                                      </p:tavLst>
                                    </p:anim>
                                    <p:anim calcmode="lin" valueType="num">
                                      <p:cBhvr additive="base">
                                        <p:cTn id="157" dur="2000"/>
                                        <p:tgtEl>
                                          <p:spTgt spid="5"/>
                                        </p:tgtEl>
                                        <p:attrNameLst>
                                          <p:attrName>ppt_y</p:attrName>
                                        </p:attrNameLst>
                                      </p:cBhvr>
                                      <p:tavLst>
                                        <p:tav tm="0">
                                          <p:val>
                                            <p:strVal val="ppt_y"/>
                                          </p:val>
                                        </p:tav>
                                        <p:tav tm="100000">
                                          <p:val>
                                            <p:strVal val="0-ppt_h/2"/>
                                          </p:val>
                                        </p:tav>
                                      </p:tavLst>
                                    </p:anim>
                                    <p:set>
                                      <p:cBhvr>
                                        <p:cTn id="158" dur="1" fill="hold">
                                          <p:stCondLst>
                                            <p:cond delay="1999"/>
                                          </p:stCondLst>
                                        </p:cTn>
                                        <p:tgtEl>
                                          <p:spTgt spid="5"/>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0-ppt_h/2"/>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1+ppt_w/2"/>
                                          </p:val>
                                        </p:tav>
                                      </p:tavLst>
                                    </p:anim>
                                    <p:anim calcmode="lin" valueType="num">
                                      <p:cBhvr additive="base">
                                        <p:cTn id="165" dur="2000"/>
                                        <p:tgtEl>
                                          <p:spTgt spid="9"/>
                                        </p:tgtEl>
                                        <p:attrNameLst>
                                          <p:attrName>ppt_y</p:attrName>
                                        </p:attrNameLst>
                                      </p:cBhvr>
                                      <p:tavLst>
                                        <p:tav tm="0">
                                          <p:val>
                                            <p:strVal val="ppt_y"/>
                                          </p:val>
                                        </p:tav>
                                        <p:tav tm="100000">
                                          <p:val>
                                            <p:strVal val="0-ppt_h/2"/>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1+ppt_w/2"/>
                                          </p:val>
                                        </p:tav>
                                      </p:tavLst>
                                    </p:anim>
                                    <p:anim calcmode="lin" valueType="num">
                                      <p:cBhvr additive="base">
                                        <p:cTn id="169" dur="2000"/>
                                        <p:tgtEl>
                                          <p:spTgt spid="11"/>
                                        </p:tgtEl>
                                        <p:attrNameLst>
                                          <p:attrName>ppt_y</p:attrName>
                                        </p:attrNameLst>
                                      </p:cBhvr>
                                      <p:tavLst>
                                        <p:tav tm="0">
                                          <p:val>
                                            <p:strVal val="ppt_y"/>
                                          </p:val>
                                        </p:tav>
                                        <p:tav tm="100000">
                                          <p:val>
                                            <p:strVal val="0-ppt_h/2"/>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1+ppt_w/2"/>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1+ppt_w/2"/>
                                          </p:val>
                                        </p:tav>
                                      </p:tavLst>
                                    </p:anim>
                                    <p:anim calcmode="lin" valueType="num">
                                      <p:cBhvr additive="base">
                                        <p:cTn id="181" dur="2000"/>
                                        <p:tgtEl>
                                          <p:spTgt spid="17"/>
                                        </p:tgtEl>
                                        <p:attrNameLst>
                                          <p:attrName>ppt_y</p:attrName>
                                        </p:attrNameLst>
                                      </p:cBhvr>
                                      <p:tavLst>
                                        <p:tav tm="0">
                                          <p:val>
                                            <p:strVal val="ppt_y"/>
                                          </p:val>
                                        </p:tav>
                                        <p:tav tm="100000">
                                          <p:val>
                                            <p:strVal val="0-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19"/>
                                        </p:tgtEl>
                                        <p:attrNameLst>
                                          <p:attrName>ppt_x</p:attrName>
                                        </p:attrNameLst>
                                      </p:cBhvr>
                                      <p:tavLst>
                                        <p:tav tm="0">
                                          <p:val>
                                            <p:strVal val="ppt_x"/>
                                          </p:val>
                                        </p:tav>
                                        <p:tav tm="100000">
                                          <p:val>
                                            <p:strVal val="1+ppt_w/2"/>
                                          </p:val>
                                        </p:tav>
                                      </p:tavLst>
                                    </p:anim>
                                    <p:anim calcmode="lin" valueType="num">
                                      <p:cBhvr additive="base">
                                        <p:cTn id="185" dur="2000"/>
                                        <p:tgtEl>
                                          <p:spTgt spid="19"/>
                                        </p:tgtEl>
                                        <p:attrNameLst>
                                          <p:attrName>ppt_y</p:attrName>
                                        </p:attrNameLst>
                                      </p:cBhvr>
                                      <p:tavLst>
                                        <p:tav tm="0">
                                          <p:val>
                                            <p:strVal val="ppt_y"/>
                                          </p:val>
                                        </p:tav>
                                        <p:tav tm="100000">
                                          <p:val>
                                            <p:strVal val="0-ppt_h/2"/>
                                          </p:val>
                                        </p:tav>
                                      </p:tavLst>
                                    </p:anim>
                                    <p:set>
                                      <p:cBhvr>
                                        <p:cTn id="186" dur="1" fill="hold">
                                          <p:stCondLst>
                                            <p:cond delay="1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1"/>
                                        </p:tgtEl>
                                        <p:attrNameLst>
                                          <p:attrName>ppt_x</p:attrName>
                                        </p:attrNameLst>
                                      </p:cBhvr>
                                      <p:tavLst>
                                        <p:tav tm="0">
                                          <p:val>
                                            <p:strVal val="ppt_x"/>
                                          </p:val>
                                        </p:tav>
                                        <p:tav tm="100000">
                                          <p:val>
                                            <p:strVal val="1+ppt_w/2"/>
                                          </p:val>
                                        </p:tav>
                                      </p:tavLst>
                                    </p:anim>
                                    <p:anim calcmode="lin" valueType="num">
                                      <p:cBhvr additive="base">
                                        <p:cTn id="189" dur="2000"/>
                                        <p:tgtEl>
                                          <p:spTgt spid="21"/>
                                        </p:tgtEl>
                                        <p:attrNameLst>
                                          <p:attrName>ppt_y</p:attrName>
                                        </p:attrNameLst>
                                      </p:cBhvr>
                                      <p:tavLst>
                                        <p:tav tm="0">
                                          <p:val>
                                            <p:strVal val="ppt_y"/>
                                          </p:val>
                                        </p:tav>
                                        <p:tav tm="100000">
                                          <p:val>
                                            <p:strVal val="0-ppt_h/2"/>
                                          </p:val>
                                        </p:tav>
                                      </p:tavLst>
                                    </p:anim>
                                    <p:set>
                                      <p:cBhvr>
                                        <p:cTn id="190" dur="1" fill="hold">
                                          <p:stCondLst>
                                            <p:cond delay="1999"/>
                                          </p:stCondLst>
                                        </p:cTn>
                                        <p:tgtEl>
                                          <p:spTgt spid="21"/>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3"/>
                                        </p:tgtEl>
                                        <p:attrNameLst>
                                          <p:attrName>ppt_x</p:attrName>
                                        </p:attrNameLst>
                                      </p:cBhvr>
                                      <p:tavLst>
                                        <p:tav tm="0">
                                          <p:val>
                                            <p:strVal val="ppt_x"/>
                                          </p:val>
                                        </p:tav>
                                        <p:tav tm="100000">
                                          <p:val>
                                            <p:strVal val="1+ppt_w/2"/>
                                          </p:val>
                                        </p:tav>
                                      </p:tavLst>
                                    </p:anim>
                                    <p:anim calcmode="lin" valueType="num">
                                      <p:cBhvr additive="base">
                                        <p:cTn id="193" dur="2000"/>
                                        <p:tgtEl>
                                          <p:spTgt spid="23"/>
                                        </p:tgtEl>
                                        <p:attrNameLst>
                                          <p:attrName>ppt_y</p:attrName>
                                        </p:attrNameLst>
                                      </p:cBhvr>
                                      <p:tavLst>
                                        <p:tav tm="0">
                                          <p:val>
                                            <p:strVal val="ppt_y"/>
                                          </p:val>
                                        </p:tav>
                                        <p:tav tm="100000">
                                          <p:val>
                                            <p:strVal val="0-ppt_h/2"/>
                                          </p:val>
                                        </p:tav>
                                      </p:tavLst>
                                    </p:anim>
                                    <p:set>
                                      <p:cBhvr>
                                        <p:cTn id="194" dur="1" fill="hold">
                                          <p:stCondLst>
                                            <p:cond delay="1999"/>
                                          </p:stCondLst>
                                        </p:cTn>
                                        <p:tgtEl>
                                          <p:spTgt spid="23"/>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1+ppt_h/2"/>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1+ppt_h/2"/>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1+ppt_h/2"/>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1+ppt_h/2"/>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6"/>
                                        </p:tgtEl>
                                        <p:attrNameLst>
                                          <p:attrName>ppt_x</p:attrName>
                                        </p:attrNameLst>
                                      </p:cBhvr>
                                      <p:tavLst>
                                        <p:tav tm="0">
                                          <p:val>
                                            <p:strVal val="ppt_x"/>
                                          </p:val>
                                        </p:tav>
                                        <p:tav tm="100000">
                                          <p:val>
                                            <p:strVal val="0-ppt_w/2"/>
                                          </p:val>
                                        </p:tav>
                                      </p:tavLst>
                                    </p:anim>
                                    <p:anim calcmode="lin" valueType="num">
                                      <p:cBhvr additive="base">
                                        <p:cTn id="217" dur="2000"/>
                                        <p:tgtEl>
                                          <p:spTgt spid="16"/>
                                        </p:tgtEl>
                                        <p:attrNameLst>
                                          <p:attrName>ppt_y</p:attrName>
                                        </p:attrNameLst>
                                      </p:cBhvr>
                                      <p:tavLst>
                                        <p:tav tm="0">
                                          <p:val>
                                            <p:strVal val="ppt_y"/>
                                          </p:val>
                                        </p:tav>
                                        <p:tav tm="100000">
                                          <p:val>
                                            <p:strVal val="1+ppt_h/2"/>
                                          </p:val>
                                        </p:tav>
                                      </p:tavLst>
                                    </p:anim>
                                    <p:set>
                                      <p:cBhvr>
                                        <p:cTn id="218" dur="1" fill="hold">
                                          <p:stCondLst>
                                            <p:cond delay="1999"/>
                                          </p:stCondLst>
                                        </p:cTn>
                                        <p:tgtEl>
                                          <p:spTgt spid="16"/>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18"/>
                                        </p:tgtEl>
                                        <p:attrNameLst>
                                          <p:attrName>ppt_x</p:attrName>
                                        </p:attrNameLst>
                                      </p:cBhvr>
                                      <p:tavLst>
                                        <p:tav tm="0">
                                          <p:val>
                                            <p:strVal val="ppt_x"/>
                                          </p:val>
                                        </p:tav>
                                        <p:tav tm="100000">
                                          <p:val>
                                            <p:strVal val="0-ppt_w/2"/>
                                          </p:val>
                                        </p:tav>
                                      </p:tavLst>
                                    </p:anim>
                                    <p:anim calcmode="lin" valueType="num">
                                      <p:cBhvr additive="base">
                                        <p:cTn id="221" dur="2000"/>
                                        <p:tgtEl>
                                          <p:spTgt spid="18"/>
                                        </p:tgtEl>
                                        <p:attrNameLst>
                                          <p:attrName>ppt_y</p:attrName>
                                        </p:attrNameLst>
                                      </p:cBhvr>
                                      <p:tavLst>
                                        <p:tav tm="0">
                                          <p:val>
                                            <p:strVal val="ppt_y"/>
                                          </p:val>
                                        </p:tav>
                                        <p:tav tm="100000">
                                          <p:val>
                                            <p:strVal val="1+ppt_h/2"/>
                                          </p:val>
                                        </p:tav>
                                      </p:tavLst>
                                    </p:anim>
                                    <p:set>
                                      <p:cBhvr>
                                        <p:cTn id="222" dur="1" fill="hold">
                                          <p:stCondLst>
                                            <p:cond delay="1999"/>
                                          </p:stCondLst>
                                        </p:cTn>
                                        <p:tgtEl>
                                          <p:spTgt spid="18"/>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0"/>
                                        </p:tgtEl>
                                        <p:attrNameLst>
                                          <p:attrName>ppt_x</p:attrName>
                                        </p:attrNameLst>
                                      </p:cBhvr>
                                      <p:tavLst>
                                        <p:tav tm="0">
                                          <p:val>
                                            <p:strVal val="ppt_x"/>
                                          </p:val>
                                        </p:tav>
                                        <p:tav tm="100000">
                                          <p:val>
                                            <p:strVal val="0-ppt_w/2"/>
                                          </p:val>
                                        </p:tav>
                                      </p:tavLst>
                                    </p:anim>
                                    <p:anim calcmode="lin" valueType="num">
                                      <p:cBhvr additive="base">
                                        <p:cTn id="225" dur="2000"/>
                                        <p:tgtEl>
                                          <p:spTgt spid="20"/>
                                        </p:tgtEl>
                                        <p:attrNameLst>
                                          <p:attrName>ppt_y</p:attrName>
                                        </p:attrNameLst>
                                      </p:cBhvr>
                                      <p:tavLst>
                                        <p:tav tm="0">
                                          <p:val>
                                            <p:strVal val="ppt_y"/>
                                          </p:val>
                                        </p:tav>
                                        <p:tav tm="100000">
                                          <p:val>
                                            <p:strVal val="1+ppt_h/2"/>
                                          </p:val>
                                        </p:tav>
                                      </p:tavLst>
                                    </p:anim>
                                    <p:set>
                                      <p:cBhvr>
                                        <p:cTn id="226" dur="1" fill="hold">
                                          <p:stCondLst>
                                            <p:cond delay="1999"/>
                                          </p:stCondLst>
                                        </p:cTn>
                                        <p:tgtEl>
                                          <p:spTgt spid="20"/>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2"/>
                                        </p:tgtEl>
                                        <p:attrNameLst>
                                          <p:attrName>ppt_x</p:attrName>
                                        </p:attrNameLst>
                                      </p:cBhvr>
                                      <p:tavLst>
                                        <p:tav tm="0">
                                          <p:val>
                                            <p:strVal val="ppt_x"/>
                                          </p:val>
                                        </p:tav>
                                        <p:tav tm="100000">
                                          <p:val>
                                            <p:strVal val="0-ppt_w/2"/>
                                          </p:val>
                                        </p:tav>
                                      </p:tavLst>
                                    </p:anim>
                                    <p:anim calcmode="lin" valueType="num">
                                      <p:cBhvr additive="base">
                                        <p:cTn id="229" dur="2000"/>
                                        <p:tgtEl>
                                          <p:spTgt spid="22"/>
                                        </p:tgtEl>
                                        <p:attrNameLst>
                                          <p:attrName>ppt_y</p:attrName>
                                        </p:attrNameLst>
                                      </p:cBhvr>
                                      <p:tavLst>
                                        <p:tav tm="0">
                                          <p:val>
                                            <p:strVal val="ppt_y"/>
                                          </p:val>
                                        </p:tav>
                                        <p:tav tm="100000">
                                          <p:val>
                                            <p:strVal val="1+ppt_h/2"/>
                                          </p:val>
                                        </p:tav>
                                      </p:tavLst>
                                    </p:anim>
                                    <p:set>
                                      <p:cBhvr>
                                        <p:cTn id="230" dur="1" fill="hold">
                                          <p:stCondLst>
                                            <p:cond delay="1999"/>
                                          </p:stCondLst>
                                        </p:cTn>
                                        <p:tgtEl>
                                          <p:spTgt spid="22"/>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4"/>
                                        </p:tgtEl>
                                        <p:attrNameLst>
                                          <p:attrName>ppt_x</p:attrName>
                                        </p:attrNameLst>
                                      </p:cBhvr>
                                      <p:tavLst>
                                        <p:tav tm="0">
                                          <p:val>
                                            <p:strVal val="ppt_x"/>
                                          </p:val>
                                        </p:tav>
                                        <p:tav tm="100000">
                                          <p:val>
                                            <p:strVal val="0-ppt_w/2"/>
                                          </p:val>
                                        </p:tav>
                                      </p:tavLst>
                                    </p:anim>
                                    <p:anim calcmode="lin" valueType="num">
                                      <p:cBhvr additive="base">
                                        <p:cTn id="233" dur="2000"/>
                                        <p:tgtEl>
                                          <p:spTgt spid="24"/>
                                        </p:tgtEl>
                                        <p:attrNameLst>
                                          <p:attrName>ppt_y</p:attrName>
                                        </p:attrNameLst>
                                      </p:cBhvr>
                                      <p:tavLst>
                                        <p:tav tm="0">
                                          <p:val>
                                            <p:strVal val="ppt_y"/>
                                          </p:val>
                                        </p:tav>
                                        <p:tav tm="100000">
                                          <p:val>
                                            <p:strVal val="1+ppt_h/2"/>
                                          </p:val>
                                        </p:tav>
                                      </p:tavLst>
                                    </p:anim>
                                    <p:set>
                                      <p:cBhvr>
                                        <p:cTn id="234" dur="1" fill="hold">
                                          <p:stCondLst>
                                            <p:cond delay="1999"/>
                                          </p:stCondLst>
                                        </p:cTn>
                                        <p:tgtEl>
                                          <p:spTgt spid="24"/>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4"/>
                                        </p:tgtEl>
                                        <p:attrNameLst>
                                          <p:attrName>ppt_x</p:attrName>
                                        </p:attrNameLst>
                                      </p:cBhvr>
                                      <p:tavLst>
                                        <p:tav tm="0">
                                          <p:val>
                                            <p:strVal val="ppt_x"/>
                                          </p:val>
                                        </p:tav>
                                        <p:tav tm="100000">
                                          <p:val>
                                            <p:strVal val="0-ppt_w/2"/>
                                          </p:val>
                                        </p:tav>
                                      </p:tavLst>
                                    </p:anim>
                                    <p:anim calcmode="lin" valueType="num">
                                      <p:cBhvr additive="base">
                                        <p:cTn id="237" dur="2000"/>
                                        <p:tgtEl>
                                          <p:spTgt spid="4"/>
                                        </p:tgtEl>
                                        <p:attrNameLst>
                                          <p:attrName>ppt_y</p:attrName>
                                        </p:attrNameLst>
                                      </p:cBhvr>
                                      <p:tavLst>
                                        <p:tav tm="0">
                                          <p:val>
                                            <p:strVal val="ppt_y"/>
                                          </p:val>
                                        </p:tav>
                                        <p:tav tm="100000">
                                          <p:val>
                                            <p:strVal val="1+ppt_h/2"/>
                                          </p:val>
                                        </p:tav>
                                      </p:tavLst>
                                    </p:anim>
                                    <p:set>
                                      <p:cBhvr>
                                        <p:cTn id="238" dur="1" fill="hold">
                                          <p:stCondLst>
                                            <p:cond delay="1999"/>
                                          </p:stCondLst>
                                        </p:cTn>
                                        <p:tgtEl>
                                          <p:spTgt spid="4"/>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7"/>
                                        </p:tgtEl>
                                      </p:cBhvr>
                                    </p:animEffect>
                                    <p:set>
                                      <p:cBhvr>
                                        <p:cTn id="244" dur="1" fill="hold">
                                          <p:stCondLst>
                                            <p:cond delay="1999"/>
                                          </p:stCondLst>
                                        </p:cTn>
                                        <p:tgtEl>
                                          <p:spTgt spid="7"/>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9"/>
                                        </p:tgtEl>
                                      </p:cBhvr>
                                    </p:animEffect>
                                    <p:set>
                                      <p:cBhvr>
                                        <p:cTn id="247" dur="1" fill="hold">
                                          <p:stCondLst>
                                            <p:cond delay="1999"/>
                                          </p:stCondLst>
                                        </p:cTn>
                                        <p:tgtEl>
                                          <p:spTgt spid="9"/>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7"/>
                                        </p:tgtEl>
                                      </p:cBhvr>
                                    </p:animEffect>
                                    <p:set>
                                      <p:cBhvr>
                                        <p:cTn id="259" dur="1" fill="hold">
                                          <p:stCondLst>
                                            <p:cond delay="1999"/>
                                          </p:stCondLst>
                                        </p:cTn>
                                        <p:tgtEl>
                                          <p:spTgt spid="17"/>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19"/>
                                        </p:tgtEl>
                                      </p:cBhvr>
                                    </p:animEffect>
                                    <p:set>
                                      <p:cBhvr>
                                        <p:cTn id="262" dur="1" fill="hold">
                                          <p:stCondLst>
                                            <p:cond delay="1999"/>
                                          </p:stCondLst>
                                        </p:cTn>
                                        <p:tgtEl>
                                          <p:spTgt spid="19"/>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1"/>
                                        </p:tgtEl>
                                      </p:cBhvr>
                                    </p:animEffect>
                                    <p:set>
                                      <p:cBhvr>
                                        <p:cTn id="265" dur="1" fill="hold">
                                          <p:stCondLst>
                                            <p:cond delay="1999"/>
                                          </p:stCondLst>
                                        </p:cTn>
                                        <p:tgtEl>
                                          <p:spTgt spid="21"/>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3"/>
                                        </p:tgtEl>
                                      </p:cBhvr>
                                    </p:animEffect>
                                    <p:set>
                                      <p:cBhvr>
                                        <p:cTn id="268" dur="1" fill="hold">
                                          <p:stCondLst>
                                            <p:cond delay="1999"/>
                                          </p:stCondLst>
                                        </p:cTn>
                                        <p:tgtEl>
                                          <p:spTgt spid="23"/>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6"/>
                                        </p:tgtEl>
                                      </p:cBhvr>
                                    </p:animEffect>
                                    <p:set>
                                      <p:cBhvr>
                                        <p:cTn id="271" dur="1" fill="hold">
                                          <p:stCondLst>
                                            <p:cond delay="1999"/>
                                          </p:stCondLst>
                                        </p:cTn>
                                        <p:tgtEl>
                                          <p:spTgt spid="6"/>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8"/>
                                        </p:tgtEl>
                                      </p:cBhvr>
                                    </p:animEffect>
                                    <p:set>
                                      <p:cBhvr>
                                        <p:cTn id="274" dur="1" fill="hold">
                                          <p:stCondLst>
                                            <p:cond delay="1999"/>
                                          </p:stCondLst>
                                        </p:cTn>
                                        <p:tgtEl>
                                          <p:spTgt spid="8"/>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0"/>
                                        </p:tgtEl>
                                      </p:cBhvr>
                                    </p:animEffect>
                                    <p:set>
                                      <p:cBhvr>
                                        <p:cTn id="277" dur="1" fill="hold">
                                          <p:stCondLst>
                                            <p:cond delay="1999"/>
                                          </p:stCondLst>
                                        </p:cTn>
                                        <p:tgtEl>
                                          <p:spTgt spid="10"/>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2"/>
                                        </p:tgtEl>
                                      </p:cBhvr>
                                    </p:animEffect>
                                    <p:set>
                                      <p:cBhvr>
                                        <p:cTn id="280" dur="1" fill="hold">
                                          <p:stCondLst>
                                            <p:cond delay="1999"/>
                                          </p:stCondLst>
                                        </p:cTn>
                                        <p:tgtEl>
                                          <p:spTgt spid="12"/>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18"/>
                                        </p:tgtEl>
                                      </p:cBhvr>
                                    </p:animEffect>
                                    <p:set>
                                      <p:cBhvr>
                                        <p:cTn id="289" dur="1" fill="hold">
                                          <p:stCondLst>
                                            <p:cond delay="1999"/>
                                          </p:stCondLst>
                                        </p:cTn>
                                        <p:tgtEl>
                                          <p:spTgt spid="18"/>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0"/>
                                        </p:tgtEl>
                                      </p:cBhvr>
                                    </p:animEffect>
                                    <p:set>
                                      <p:cBhvr>
                                        <p:cTn id="292" dur="1" fill="hold">
                                          <p:stCondLst>
                                            <p:cond delay="1999"/>
                                          </p:stCondLst>
                                        </p:cTn>
                                        <p:tgtEl>
                                          <p:spTgt spid="20"/>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2"/>
                                        </p:tgtEl>
                                      </p:cBhvr>
                                    </p:animEffect>
                                    <p:set>
                                      <p:cBhvr>
                                        <p:cTn id="295" dur="1" fill="hold">
                                          <p:stCondLst>
                                            <p:cond delay="1999"/>
                                          </p:stCondLst>
                                        </p:cTn>
                                        <p:tgtEl>
                                          <p:spTgt spid="2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4"/>
                                        </p:tgtEl>
                                      </p:cBhvr>
                                    </p:animEffect>
                                    <p:set>
                                      <p:cBhvr>
                                        <p:cTn id="301" dur="1" fill="hold">
                                          <p:stCondLst>
                                            <p:cond delay="1999"/>
                                          </p:stCondLst>
                                        </p:cTn>
                                        <p:tgtEl>
                                          <p:spTgt spid="4"/>
                                        </p:tgtEl>
                                        <p:attrNameLst>
                                          <p:attrName>style.visibility</p:attrName>
                                        </p:attrNameLst>
                                      </p:cBhvr>
                                      <p:to>
                                        <p:strVal val="hidden"/>
                                      </p:to>
                                    </p:set>
                                  </p:childTnLst>
                                </p:cTn>
                              </p:par>
                              <p:par>
                                <p:cTn id="302" presetID="23" presetClass="entr" presetSubtype="27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2/3*#ppt_w"/>
                                          </p:val>
                                        </p:tav>
                                        <p:tav tm="100000">
                                          <p:val>
                                            <p:strVal val="#ppt_w"/>
                                          </p:val>
                                        </p:tav>
                                      </p:tavLst>
                                    </p:anim>
                                    <p:anim calcmode="lin" valueType="num">
                                      <p:cBhvr>
                                        <p:cTn id="305" dur="2000" fill="hold"/>
                                        <p:tgtEl>
                                          <p:spTgt spid="2"/>
                                        </p:tgtEl>
                                        <p:attrNameLst>
                                          <p:attrName>ppt_h</p:attrName>
                                        </p:attrNameLst>
                                      </p:cBhvr>
                                      <p:tavLst>
                                        <p:tav tm="0">
                                          <p:val>
                                            <p:strVal val="2/3*#ppt_h"/>
                                          </p:val>
                                        </p:tav>
                                        <p:tav tm="100000">
                                          <p:val>
                                            <p:strVal val="#ppt_h"/>
                                          </p:val>
                                        </p:tav>
                                      </p:tavLst>
                                    </p:anim>
                                  </p:childTnLst>
                                </p:cTn>
                              </p:par>
                              <p:par>
                                <p:cTn id="306" presetID="8"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diamond(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gradFill flip="none" rotWithShape="1">
            <a:gsLst>
              <a:gs pos="0">
                <a:srgbClr val="47642A"/>
              </a:gs>
              <a:gs pos="50000">
                <a:srgbClr val="9CB86E"/>
              </a:gs>
              <a:gs pos="100000">
                <a:srgbClr val="156B13"/>
              </a:gs>
            </a:gsLst>
            <a:lin ang="16200000" scaled="1"/>
            <a:tileRect/>
          </a:gradFill>
          <a:ln>
            <a:noFill/>
          </a:ln>
        </p:spPr>
      </p:pic>
      <p:sp>
        <p:nvSpPr>
          <p:cNvPr id="4" name="3 Rectángulo"/>
          <p:cNvSpPr/>
          <p:nvPr/>
        </p:nvSpPr>
        <p:spPr>
          <a:xfrm flipV="1">
            <a:off x="0" y="0"/>
            <a:ext cx="9144000" cy="160717"/>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0">
                <a:srgbClr val="47642A"/>
              </a:gs>
              <a:gs pos="50000">
                <a:srgbClr val="9CB86E"/>
              </a:gs>
              <a:gs pos="100000">
                <a:srgbClr val="156B1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childTnLst>
                          </p:cTn>
                        </p:par>
                        <p:par>
                          <p:cTn id="87" fill="hold">
                            <p:stCondLst>
                              <p:cond delay="2000"/>
                            </p:stCondLst>
                            <p:childTnLst>
                              <p:par>
                                <p:cTn id="88" presetID="2" presetClass="exit" presetSubtype="2" fill="hold" grpId="1"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ppt_y"/>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1+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1+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357158" y="0"/>
            <a:ext cx="8358246" cy="5143500"/>
          </a:xfrm>
          <a:prstGeom prst="rect">
            <a:avLst/>
          </a:prstGeom>
        </p:spPr>
      </p:pic>
      <p:sp>
        <p:nvSpPr>
          <p:cNvPr id="4" name="3 CuadroTexto"/>
          <p:cNvSpPr txBox="1"/>
          <p:nvPr/>
        </p:nvSpPr>
        <p:spPr>
          <a:xfrm>
            <a:off x="1428728" y="1000114"/>
            <a:ext cx="6286544" cy="3323987"/>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1600" b="1" dirty="0" smtClean="0">
                <a:ln w="50800"/>
                <a:solidFill>
                  <a:schemeClr val="bg1">
                    <a:shade val="50000"/>
                  </a:schemeClr>
                </a:solidFill>
              </a:rPr>
              <a:t>Grasas saludables para el corazón</a:t>
            </a:r>
          </a:p>
          <a:p>
            <a:pPr algn="ctr"/>
            <a:r>
              <a:rPr lang="es-PE" sz="1600" b="1" dirty="0" smtClean="0">
                <a:ln w="50800"/>
                <a:solidFill>
                  <a:schemeClr val="bg1">
                    <a:shade val="50000"/>
                  </a:schemeClr>
                </a:solidFill>
              </a:rPr>
              <a:t>La mayoría de las grasas de las aceitunas negras son </a:t>
            </a:r>
            <a:r>
              <a:rPr lang="es-PE" sz="1600" b="1" dirty="0" err="1" smtClean="0">
                <a:ln w="50800"/>
                <a:solidFill>
                  <a:schemeClr val="bg1">
                    <a:shade val="50000"/>
                  </a:schemeClr>
                </a:solidFill>
              </a:rPr>
              <a:t>monoinsaturadas</a:t>
            </a:r>
            <a:r>
              <a:rPr lang="es-PE" sz="1600" b="1" dirty="0" smtClean="0">
                <a:ln w="50800"/>
                <a:solidFill>
                  <a:schemeClr val="bg1">
                    <a:shade val="50000"/>
                  </a:schemeClr>
                </a:solidFill>
              </a:rPr>
              <a:t>, saludables para el corazón. De hecho, de un total de 14,4 g de grasa en una taza, 10,5 g son grasas </a:t>
            </a:r>
            <a:r>
              <a:rPr lang="es-PE" sz="1600" b="1" dirty="0" err="1" smtClean="0">
                <a:ln w="50800"/>
                <a:solidFill>
                  <a:schemeClr val="bg1">
                    <a:shade val="50000"/>
                  </a:schemeClr>
                </a:solidFill>
              </a:rPr>
              <a:t>monoinsaturadas</a:t>
            </a:r>
            <a:r>
              <a:rPr lang="es-PE" sz="1600" b="1" dirty="0" smtClean="0">
                <a:ln w="50800"/>
                <a:solidFill>
                  <a:schemeClr val="bg1">
                    <a:shade val="50000"/>
                  </a:schemeClr>
                </a:solidFill>
              </a:rPr>
              <a:t>, como la que encontramos en los aguacates y las nueces de </a:t>
            </a:r>
            <a:r>
              <a:rPr lang="es-PE" sz="1600" b="1" dirty="0" err="1" smtClean="0">
                <a:ln w="50800"/>
                <a:solidFill>
                  <a:schemeClr val="bg1">
                    <a:shade val="50000"/>
                  </a:schemeClr>
                </a:solidFill>
              </a:rPr>
              <a:t>macadamia</a:t>
            </a:r>
            <a:r>
              <a:rPr lang="es-PE" sz="1600" b="1" dirty="0" smtClean="0">
                <a:ln w="50800"/>
                <a:solidFill>
                  <a:schemeClr val="bg1">
                    <a:shade val="50000"/>
                  </a:schemeClr>
                </a:solidFill>
              </a:rPr>
              <a:t>. Las aceitunas son una de las mejores fuentes de grasas </a:t>
            </a:r>
            <a:r>
              <a:rPr lang="es-PE" sz="1600" b="1" dirty="0" err="1" smtClean="0">
                <a:ln w="50800"/>
                <a:solidFill>
                  <a:schemeClr val="bg1">
                    <a:shade val="50000"/>
                  </a:schemeClr>
                </a:solidFill>
              </a:rPr>
              <a:t>monoinsaturadas</a:t>
            </a:r>
            <a:r>
              <a:rPr lang="es-PE" sz="1600" b="1" dirty="0" smtClean="0">
                <a:ln w="50800"/>
                <a:solidFill>
                  <a:schemeClr val="bg1">
                    <a:shade val="50000"/>
                  </a:schemeClr>
                </a:solidFill>
              </a:rPr>
              <a:t>. Según las pautas </a:t>
            </a:r>
            <a:r>
              <a:rPr lang="es-PE" sz="1600" b="1" dirty="0" err="1" smtClean="0">
                <a:ln w="50800"/>
                <a:solidFill>
                  <a:schemeClr val="bg1">
                    <a:shade val="50000"/>
                  </a:schemeClr>
                </a:solidFill>
              </a:rPr>
              <a:t>dietarias</a:t>
            </a:r>
            <a:r>
              <a:rPr lang="es-PE" sz="1600" b="1" dirty="0" smtClean="0">
                <a:ln w="50800"/>
                <a:solidFill>
                  <a:schemeClr val="bg1">
                    <a:shade val="50000"/>
                  </a:schemeClr>
                </a:solidFill>
              </a:rPr>
              <a:t> para los estadounidenses de la U.S. </a:t>
            </a:r>
            <a:r>
              <a:rPr lang="es-PE" sz="1600" b="1" dirty="0" err="1" smtClean="0">
                <a:ln w="50800"/>
                <a:solidFill>
                  <a:schemeClr val="bg1">
                    <a:shade val="50000"/>
                  </a:schemeClr>
                </a:solidFill>
              </a:rPr>
              <a:t>Department</a:t>
            </a:r>
            <a:r>
              <a:rPr lang="es-PE" sz="1600" b="1" dirty="0" smtClean="0">
                <a:ln w="50800"/>
                <a:solidFill>
                  <a:schemeClr val="bg1">
                    <a:shade val="50000"/>
                  </a:schemeClr>
                </a:solidFill>
              </a:rPr>
              <a:t> of </a:t>
            </a:r>
            <a:r>
              <a:rPr lang="es-PE" sz="1600" b="1" dirty="0" err="1" smtClean="0">
                <a:ln w="50800"/>
                <a:solidFill>
                  <a:schemeClr val="bg1">
                    <a:shade val="50000"/>
                  </a:schemeClr>
                </a:solidFill>
              </a:rPr>
              <a:t>Agriculture</a:t>
            </a:r>
            <a:r>
              <a:rPr lang="es-PE" sz="1600" b="1" dirty="0" smtClean="0">
                <a:ln w="50800"/>
                <a:solidFill>
                  <a:schemeClr val="bg1">
                    <a:shade val="50000"/>
                  </a:schemeClr>
                </a:solidFill>
              </a:rPr>
              <a:t> </a:t>
            </a:r>
            <a:r>
              <a:rPr lang="es-PE" sz="1600" b="1" dirty="0" err="1" smtClean="0">
                <a:ln w="50800"/>
                <a:solidFill>
                  <a:schemeClr val="bg1">
                    <a:shade val="50000"/>
                  </a:schemeClr>
                </a:solidFill>
              </a:rPr>
              <a:t>Dietary</a:t>
            </a:r>
            <a:r>
              <a:rPr lang="es-PE" sz="1600" b="1" dirty="0" smtClean="0">
                <a:ln w="50800"/>
                <a:solidFill>
                  <a:schemeClr val="bg1">
                    <a:shade val="50000"/>
                  </a:schemeClr>
                </a:solidFill>
              </a:rPr>
              <a:t> (Departamento de Agricultura de Estados Unidos) para una salud óptima, la grasa que consumes debe provenir de alimentos ricos en grasas mono y </a:t>
            </a:r>
            <a:r>
              <a:rPr lang="es-PE" sz="1600" b="1" dirty="0" err="1" smtClean="0">
                <a:ln w="50800"/>
                <a:solidFill>
                  <a:schemeClr val="bg1">
                    <a:shade val="50000"/>
                  </a:schemeClr>
                </a:solidFill>
              </a:rPr>
              <a:t>poliinsaturadas</a:t>
            </a:r>
            <a:r>
              <a:rPr lang="es-PE" sz="1600" b="1" dirty="0" smtClean="0">
                <a:ln w="50800"/>
                <a:solidFill>
                  <a:schemeClr val="bg1">
                    <a:shade val="50000"/>
                  </a:schemeClr>
                </a:solidFill>
              </a:rPr>
              <a:t>, ya que éstas bajan los niveles de LDL o colesterol "malo", y aumentan los niveles de HDL o colesterol "bueno".</a:t>
            </a:r>
          </a:p>
          <a:p>
            <a:endParaRPr lang="es-PE" b="1" dirty="0">
              <a:ln w="50800"/>
              <a:solidFill>
                <a:schemeClr val="bg1">
                  <a:shade val="50000"/>
                </a:schemeClr>
              </a:solidFill>
            </a:endParaRPr>
          </a:p>
        </p:txBody>
      </p:sp>
      <p:sp>
        <p:nvSpPr>
          <p:cNvPr id="5" name="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ktj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2"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12" fill="hold" grpId="1"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0-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grpId="1"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grpId="1"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ppt_w/2"/>
                                          </p:val>
                                        </p:tav>
                                        <p:tav tm="100000">
                                          <p:val>
                                            <p:strVal val="#ppt_x"/>
                                          </p:val>
                                        </p:tav>
                                      </p:tavLst>
                                    </p:anim>
                                    <p:anim calcmode="lin" valueType="num">
                                      <p:cBhvr>
                                        <p:cTn id="179" dur="2000" fill="hold"/>
                                        <p:tgtEl>
                                          <p:spTgt spid="2"/>
                                        </p:tgtEl>
                                        <p:attrNameLst>
                                          <p:attrName>ppt_y</p:attrName>
                                        </p:attrNameLst>
                                      </p:cBhvr>
                                      <p:tavLst>
                                        <p:tav tm="0">
                                          <p:val>
                                            <p:strVal val="#ppt_y"/>
                                          </p:val>
                                        </p:tav>
                                        <p:tav tm="100000">
                                          <p:val>
                                            <p:strVal val="#ppt_y"/>
                                          </p:val>
                                        </p:tav>
                                      </p:tavLst>
                                    </p:anim>
                                    <p:anim calcmode="lin" valueType="num">
                                      <p:cBhvr>
                                        <p:cTn id="180" dur="2000" fill="hold"/>
                                        <p:tgtEl>
                                          <p:spTgt spid="2"/>
                                        </p:tgtEl>
                                        <p:attrNameLst>
                                          <p:attrName>ppt_w</p:attrName>
                                        </p:attrNameLst>
                                      </p:cBhvr>
                                      <p:tavLst>
                                        <p:tav tm="0">
                                          <p:val>
                                            <p:fltVal val="0"/>
                                          </p:val>
                                        </p:tav>
                                        <p:tav tm="100000">
                                          <p:val>
                                            <p:strVal val="#ppt_w"/>
                                          </p:val>
                                        </p:tav>
                                      </p:tavLst>
                                    </p:anim>
                                    <p:anim calcmode="lin" valueType="num">
                                      <p:cBhvr>
                                        <p:cTn id="181" dur="2000" fill="hold"/>
                                        <p:tgtEl>
                                          <p:spTgt spid="2"/>
                                        </p:tgtEl>
                                        <p:attrNameLst>
                                          <p:attrName>ppt_h</p:attrName>
                                        </p:attrNameLst>
                                      </p:cBhvr>
                                      <p:tavLst>
                                        <p:tav tm="0">
                                          <p:val>
                                            <p:strVal val="#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Horizont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14310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rgbClr val="47642A">
                  <a:shade val="67500"/>
                  <a:satMod val="115000"/>
                </a:srgbClr>
              </a:gs>
              <a:gs pos="100000">
                <a:srgbClr val="47642A">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64343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rgbClr val="47642A">
                  <a:shade val="67500"/>
                  <a:satMod val="115000"/>
                </a:srgbClr>
              </a:gs>
              <a:gs pos="100000">
                <a:srgbClr val="47642A">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gradFill flip="none" rotWithShape="1">
            <a:gsLst>
              <a:gs pos="17000">
                <a:srgbClr val="D6B19C"/>
              </a:gs>
              <a:gs pos="30000">
                <a:srgbClr val="D49E6C"/>
              </a:gs>
              <a:gs pos="70000">
                <a:srgbClr val="A65528"/>
              </a:gs>
              <a:gs pos="100000">
                <a:srgbClr val="663012"/>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17" presetClass="entr" presetSubtype="10"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fltVal val="0"/>
                                          </p:val>
                                        </p:tav>
                                        <p:tav tm="100000">
                                          <p:val>
                                            <p:strVal val="#ppt_w"/>
                                          </p:val>
                                        </p:tav>
                                      </p:tavLst>
                                    </p:anim>
                                    <p:anim calcmode="lin" valueType="num">
                                      <p:cBhvr>
                                        <p:cTn id="4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pn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5" presetClass="entr" presetSubtype="10" fill="hold" grpId="2"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checkerboard(across)">
                                      <p:cBhvr>
                                        <p:cTn id="45" dur="2000"/>
                                        <p:tgtEl>
                                          <p:spTgt spid="3"/>
                                        </p:tgtEl>
                                      </p:cBhvr>
                                    </p:animEffect>
                                  </p:childTnLst>
                                </p:cTn>
                              </p:par>
                              <p:par>
                                <p:cTn id="46" presetID="5" presetClass="entr" presetSubtype="10" fill="hold" grpId="2"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heckerboard(across)">
                                      <p:cBhvr>
                                        <p:cTn id="48" dur="2000"/>
                                        <p:tgtEl>
                                          <p:spTgt spid="4"/>
                                        </p:tgtEl>
                                      </p:cBhvr>
                                    </p:animEffect>
                                  </p:childTnLst>
                                </p:cTn>
                              </p:par>
                              <p:par>
                                <p:cTn id="49" presetID="5" presetClass="entr" presetSubtype="10" fill="hold" grpId="2"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heckerboard(across)">
                                      <p:cBhvr>
                                        <p:cTn id="51" dur="2000"/>
                                        <p:tgtEl>
                                          <p:spTgt spid="5"/>
                                        </p:tgtEl>
                                      </p:cBhvr>
                                    </p:animEffect>
                                  </p:childTnLst>
                                </p:cTn>
                              </p:par>
                              <p:par>
                                <p:cTn id="52" presetID="5" presetClass="entr" presetSubtype="10" fill="hold" grpId="2"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checkerboard(across)">
                                      <p:cBhvr>
                                        <p:cTn id="54" dur="2000"/>
                                        <p:tgtEl>
                                          <p:spTgt spid="6"/>
                                        </p:tgtEl>
                                      </p:cBhvr>
                                    </p:animEffect>
                                  </p:childTnLst>
                                </p:cTn>
                              </p:par>
                              <p:par>
                                <p:cTn id="55" presetID="5" presetClass="entr" presetSubtype="10" fill="hold" grpId="2"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across)">
                                      <p:cBhvr>
                                        <p:cTn id="57" dur="2000"/>
                                        <p:tgtEl>
                                          <p:spTgt spid="7"/>
                                        </p:tgtEl>
                                      </p:cBhvr>
                                    </p:animEffect>
                                  </p:childTnLst>
                                </p:cTn>
                              </p:par>
                              <p:par>
                                <p:cTn id="58" presetID="5" presetClass="entr" presetSubtype="10" fill="hold" grpId="2"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across)">
                                      <p:cBhvr>
                                        <p:cTn id="60" dur="2000"/>
                                        <p:tgtEl>
                                          <p:spTgt spid="8"/>
                                        </p:tgtEl>
                                      </p:cBhvr>
                                    </p:animEffect>
                                  </p:childTnLst>
                                </p:cTn>
                              </p:par>
                              <p:par>
                                <p:cTn id="61" presetID="5" presetClass="entr" presetSubtype="10" fill="hold" grpId="2"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across)">
                                      <p:cBhvr>
                                        <p:cTn id="63" dur="2000"/>
                                        <p:tgtEl>
                                          <p:spTgt spid="9"/>
                                        </p:tgtEl>
                                      </p:cBhvr>
                                    </p:animEffect>
                                  </p:childTnLst>
                                </p:cTn>
                              </p:par>
                              <p:par>
                                <p:cTn id="64" presetID="5" presetClass="entr" presetSubtype="10"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checkerboard(across)">
                                      <p:cBhvr>
                                        <p:cTn id="66" dur="2000"/>
                                        <p:tgtEl>
                                          <p:spTgt spid="10"/>
                                        </p:tgtEl>
                                      </p:cBhvr>
                                    </p:animEffect>
                                  </p:childTnLst>
                                </p:cTn>
                              </p:par>
                              <p:par>
                                <p:cTn id="67" presetID="5" presetClass="entr" presetSubtype="10" fill="hold" grpId="2"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checkerboard(across)">
                                      <p:cBhvr>
                                        <p:cTn id="69" dur="2000"/>
                                        <p:tgtEl>
                                          <p:spTgt spid="11"/>
                                        </p:tgtEl>
                                      </p:cBhvr>
                                    </p:animEffect>
                                  </p:childTnLst>
                                </p:cTn>
                              </p:par>
                              <p:par>
                                <p:cTn id="70" presetID="5" presetClass="entr" presetSubtype="10" fill="hold" grpId="2"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checkerboard(across)">
                                      <p:cBhvr>
                                        <p:cTn id="72" dur="2000"/>
                                        <p:tgtEl>
                                          <p:spTgt spid="12"/>
                                        </p:tgtEl>
                                      </p:cBhvr>
                                    </p:animEffect>
                                  </p:childTnLst>
                                </p:cTn>
                              </p:par>
                              <p:par>
                                <p:cTn id="73" presetID="5" presetClass="entr" presetSubtype="10" fill="hold" grpId="2"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checkerboard(across)">
                                      <p:cBhvr>
                                        <p:cTn id="75" dur="2000"/>
                                        <p:tgtEl>
                                          <p:spTgt spid="13"/>
                                        </p:tgtEl>
                                      </p:cBhvr>
                                    </p:animEffect>
                                  </p:childTnLst>
                                </p:cTn>
                              </p:par>
                              <p:par>
                                <p:cTn id="76" presetID="5" presetClass="entr" presetSubtype="10" fill="hold" grpId="2"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checkerboard(across)">
                                      <p:cBhvr>
                                        <p:cTn id="78" dur="2000"/>
                                        <p:tgtEl>
                                          <p:spTgt spid="14"/>
                                        </p:tgtEl>
                                      </p:cBhvr>
                                    </p:animEffect>
                                  </p:childTnLst>
                                </p:cTn>
                              </p:par>
                            </p:childTnLst>
                          </p:cTn>
                        </p:par>
                        <p:par>
                          <p:cTn id="79" fill="hold">
                            <p:stCondLst>
                              <p:cond delay="2000"/>
                            </p:stCondLst>
                            <p:childTnLst>
                              <p:par>
                                <p:cTn id="80" presetID="2" presetClass="exit" presetSubtype="2" fill="hold" grpId="1"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5" presetClass="exit" presetSubtype="5" fill="hold" grpId="3" nodeType="withEffect">
                                  <p:stCondLst>
                                    <p:cond delay="0"/>
                                  </p:stCondLst>
                                  <p:childTnLst>
                                    <p:animEffect transition="out" filter="checkerboard(down)">
                                      <p:cBhvr>
                                        <p:cTn id="129" dur="2000"/>
                                        <p:tgtEl>
                                          <p:spTgt spid="3"/>
                                        </p:tgtEl>
                                      </p:cBhvr>
                                    </p:animEffect>
                                    <p:set>
                                      <p:cBhvr>
                                        <p:cTn id="130" dur="1" fill="hold">
                                          <p:stCondLst>
                                            <p:cond delay="1999"/>
                                          </p:stCondLst>
                                        </p:cTn>
                                        <p:tgtEl>
                                          <p:spTgt spid="3"/>
                                        </p:tgtEl>
                                        <p:attrNameLst>
                                          <p:attrName>style.visibility</p:attrName>
                                        </p:attrNameLst>
                                      </p:cBhvr>
                                      <p:to>
                                        <p:strVal val="hidden"/>
                                      </p:to>
                                    </p:set>
                                  </p:childTnLst>
                                </p:cTn>
                              </p:par>
                              <p:par>
                                <p:cTn id="131" presetID="5" presetClass="exit" presetSubtype="5" fill="hold" grpId="3" nodeType="withEffect">
                                  <p:stCondLst>
                                    <p:cond delay="0"/>
                                  </p:stCondLst>
                                  <p:childTnLst>
                                    <p:animEffect transition="out" filter="checkerboard(down)">
                                      <p:cBhvr>
                                        <p:cTn id="132" dur="2000"/>
                                        <p:tgtEl>
                                          <p:spTgt spid="4"/>
                                        </p:tgtEl>
                                      </p:cBhvr>
                                    </p:animEffect>
                                    <p:set>
                                      <p:cBhvr>
                                        <p:cTn id="133" dur="1" fill="hold">
                                          <p:stCondLst>
                                            <p:cond delay="1999"/>
                                          </p:stCondLst>
                                        </p:cTn>
                                        <p:tgtEl>
                                          <p:spTgt spid="4"/>
                                        </p:tgtEl>
                                        <p:attrNameLst>
                                          <p:attrName>style.visibility</p:attrName>
                                        </p:attrNameLst>
                                      </p:cBhvr>
                                      <p:to>
                                        <p:strVal val="hidden"/>
                                      </p:to>
                                    </p:set>
                                  </p:childTnLst>
                                </p:cTn>
                              </p:par>
                              <p:par>
                                <p:cTn id="134" presetID="5" presetClass="exit" presetSubtype="5" fill="hold" grpId="3" nodeType="withEffect">
                                  <p:stCondLst>
                                    <p:cond delay="0"/>
                                  </p:stCondLst>
                                  <p:childTnLst>
                                    <p:animEffect transition="out" filter="checkerboard(down)">
                                      <p:cBhvr>
                                        <p:cTn id="135" dur="2000"/>
                                        <p:tgtEl>
                                          <p:spTgt spid="5"/>
                                        </p:tgtEl>
                                      </p:cBhvr>
                                    </p:animEffect>
                                    <p:set>
                                      <p:cBhvr>
                                        <p:cTn id="136" dur="1" fill="hold">
                                          <p:stCondLst>
                                            <p:cond delay="1999"/>
                                          </p:stCondLst>
                                        </p:cTn>
                                        <p:tgtEl>
                                          <p:spTgt spid="5"/>
                                        </p:tgtEl>
                                        <p:attrNameLst>
                                          <p:attrName>style.visibility</p:attrName>
                                        </p:attrNameLst>
                                      </p:cBhvr>
                                      <p:to>
                                        <p:strVal val="hidden"/>
                                      </p:to>
                                    </p:set>
                                  </p:childTnLst>
                                </p:cTn>
                              </p:par>
                              <p:par>
                                <p:cTn id="137" presetID="5" presetClass="exit" presetSubtype="5" fill="hold" grpId="3" nodeType="withEffect">
                                  <p:stCondLst>
                                    <p:cond delay="0"/>
                                  </p:stCondLst>
                                  <p:childTnLst>
                                    <p:animEffect transition="out" filter="checkerboard(down)">
                                      <p:cBhvr>
                                        <p:cTn id="138" dur="2000"/>
                                        <p:tgtEl>
                                          <p:spTgt spid="6"/>
                                        </p:tgtEl>
                                      </p:cBhvr>
                                    </p:animEffect>
                                    <p:set>
                                      <p:cBhvr>
                                        <p:cTn id="139" dur="1" fill="hold">
                                          <p:stCondLst>
                                            <p:cond delay="1999"/>
                                          </p:stCondLst>
                                        </p:cTn>
                                        <p:tgtEl>
                                          <p:spTgt spid="6"/>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7"/>
                                        </p:tgtEl>
                                      </p:cBhvr>
                                    </p:animEffect>
                                    <p:set>
                                      <p:cBhvr>
                                        <p:cTn id="142" dur="1" fill="hold">
                                          <p:stCondLst>
                                            <p:cond delay="1999"/>
                                          </p:stCondLst>
                                        </p:cTn>
                                        <p:tgtEl>
                                          <p:spTgt spid="7"/>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8"/>
                                        </p:tgtEl>
                                      </p:cBhvr>
                                    </p:animEffect>
                                    <p:set>
                                      <p:cBhvr>
                                        <p:cTn id="145" dur="1" fill="hold">
                                          <p:stCondLst>
                                            <p:cond delay="1999"/>
                                          </p:stCondLst>
                                        </p:cTn>
                                        <p:tgtEl>
                                          <p:spTgt spid="8"/>
                                        </p:tgtEl>
                                        <p:attrNameLst>
                                          <p:attrName>style.visibility</p:attrName>
                                        </p:attrNameLst>
                                      </p:cBhvr>
                                      <p:to>
                                        <p:strVal val="hidden"/>
                                      </p:to>
                                    </p:set>
                                  </p:childTnLst>
                                </p:cTn>
                              </p:par>
                              <p:par>
                                <p:cTn id="146" presetID="5" presetClass="exit" presetSubtype="5" fill="hold" grpId="3" nodeType="withEffect">
                                  <p:stCondLst>
                                    <p:cond delay="0"/>
                                  </p:stCondLst>
                                  <p:childTnLst>
                                    <p:animEffect transition="out" filter="checkerboard(down)">
                                      <p:cBhvr>
                                        <p:cTn id="147" dur="2000"/>
                                        <p:tgtEl>
                                          <p:spTgt spid="9"/>
                                        </p:tgtEl>
                                      </p:cBhvr>
                                    </p:animEffect>
                                    <p:set>
                                      <p:cBhvr>
                                        <p:cTn id="148" dur="1" fill="hold">
                                          <p:stCondLst>
                                            <p:cond delay="1999"/>
                                          </p:stCondLst>
                                        </p:cTn>
                                        <p:tgtEl>
                                          <p:spTgt spid="9"/>
                                        </p:tgtEl>
                                        <p:attrNameLst>
                                          <p:attrName>style.visibility</p:attrName>
                                        </p:attrNameLst>
                                      </p:cBhvr>
                                      <p:to>
                                        <p:strVal val="hidden"/>
                                      </p:to>
                                    </p:set>
                                  </p:childTnLst>
                                </p:cTn>
                              </p:par>
                              <p:par>
                                <p:cTn id="149" presetID="5" presetClass="exit" presetSubtype="5" fill="hold" grpId="3" nodeType="withEffect">
                                  <p:stCondLst>
                                    <p:cond delay="0"/>
                                  </p:stCondLst>
                                  <p:childTnLst>
                                    <p:animEffect transition="out" filter="checkerboard(down)">
                                      <p:cBhvr>
                                        <p:cTn id="150" dur="2000"/>
                                        <p:tgtEl>
                                          <p:spTgt spid="10"/>
                                        </p:tgtEl>
                                      </p:cBhvr>
                                    </p:animEffect>
                                    <p:set>
                                      <p:cBhvr>
                                        <p:cTn id="151" dur="1" fill="hold">
                                          <p:stCondLst>
                                            <p:cond delay="1999"/>
                                          </p:stCondLst>
                                        </p:cTn>
                                        <p:tgtEl>
                                          <p:spTgt spid="10"/>
                                        </p:tgtEl>
                                        <p:attrNameLst>
                                          <p:attrName>style.visibility</p:attrName>
                                        </p:attrNameLst>
                                      </p:cBhvr>
                                      <p:to>
                                        <p:strVal val="hidden"/>
                                      </p:to>
                                    </p:set>
                                  </p:childTnLst>
                                </p:cTn>
                              </p:par>
                              <p:par>
                                <p:cTn id="152" presetID="5" presetClass="exit" presetSubtype="5" fill="hold" grpId="3" nodeType="withEffect">
                                  <p:stCondLst>
                                    <p:cond delay="0"/>
                                  </p:stCondLst>
                                  <p:childTnLst>
                                    <p:animEffect transition="out" filter="checkerboard(down)">
                                      <p:cBhvr>
                                        <p:cTn id="153" dur="2000"/>
                                        <p:tgtEl>
                                          <p:spTgt spid="11"/>
                                        </p:tgtEl>
                                      </p:cBhvr>
                                    </p:animEffect>
                                    <p:set>
                                      <p:cBhvr>
                                        <p:cTn id="154" dur="1" fill="hold">
                                          <p:stCondLst>
                                            <p:cond delay="1999"/>
                                          </p:stCondLst>
                                        </p:cTn>
                                        <p:tgtEl>
                                          <p:spTgt spid="11"/>
                                        </p:tgtEl>
                                        <p:attrNameLst>
                                          <p:attrName>style.visibility</p:attrName>
                                        </p:attrNameLst>
                                      </p:cBhvr>
                                      <p:to>
                                        <p:strVal val="hidden"/>
                                      </p:to>
                                    </p:set>
                                  </p:childTnLst>
                                </p:cTn>
                              </p:par>
                              <p:par>
                                <p:cTn id="155" presetID="5" presetClass="exit" presetSubtype="5" fill="hold" grpId="3" nodeType="withEffect">
                                  <p:stCondLst>
                                    <p:cond delay="0"/>
                                  </p:stCondLst>
                                  <p:childTnLst>
                                    <p:animEffect transition="out" filter="checkerboard(down)">
                                      <p:cBhvr>
                                        <p:cTn id="156" dur="2000"/>
                                        <p:tgtEl>
                                          <p:spTgt spid="12"/>
                                        </p:tgtEl>
                                      </p:cBhvr>
                                    </p:animEffect>
                                    <p:set>
                                      <p:cBhvr>
                                        <p:cTn id="157" dur="1" fill="hold">
                                          <p:stCondLst>
                                            <p:cond delay="1999"/>
                                          </p:stCondLst>
                                        </p:cTn>
                                        <p:tgtEl>
                                          <p:spTgt spid="12"/>
                                        </p:tgtEl>
                                        <p:attrNameLst>
                                          <p:attrName>style.visibility</p:attrName>
                                        </p:attrNameLst>
                                      </p:cBhvr>
                                      <p:to>
                                        <p:strVal val="hidden"/>
                                      </p:to>
                                    </p:set>
                                  </p:childTnLst>
                                </p:cTn>
                              </p:par>
                              <p:par>
                                <p:cTn id="158" presetID="5" presetClass="exit" presetSubtype="5" fill="hold" grpId="3" nodeType="withEffect">
                                  <p:stCondLst>
                                    <p:cond delay="0"/>
                                  </p:stCondLst>
                                  <p:childTnLst>
                                    <p:animEffect transition="out" filter="checkerboard(down)">
                                      <p:cBhvr>
                                        <p:cTn id="159" dur="2000"/>
                                        <p:tgtEl>
                                          <p:spTgt spid="13"/>
                                        </p:tgtEl>
                                      </p:cBhvr>
                                    </p:animEffect>
                                    <p:set>
                                      <p:cBhvr>
                                        <p:cTn id="160" dur="1" fill="hold">
                                          <p:stCondLst>
                                            <p:cond delay="1999"/>
                                          </p:stCondLst>
                                        </p:cTn>
                                        <p:tgtEl>
                                          <p:spTgt spid="13"/>
                                        </p:tgtEl>
                                        <p:attrNameLst>
                                          <p:attrName>style.visibility</p:attrName>
                                        </p:attrNameLst>
                                      </p:cBhvr>
                                      <p:to>
                                        <p:strVal val="hidden"/>
                                      </p:to>
                                    </p:set>
                                  </p:childTnLst>
                                </p:cTn>
                              </p:par>
                              <p:par>
                                <p:cTn id="161" presetID="5" presetClass="exit" presetSubtype="5" fill="hold" grpId="3" nodeType="withEffect">
                                  <p:stCondLst>
                                    <p:cond delay="0"/>
                                  </p:stCondLst>
                                  <p:childTnLst>
                                    <p:animEffect transition="out" filter="checkerboard(down)">
                                      <p:cBhvr>
                                        <p:cTn id="162" dur="2000"/>
                                        <p:tgtEl>
                                          <p:spTgt spid="14"/>
                                        </p:tgtEl>
                                      </p:cBhvr>
                                    </p:animEffect>
                                    <p:set>
                                      <p:cBhvr>
                                        <p:cTn id="163" dur="1" fill="hold">
                                          <p:stCondLst>
                                            <p:cond delay="1999"/>
                                          </p:stCondLst>
                                        </p:cTn>
                                        <p:tgtEl>
                                          <p:spTgt spid="14"/>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strVal val="4/3*#ppt_w"/>
                                          </p:val>
                                        </p:tav>
                                        <p:tav tm="100000">
                                          <p:val>
                                            <p:strVal val="#ppt_w"/>
                                          </p:val>
                                        </p:tav>
                                      </p:tavLst>
                                    </p:anim>
                                    <p:anim calcmode="lin" valueType="num">
                                      <p:cBhvr>
                                        <p:cTn id="167" dur="2000" fill="hold"/>
                                        <p:tgtEl>
                                          <p:spTgt spid="2"/>
                                        </p:tgtEl>
                                        <p:attrNameLst>
                                          <p:attrName>ppt_h</p:attrName>
                                        </p:attrNameLst>
                                      </p:cBhvr>
                                      <p:tavLst>
                                        <p:tav tm="0">
                                          <p:val>
                                            <p:strVal val="4/3*#ppt_h"/>
                                          </p:val>
                                        </p:tav>
                                        <p:tav tm="100000">
                                          <p:val>
                                            <p:strVal val="#ppt_h"/>
                                          </p:val>
                                        </p:tav>
                                      </p:tavLst>
                                    </p:anim>
                                  </p:childTnLst>
                                </p:cTn>
                              </p:par>
                              <p:par>
                                <p:cTn id="168" presetID="16" presetClass="entr" presetSubtype="37"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Effect transition="in" filter="barn(outVertical)">
                                      <p:cBhvr>
                                        <p:cTn id="1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285720" y="0"/>
            <a:ext cx="8501121" cy="5143500"/>
          </a:xfrm>
          <a:prstGeom prst="rect">
            <a:avLst/>
          </a:prstGeom>
        </p:spPr>
      </p:pic>
      <p:sp>
        <p:nvSpPr>
          <p:cNvPr id="4" name="3 CuadroTexto"/>
          <p:cNvSpPr txBox="1"/>
          <p:nvPr/>
        </p:nvSpPr>
        <p:spPr>
          <a:xfrm>
            <a:off x="1285852" y="928676"/>
            <a:ext cx="6429420" cy="3693319"/>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latin typeface="Arial Narrow" pitchFamily="34" charset="0"/>
              </a:rPr>
              <a:t>Antiinflamatorio</a:t>
            </a:r>
          </a:p>
          <a:p>
            <a:pPr algn="ctr"/>
            <a:r>
              <a:rPr lang="es-PE" b="1" dirty="0" smtClean="0">
                <a:ln w="50800"/>
                <a:solidFill>
                  <a:schemeClr val="bg1">
                    <a:shade val="50000"/>
                  </a:schemeClr>
                </a:solidFill>
                <a:latin typeface="Arial Narrow" pitchFamily="34" charset="0"/>
              </a:rPr>
              <a:t>Aunque las aceitunas negras ofrecen una variedad de beneficios para la salud, deben ser consumidas en el contexto de una dieta integral, rica en nutrientes, fibras y con control de grasas. Algunas de las grasas saturadas y </a:t>
            </a:r>
            <a:r>
              <a:rPr lang="es-PE" b="1" dirty="0" err="1" smtClean="0">
                <a:ln w="50800"/>
                <a:solidFill>
                  <a:schemeClr val="bg1">
                    <a:shade val="50000"/>
                  </a:schemeClr>
                </a:solidFill>
                <a:latin typeface="Arial Narrow" pitchFamily="34" charset="0"/>
              </a:rPr>
              <a:t>trans</a:t>
            </a:r>
            <a:r>
              <a:rPr lang="es-PE" b="1" dirty="0" smtClean="0">
                <a:ln w="50800"/>
                <a:solidFill>
                  <a:schemeClr val="bg1">
                    <a:shade val="50000"/>
                  </a:schemeClr>
                </a:solidFill>
                <a:latin typeface="Arial Narrow" pitchFamily="34" charset="0"/>
              </a:rPr>
              <a:t> en tu dieta deben ser reemplazadas por comidas ricas en grasas mono y </a:t>
            </a:r>
            <a:r>
              <a:rPr lang="es-PE" b="1" dirty="0" err="1" smtClean="0">
                <a:ln w="50800"/>
                <a:solidFill>
                  <a:schemeClr val="bg1">
                    <a:shade val="50000"/>
                  </a:schemeClr>
                </a:solidFill>
                <a:latin typeface="Arial Narrow" pitchFamily="34" charset="0"/>
              </a:rPr>
              <a:t>poliinsaturadas</a:t>
            </a:r>
            <a:r>
              <a:rPr lang="es-PE" b="1" dirty="0" smtClean="0">
                <a:ln w="50800"/>
                <a:solidFill>
                  <a:schemeClr val="bg1">
                    <a:shade val="50000"/>
                  </a:schemeClr>
                </a:solidFill>
                <a:latin typeface="Arial Narrow" pitchFamily="34" charset="0"/>
              </a:rPr>
              <a:t>, y no agregadas a ellas. Además, las aceitunas negras envasadas sin hueso tiene alto contenido de sodio. Seis aceitunas envasadas enteras sin hueso, proporcionan 270 mg de sodio, aproximadamente el 12 por ciento del límite diario recomendado. Para una dieta saludable para el corazón, es importante controlar el consumo de sodio, incluso si proviene de alimentos saludables.</a:t>
            </a:r>
          </a:p>
          <a:p>
            <a:pPr algn="ctr"/>
            <a:endParaRPr lang="es-PE" b="1" dirty="0">
              <a:ln w="50800"/>
              <a:solidFill>
                <a:schemeClr val="bg1">
                  <a:shade val="50000"/>
                </a:schemeClr>
              </a:solidFill>
              <a:latin typeface="Arial Narrow" pitchFamily="34" charset="0"/>
            </a:endParaRPr>
          </a:p>
        </p:txBody>
      </p:sp>
      <p:sp>
        <p:nvSpPr>
          <p:cNvPr id="5" name="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flip="none" rotWithShape="1">
            <a:gsLst>
              <a:gs pos="60000">
                <a:srgbClr val="D6B19C"/>
              </a:gs>
              <a:gs pos="30000">
                <a:srgbClr val="D49E6C"/>
              </a:gs>
              <a:gs pos="70000">
                <a:srgbClr val="A65528"/>
              </a:gs>
              <a:gs pos="100000">
                <a:srgbClr val="663012"/>
              </a:gs>
            </a:gsLst>
            <a:lin ang="81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4/3*#ppt_w"/>
                                          </p:val>
                                        </p:tav>
                                        <p:tav tm="100000">
                                          <p:val>
                                            <p:strVal val="#ppt_w"/>
                                          </p:val>
                                        </p:tav>
                                      </p:tavLst>
                                    </p:anim>
                                    <p:anim calcmode="lin" valueType="num">
                                      <p:cBhvr>
                                        <p:cTn id="119" dur="2000" fill="hold"/>
                                        <p:tgtEl>
                                          <p:spTgt spid="2"/>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yfg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811114" y="1081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754528" y="972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167777" y="1081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969767" y="972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383016" y="1081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611916" y="9723"/>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3025165" y="10811"/>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398130" y="972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811379" y="1081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397864" y="652644"/>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811113" y="653732"/>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754527" y="652644"/>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167776" y="653732"/>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969766" y="652644"/>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383015" y="653732"/>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611915" y="652645"/>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3025164" y="653733"/>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398129" y="652644"/>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811378" y="653732"/>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397864" y="129560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811113" y="129669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754527" y="129560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167776" y="129669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969766" y="129560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383015" y="129669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611915" y="1295610"/>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3025164" y="1296698"/>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398129" y="129560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811378" y="129669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397863" y="193853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811112" y="193961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754526" y="193853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167775" y="193961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969765" y="193853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383014" y="193961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611914" y="193853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3025163" y="193962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398128" y="193853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811377" y="193961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397866" y="258148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811115" y="258257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754529" y="258148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167778" y="258257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969768" y="258148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383017" y="258257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611917" y="2581490"/>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3025166" y="2582578"/>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398131" y="258148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811380" y="258257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397865" y="322441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811114" y="322549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754528" y="322441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167777" y="322549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969767" y="322441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383016" y="322549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611916" y="3224412"/>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3025165" y="3225500"/>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398130" y="3224411"/>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811379" y="3225499"/>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397865" y="3867376"/>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811114" y="3868464"/>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754528" y="3867376"/>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167777" y="3868464"/>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969767" y="3867376"/>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383016" y="3868464"/>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611916" y="3867377"/>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3025165" y="3868465"/>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398130" y="3867376"/>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811379" y="3868464"/>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397864" y="4510298"/>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811113" y="4511386"/>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754527" y="4510298"/>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167776" y="4511386"/>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969766" y="4510298"/>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383015" y="4511386"/>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611915" y="4510299"/>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3025164" y="4511387"/>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398129" y="4510298"/>
            <a:ext cx="191722" cy="884115"/>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811378" y="4511386"/>
            <a:ext cx="195364" cy="870638"/>
          </a:xfrm>
          <a:prstGeom prst="rect">
            <a:avLst/>
          </a:prstGeom>
          <a:gradFill flip="none" rotWithShape="1">
            <a:gsLst>
              <a:gs pos="60000">
                <a:srgbClr val="FF0000"/>
              </a:gs>
              <a:gs pos="50000">
                <a:srgbClr val="9CB86E"/>
              </a:gs>
              <a:gs pos="100000">
                <a:srgbClr val="156B13"/>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0">
                <a:srgbClr val="996633"/>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16" presetClass="entr" presetSubtype="26"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arn(inHorizontal)">
                                      <p:cBhvr>
                                        <p:cTn id="49" dur="2000"/>
                                        <p:tgtEl>
                                          <p:spTgt spid="3"/>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arn(inHorizontal)">
                                      <p:cBhvr>
                                        <p:cTn id="52" dur="2000"/>
                                        <p:tgtEl>
                                          <p:spTgt spid="5"/>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Horizontal)">
                                      <p:cBhvr>
                                        <p:cTn id="55" dur="2000"/>
                                        <p:tgtEl>
                                          <p:spTgt spid="7"/>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2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arn(inHorizontal)">
                                      <p:cBhvr>
                                        <p:cTn id="61" dur="2000"/>
                                        <p:tgtEl>
                                          <p:spTgt spid="11"/>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inHorizontal)">
                                      <p:cBhvr>
                                        <p:cTn id="64" dur="2000"/>
                                        <p:tgtEl>
                                          <p:spTgt spid="4"/>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arn(inHorizontal)">
                                      <p:cBhvr>
                                        <p:cTn id="67" dur="2000"/>
                                        <p:tgtEl>
                                          <p:spTgt spid="6"/>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arn(inHorizontal)">
                                      <p:cBhvr>
                                        <p:cTn id="70" dur="2000"/>
                                        <p:tgtEl>
                                          <p:spTgt spid="8"/>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arn(inHorizontal)">
                                      <p:cBhvr>
                                        <p:cTn id="73" dur="2000"/>
                                        <p:tgtEl>
                                          <p:spTgt spid="10"/>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Horizontal)">
                                      <p:cBhvr>
                                        <p:cTn id="76" dur="2000"/>
                                        <p:tgtEl>
                                          <p:spTgt spid="12"/>
                                        </p:tgtEl>
                                      </p:cBhvr>
                                    </p:animEffect>
                                  </p:childTnLst>
                                </p:cTn>
                              </p:par>
                              <p:par>
                                <p:cTn id="77" presetID="3" presetClass="entr" presetSubtype="10" fill="hold" grpId="3" nodeType="with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blinds(horizontal)">
                                      <p:cBhvr>
                                        <p:cTn id="79" dur="2000"/>
                                        <p:tgtEl>
                                          <p:spTgt spid="3"/>
                                        </p:tgtEl>
                                      </p:cBhvr>
                                    </p:animEffect>
                                  </p:childTnLst>
                                </p:cTn>
                              </p:par>
                              <p:par>
                                <p:cTn id="80" presetID="3" presetClass="entr" presetSubtype="10" fill="hold" grpId="3"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blinds(horizontal)">
                                      <p:cBhvr>
                                        <p:cTn id="82" dur="2000"/>
                                        <p:tgtEl>
                                          <p:spTgt spid="4"/>
                                        </p:tgtEl>
                                      </p:cBhvr>
                                    </p:animEffect>
                                  </p:childTnLst>
                                </p:cTn>
                              </p:par>
                              <p:par>
                                <p:cTn id="83" presetID="3" presetClass="entr" presetSubtype="10" fill="hold" grpId="3" nodeType="with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blinds(horizontal)">
                                      <p:cBhvr>
                                        <p:cTn id="85" dur="2000"/>
                                        <p:tgtEl>
                                          <p:spTgt spid="5"/>
                                        </p:tgtEl>
                                      </p:cBhvr>
                                    </p:animEffect>
                                  </p:childTnLst>
                                </p:cTn>
                              </p:par>
                              <p:par>
                                <p:cTn id="86" presetID="3" presetClass="entr" presetSubtype="10" fill="hold" grpId="3" nodeType="withEffect">
                                  <p:stCondLst>
                                    <p:cond delay="0"/>
                                  </p:stCondLst>
                                  <p:childTnLst>
                                    <p:set>
                                      <p:cBhvr>
                                        <p:cTn id="87" dur="1" fill="hold">
                                          <p:stCondLst>
                                            <p:cond delay="0"/>
                                          </p:stCondLst>
                                        </p:cTn>
                                        <p:tgtEl>
                                          <p:spTgt spid="6"/>
                                        </p:tgtEl>
                                        <p:attrNameLst>
                                          <p:attrName>style.visibility</p:attrName>
                                        </p:attrNameLst>
                                      </p:cBhvr>
                                      <p:to>
                                        <p:strVal val="visible"/>
                                      </p:to>
                                    </p:set>
                                    <p:animEffect transition="in" filter="blinds(horizontal)">
                                      <p:cBhvr>
                                        <p:cTn id="88" dur="2000"/>
                                        <p:tgtEl>
                                          <p:spTgt spid="6"/>
                                        </p:tgtEl>
                                      </p:cBhvr>
                                    </p:animEffect>
                                  </p:childTnLst>
                                </p:cTn>
                              </p:par>
                              <p:par>
                                <p:cTn id="89" presetID="3" presetClass="entr" presetSubtype="10" fill="hold" grpId="3" nodeType="with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blinds(horizontal)">
                                      <p:cBhvr>
                                        <p:cTn id="91" dur="2000"/>
                                        <p:tgtEl>
                                          <p:spTgt spid="7"/>
                                        </p:tgtEl>
                                      </p:cBhvr>
                                    </p:animEffect>
                                  </p:childTnLst>
                                </p:cTn>
                              </p:par>
                              <p:par>
                                <p:cTn id="92" presetID="3" presetClass="entr" presetSubtype="10" fill="hold" grpId="3"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blinds(horizontal)">
                                      <p:cBhvr>
                                        <p:cTn id="94" dur="2000"/>
                                        <p:tgtEl>
                                          <p:spTgt spid="8"/>
                                        </p:tgtEl>
                                      </p:cBhvr>
                                    </p:animEffect>
                                  </p:childTnLst>
                                </p:cTn>
                              </p:par>
                              <p:par>
                                <p:cTn id="95" presetID="3" presetClass="entr" presetSubtype="10" fill="hold" grpId="3" nodeType="withEffect">
                                  <p:stCondLst>
                                    <p:cond delay="0"/>
                                  </p:stCondLst>
                                  <p:childTnLst>
                                    <p:set>
                                      <p:cBhvr>
                                        <p:cTn id="96" dur="1" fill="hold">
                                          <p:stCondLst>
                                            <p:cond delay="0"/>
                                          </p:stCondLst>
                                        </p:cTn>
                                        <p:tgtEl>
                                          <p:spTgt spid="9"/>
                                        </p:tgtEl>
                                        <p:attrNameLst>
                                          <p:attrName>style.visibility</p:attrName>
                                        </p:attrNameLst>
                                      </p:cBhvr>
                                      <p:to>
                                        <p:strVal val="visible"/>
                                      </p:to>
                                    </p:set>
                                    <p:animEffect transition="in" filter="blinds(horizontal)">
                                      <p:cBhvr>
                                        <p:cTn id="97" dur="2000"/>
                                        <p:tgtEl>
                                          <p:spTgt spid="9"/>
                                        </p:tgtEl>
                                      </p:cBhvr>
                                    </p:animEffect>
                                  </p:childTnLst>
                                </p:cTn>
                              </p:par>
                              <p:par>
                                <p:cTn id="98" presetID="3" presetClass="entr" presetSubtype="10" fill="hold" grpId="3"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blinds(horizontal)">
                                      <p:cBhvr>
                                        <p:cTn id="100" dur="2000"/>
                                        <p:tgtEl>
                                          <p:spTgt spid="10"/>
                                        </p:tgtEl>
                                      </p:cBhvr>
                                    </p:animEffect>
                                  </p:childTnLst>
                                </p:cTn>
                              </p:par>
                              <p:par>
                                <p:cTn id="101" presetID="3" presetClass="entr" presetSubtype="10" fill="hold" grpId="3"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blinds(horizontal)">
                                      <p:cBhvr>
                                        <p:cTn id="103" dur="2000"/>
                                        <p:tgtEl>
                                          <p:spTgt spid="11"/>
                                        </p:tgtEl>
                                      </p:cBhvr>
                                    </p:animEffect>
                                  </p:childTnLst>
                                </p:cTn>
                              </p:par>
                              <p:par>
                                <p:cTn id="104" presetID="3" presetClass="entr" presetSubtype="10" fill="hold" grpId="3" nodeType="with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blinds(horizontal)">
                                      <p:cBhvr>
                                        <p:cTn id="106" dur="2000"/>
                                        <p:tgtEl>
                                          <p:spTgt spid="12"/>
                                        </p:tgtEl>
                                      </p:cBhvr>
                                    </p:animEffect>
                                  </p:childTnLst>
                                </p:cTn>
                              </p:par>
                            </p:childTnLst>
                          </p:cTn>
                        </p:par>
                        <p:par>
                          <p:cTn id="107" fill="hold">
                            <p:stCondLst>
                              <p:cond delay="2000"/>
                            </p:stCondLst>
                            <p:childTnLst>
                              <p:par>
                                <p:cTn id="108" presetID="2" presetClass="exit" presetSubtype="4" fill="hold" grpId="2" nodeType="afterEffect">
                                  <p:stCondLst>
                                    <p:cond delay="0"/>
                                  </p:stCondLst>
                                  <p:childTnLst>
                                    <p:anim calcmode="lin" valueType="num">
                                      <p:cBhvr additive="base">
                                        <p:cTn id="109" dur="2000"/>
                                        <p:tgtEl>
                                          <p:spTgt spid="3"/>
                                        </p:tgtEl>
                                        <p:attrNameLst>
                                          <p:attrName>ppt_x</p:attrName>
                                        </p:attrNameLst>
                                      </p:cBhvr>
                                      <p:tavLst>
                                        <p:tav tm="0">
                                          <p:val>
                                            <p:strVal val="ppt_x"/>
                                          </p:val>
                                        </p:tav>
                                        <p:tav tm="100000">
                                          <p:val>
                                            <p:strVal val="ppt_x"/>
                                          </p:val>
                                        </p:tav>
                                      </p:tavLst>
                                    </p:anim>
                                    <p:anim calcmode="lin" valueType="num">
                                      <p:cBhvr additive="base">
                                        <p:cTn id="110" dur="2000"/>
                                        <p:tgtEl>
                                          <p:spTgt spid="3"/>
                                        </p:tgtEl>
                                        <p:attrNameLst>
                                          <p:attrName>ppt_y</p:attrName>
                                        </p:attrNameLst>
                                      </p:cBhvr>
                                      <p:tavLst>
                                        <p:tav tm="0">
                                          <p:val>
                                            <p:strVal val="ppt_y"/>
                                          </p:val>
                                        </p:tav>
                                        <p:tav tm="100000">
                                          <p:val>
                                            <p:strVal val="1+ppt_h/2"/>
                                          </p:val>
                                        </p:tav>
                                      </p:tavLst>
                                    </p:anim>
                                    <p:set>
                                      <p:cBhvr>
                                        <p:cTn id="111" dur="1" fill="hold">
                                          <p:stCondLst>
                                            <p:cond delay="1999"/>
                                          </p:stCondLst>
                                        </p:cTn>
                                        <p:tgtEl>
                                          <p:spTgt spid="3"/>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ppt_x"/>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 fill="hold" grpId="2"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3" presetClass="exit" presetSubtype="5" fill="hold" grpId="4" nodeType="withEffect">
                                  <p:stCondLst>
                                    <p:cond delay="0"/>
                                  </p:stCondLst>
                                  <p:childTnLst>
                                    <p:animEffect transition="out" filter="blinds(vertical)">
                                      <p:cBhvr>
                                        <p:cTn id="149" dur="2000"/>
                                        <p:tgtEl>
                                          <p:spTgt spid="3"/>
                                        </p:tgtEl>
                                      </p:cBhvr>
                                    </p:animEffect>
                                    <p:set>
                                      <p:cBhvr>
                                        <p:cTn id="150" dur="1" fill="hold">
                                          <p:stCondLst>
                                            <p:cond delay="1999"/>
                                          </p:stCondLst>
                                        </p:cTn>
                                        <p:tgtEl>
                                          <p:spTgt spid="3"/>
                                        </p:tgtEl>
                                        <p:attrNameLst>
                                          <p:attrName>style.visibility</p:attrName>
                                        </p:attrNameLst>
                                      </p:cBhvr>
                                      <p:to>
                                        <p:strVal val="hidden"/>
                                      </p:to>
                                    </p:set>
                                  </p:childTnLst>
                                </p:cTn>
                              </p:par>
                              <p:par>
                                <p:cTn id="151" presetID="3" presetClass="exit" presetSubtype="5" fill="hold" grpId="4" nodeType="withEffect">
                                  <p:stCondLst>
                                    <p:cond delay="0"/>
                                  </p:stCondLst>
                                  <p:childTnLst>
                                    <p:animEffect transition="out" filter="blinds(vertical)">
                                      <p:cBhvr>
                                        <p:cTn id="152" dur="2000"/>
                                        <p:tgtEl>
                                          <p:spTgt spid="4"/>
                                        </p:tgtEl>
                                      </p:cBhvr>
                                    </p:animEffect>
                                    <p:set>
                                      <p:cBhvr>
                                        <p:cTn id="153" dur="1" fill="hold">
                                          <p:stCondLst>
                                            <p:cond delay="1999"/>
                                          </p:stCondLst>
                                        </p:cTn>
                                        <p:tgtEl>
                                          <p:spTgt spid="4"/>
                                        </p:tgtEl>
                                        <p:attrNameLst>
                                          <p:attrName>style.visibility</p:attrName>
                                        </p:attrNameLst>
                                      </p:cBhvr>
                                      <p:to>
                                        <p:strVal val="hidden"/>
                                      </p:to>
                                    </p:set>
                                  </p:childTnLst>
                                </p:cTn>
                              </p:par>
                              <p:par>
                                <p:cTn id="154" presetID="3" presetClass="exit" presetSubtype="5" fill="hold" grpId="4" nodeType="withEffect">
                                  <p:stCondLst>
                                    <p:cond delay="0"/>
                                  </p:stCondLst>
                                  <p:childTnLst>
                                    <p:animEffect transition="out" filter="blinds(vertical)">
                                      <p:cBhvr>
                                        <p:cTn id="155" dur="2000"/>
                                        <p:tgtEl>
                                          <p:spTgt spid="5"/>
                                        </p:tgtEl>
                                      </p:cBhvr>
                                    </p:animEffect>
                                    <p:set>
                                      <p:cBhvr>
                                        <p:cTn id="156" dur="1" fill="hold">
                                          <p:stCondLst>
                                            <p:cond delay="1999"/>
                                          </p:stCondLst>
                                        </p:cTn>
                                        <p:tgtEl>
                                          <p:spTgt spid="5"/>
                                        </p:tgtEl>
                                        <p:attrNameLst>
                                          <p:attrName>style.visibility</p:attrName>
                                        </p:attrNameLst>
                                      </p:cBhvr>
                                      <p:to>
                                        <p:strVal val="hidden"/>
                                      </p:to>
                                    </p:set>
                                  </p:childTnLst>
                                </p:cTn>
                              </p:par>
                              <p:par>
                                <p:cTn id="157" presetID="3" presetClass="exit" presetSubtype="5" fill="hold" grpId="4" nodeType="withEffect">
                                  <p:stCondLst>
                                    <p:cond delay="0"/>
                                  </p:stCondLst>
                                  <p:childTnLst>
                                    <p:animEffect transition="out" filter="blinds(vertical)">
                                      <p:cBhvr>
                                        <p:cTn id="158" dur="2000"/>
                                        <p:tgtEl>
                                          <p:spTgt spid="6"/>
                                        </p:tgtEl>
                                      </p:cBhvr>
                                    </p:animEffect>
                                    <p:set>
                                      <p:cBhvr>
                                        <p:cTn id="159" dur="1" fill="hold">
                                          <p:stCondLst>
                                            <p:cond delay="1999"/>
                                          </p:stCondLst>
                                        </p:cTn>
                                        <p:tgtEl>
                                          <p:spTgt spid="6"/>
                                        </p:tgtEl>
                                        <p:attrNameLst>
                                          <p:attrName>style.visibility</p:attrName>
                                        </p:attrNameLst>
                                      </p:cBhvr>
                                      <p:to>
                                        <p:strVal val="hidden"/>
                                      </p:to>
                                    </p:set>
                                  </p:childTnLst>
                                </p:cTn>
                              </p:par>
                              <p:par>
                                <p:cTn id="160" presetID="3" presetClass="exit" presetSubtype="5" fill="hold" grpId="4" nodeType="withEffect">
                                  <p:stCondLst>
                                    <p:cond delay="0"/>
                                  </p:stCondLst>
                                  <p:childTnLst>
                                    <p:animEffect transition="out" filter="blinds(vertical)">
                                      <p:cBhvr>
                                        <p:cTn id="161" dur="2000"/>
                                        <p:tgtEl>
                                          <p:spTgt spid="7"/>
                                        </p:tgtEl>
                                      </p:cBhvr>
                                    </p:animEffect>
                                    <p:set>
                                      <p:cBhvr>
                                        <p:cTn id="162" dur="1" fill="hold">
                                          <p:stCondLst>
                                            <p:cond delay="1999"/>
                                          </p:stCondLst>
                                        </p:cTn>
                                        <p:tgtEl>
                                          <p:spTgt spid="7"/>
                                        </p:tgtEl>
                                        <p:attrNameLst>
                                          <p:attrName>style.visibility</p:attrName>
                                        </p:attrNameLst>
                                      </p:cBhvr>
                                      <p:to>
                                        <p:strVal val="hidden"/>
                                      </p:to>
                                    </p:set>
                                  </p:childTnLst>
                                </p:cTn>
                              </p:par>
                              <p:par>
                                <p:cTn id="163" presetID="3" presetClass="exit" presetSubtype="5" fill="hold" grpId="4" nodeType="withEffect">
                                  <p:stCondLst>
                                    <p:cond delay="0"/>
                                  </p:stCondLst>
                                  <p:childTnLst>
                                    <p:animEffect transition="out" filter="blinds(vertical)">
                                      <p:cBhvr>
                                        <p:cTn id="164" dur="2000"/>
                                        <p:tgtEl>
                                          <p:spTgt spid="8"/>
                                        </p:tgtEl>
                                      </p:cBhvr>
                                    </p:animEffect>
                                    <p:set>
                                      <p:cBhvr>
                                        <p:cTn id="165" dur="1" fill="hold">
                                          <p:stCondLst>
                                            <p:cond delay="1999"/>
                                          </p:stCondLst>
                                        </p:cTn>
                                        <p:tgtEl>
                                          <p:spTgt spid="8"/>
                                        </p:tgtEl>
                                        <p:attrNameLst>
                                          <p:attrName>style.visibility</p:attrName>
                                        </p:attrNameLst>
                                      </p:cBhvr>
                                      <p:to>
                                        <p:strVal val="hidden"/>
                                      </p:to>
                                    </p:set>
                                  </p:childTnLst>
                                </p:cTn>
                              </p:par>
                              <p:par>
                                <p:cTn id="166" presetID="3" presetClass="exit" presetSubtype="5" fill="hold" grpId="4" nodeType="withEffect">
                                  <p:stCondLst>
                                    <p:cond delay="0"/>
                                  </p:stCondLst>
                                  <p:childTnLst>
                                    <p:animEffect transition="out" filter="blinds(vertical)">
                                      <p:cBhvr>
                                        <p:cTn id="167" dur="2000"/>
                                        <p:tgtEl>
                                          <p:spTgt spid="9"/>
                                        </p:tgtEl>
                                      </p:cBhvr>
                                    </p:animEffect>
                                    <p:set>
                                      <p:cBhvr>
                                        <p:cTn id="168" dur="1" fill="hold">
                                          <p:stCondLst>
                                            <p:cond delay="1999"/>
                                          </p:stCondLst>
                                        </p:cTn>
                                        <p:tgtEl>
                                          <p:spTgt spid="9"/>
                                        </p:tgtEl>
                                        <p:attrNameLst>
                                          <p:attrName>style.visibility</p:attrName>
                                        </p:attrNameLst>
                                      </p:cBhvr>
                                      <p:to>
                                        <p:strVal val="hidden"/>
                                      </p:to>
                                    </p:set>
                                  </p:childTnLst>
                                </p:cTn>
                              </p:par>
                              <p:par>
                                <p:cTn id="169" presetID="3" presetClass="exit" presetSubtype="5" fill="hold" grpId="4" nodeType="withEffect">
                                  <p:stCondLst>
                                    <p:cond delay="0"/>
                                  </p:stCondLst>
                                  <p:childTnLst>
                                    <p:animEffect transition="out" filter="blinds(vertical)">
                                      <p:cBhvr>
                                        <p:cTn id="170" dur="2000"/>
                                        <p:tgtEl>
                                          <p:spTgt spid="10"/>
                                        </p:tgtEl>
                                      </p:cBhvr>
                                    </p:animEffect>
                                    <p:set>
                                      <p:cBhvr>
                                        <p:cTn id="171" dur="1" fill="hold">
                                          <p:stCondLst>
                                            <p:cond delay="1999"/>
                                          </p:stCondLst>
                                        </p:cTn>
                                        <p:tgtEl>
                                          <p:spTgt spid="10"/>
                                        </p:tgtEl>
                                        <p:attrNameLst>
                                          <p:attrName>style.visibility</p:attrName>
                                        </p:attrNameLst>
                                      </p:cBhvr>
                                      <p:to>
                                        <p:strVal val="hidden"/>
                                      </p:to>
                                    </p:set>
                                  </p:childTnLst>
                                </p:cTn>
                              </p:par>
                              <p:par>
                                <p:cTn id="172" presetID="3" presetClass="exit" presetSubtype="5" fill="hold" grpId="4" nodeType="withEffect">
                                  <p:stCondLst>
                                    <p:cond delay="0"/>
                                  </p:stCondLst>
                                  <p:childTnLst>
                                    <p:animEffect transition="out" filter="blinds(vertical)">
                                      <p:cBhvr>
                                        <p:cTn id="173" dur="2000"/>
                                        <p:tgtEl>
                                          <p:spTgt spid="11"/>
                                        </p:tgtEl>
                                      </p:cBhvr>
                                    </p:animEffect>
                                    <p:set>
                                      <p:cBhvr>
                                        <p:cTn id="174" dur="1" fill="hold">
                                          <p:stCondLst>
                                            <p:cond delay="1999"/>
                                          </p:stCondLst>
                                        </p:cTn>
                                        <p:tgtEl>
                                          <p:spTgt spid="11"/>
                                        </p:tgtEl>
                                        <p:attrNameLst>
                                          <p:attrName>style.visibility</p:attrName>
                                        </p:attrNameLst>
                                      </p:cBhvr>
                                      <p:to>
                                        <p:strVal val="hidden"/>
                                      </p:to>
                                    </p:set>
                                  </p:childTnLst>
                                </p:cTn>
                              </p:par>
                              <p:par>
                                <p:cTn id="175" presetID="3" presetClass="exit" presetSubtype="5" fill="hold" grpId="4" nodeType="withEffect">
                                  <p:stCondLst>
                                    <p:cond delay="0"/>
                                  </p:stCondLst>
                                  <p:childTnLst>
                                    <p:animEffect transition="out" filter="blinds(vertical)">
                                      <p:cBhvr>
                                        <p:cTn id="176" dur="2000"/>
                                        <p:tgtEl>
                                          <p:spTgt spid="12"/>
                                        </p:tgtEl>
                                      </p:cBhvr>
                                    </p:animEffect>
                                    <p:set>
                                      <p:cBhvr>
                                        <p:cTn id="177" dur="1" fill="hold">
                                          <p:stCondLst>
                                            <p:cond delay="1999"/>
                                          </p:stCondLst>
                                        </p:cTn>
                                        <p:tgtEl>
                                          <p:spTgt spid="12"/>
                                        </p:tgtEl>
                                        <p:attrNameLst>
                                          <p:attrName>style.visibility</p:attrName>
                                        </p:attrNameLst>
                                      </p:cBhvr>
                                      <p:to>
                                        <p:strVal val="hidden"/>
                                      </p:to>
                                    </p:set>
                                  </p:childTnLst>
                                </p:cTn>
                              </p:par>
                              <p:par>
                                <p:cTn id="178" presetID="23" presetClass="entr" presetSubtype="288"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ppt_w</p:attrName>
                                        </p:attrNameLst>
                                      </p:cBhvr>
                                      <p:tavLst>
                                        <p:tav tm="0">
                                          <p:val>
                                            <p:strVal val="4/3*#ppt_w"/>
                                          </p:val>
                                        </p:tav>
                                        <p:tav tm="100000">
                                          <p:val>
                                            <p:strVal val="#ppt_w"/>
                                          </p:val>
                                        </p:tav>
                                      </p:tavLst>
                                    </p:anim>
                                    <p:anim calcmode="lin" valueType="num">
                                      <p:cBhvr>
                                        <p:cTn id="181" dur="2000" fill="hold"/>
                                        <p:tgtEl>
                                          <p:spTgt spid="2"/>
                                        </p:tgtEl>
                                        <p:attrNameLst>
                                          <p:attrName>ppt_h</p:attrName>
                                        </p:attrNameLst>
                                      </p:cBhvr>
                                      <p:tavLst>
                                        <p:tav tm="0">
                                          <p:val>
                                            <p:strVal val="4/3*#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Horizont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gradFill flip="none" rotWithShape="1">
            <a:gsLst>
              <a:gs pos="0">
                <a:srgbClr val="996633"/>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8" presetClass="exit" presetSubtype="16" fill="hold" grpId="0" nodeType="withEffect">
                                  <p:stCondLst>
                                    <p:cond delay="0"/>
                                  </p:stCondLst>
                                  <p:childTnLst>
                                    <p:animEffect transition="out" filter="diamond(in)">
                                      <p:cBhvr>
                                        <p:cTn id="8" dur="2000"/>
                                        <p:tgtEl>
                                          <p:spTgt spid="12"/>
                                        </p:tgtEl>
                                      </p:cBhvr>
                                    </p:animEffect>
                                    <p:set>
                                      <p:cBhvr>
                                        <p:cTn id="9" dur="1" fill="hold">
                                          <p:stCondLst>
                                            <p:cond delay="1999"/>
                                          </p:stCondLst>
                                        </p:cTn>
                                        <p:tgtEl>
                                          <p:spTgt spid="12"/>
                                        </p:tgtEl>
                                        <p:attrNameLst>
                                          <p:attrName>style.visibility</p:attrName>
                                        </p:attrNameLst>
                                      </p:cBhvr>
                                      <p:to>
                                        <p:strVal val="hidden"/>
                                      </p:to>
                                    </p:set>
                                  </p:childTnLst>
                                </p:cTn>
                              </p:par>
                              <p:par>
                                <p:cTn id="10" presetID="8" presetClass="exit" presetSubtype="16" fill="hold" grpId="0" nodeType="withEffect">
                                  <p:stCondLst>
                                    <p:cond delay="0"/>
                                  </p:stCondLst>
                                  <p:childTnLst>
                                    <p:animEffect transition="out" filter="diamond(in)">
                                      <p:cBhvr>
                                        <p:cTn id="11" dur="2000"/>
                                        <p:tgtEl>
                                          <p:spTgt spid="13"/>
                                        </p:tgtEl>
                                      </p:cBhvr>
                                    </p:animEffect>
                                    <p:set>
                                      <p:cBhvr>
                                        <p:cTn id="12" dur="1" fill="hold">
                                          <p:stCondLst>
                                            <p:cond delay="1999"/>
                                          </p:stCondLst>
                                        </p:cTn>
                                        <p:tgtEl>
                                          <p:spTgt spid="13"/>
                                        </p:tgtEl>
                                        <p:attrNameLst>
                                          <p:attrName>style.visibility</p:attrName>
                                        </p:attrNameLst>
                                      </p:cBhvr>
                                      <p:to>
                                        <p:strVal val="hidden"/>
                                      </p:to>
                                    </p:set>
                                  </p:childTnLst>
                                </p:cTn>
                              </p:par>
                              <p:par>
                                <p:cTn id="13" presetID="8" presetClass="exit" presetSubtype="16" fill="hold" grpId="0" nodeType="withEffect">
                                  <p:stCondLst>
                                    <p:cond delay="0"/>
                                  </p:stCondLst>
                                  <p:childTnLst>
                                    <p:animEffect transition="out" filter="diamond(in)">
                                      <p:cBhvr>
                                        <p:cTn id="14" dur="2000"/>
                                        <p:tgtEl>
                                          <p:spTgt spid="14"/>
                                        </p:tgtEl>
                                      </p:cBhvr>
                                    </p:animEffect>
                                    <p:set>
                                      <p:cBhvr>
                                        <p:cTn id="15" dur="1" fill="hold">
                                          <p:stCondLst>
                                            <p:cond delay="1999"/>
                                          </p:stCondLst>
                                        </p:cTn>
                                        <p:tgtEl>
                                          <p:spTgt spid="14"/>
                                        </p:tgtEl>
                                        <p:attrNameLst>
                                          <p:attrName>style.visibility</p:attrName>
                                        </p:attrNameLst>
                                      </p:cBhvr>
                                      <p:to>
                                        <p:strVal val="hidden"/>
                                      </p:to>
                                    </p:set>
                                  </p:childTnLst>
                                </p:cTn>
                              </p:par>
                              <p:par>
                                <p:cTn id="16" presetID="8" presetClass="exit" presetSubtype="16" fill="hold" grpId="0" nodeType="withEffect">
                                  <p:stCondLst>
                                    <p:cond delay="0"/>
                                  </p:stCondLst>
                                  <p:childTnLst>
                                    <p:animEffect transition="out" filter="diamond(in)">
                                      <p:cBhvr>
                                        <p:cTn id="17" dur="2000"/>
                                        <p:tgtEl>
                                          <p:spTgt spid="15"/>
                                        </p:tgtEl>
                                      </p:cBhvr>
                                    </p:animEffect>
                                    <p:set>
                                      <p:cBhvr>
                                        <p:cTn id="18" dur="1" fill="hold">
                                          <p:stCondLst>
                                            <p:cond delay="1999"/>
                                          </p:stCondLst>
                                        </p:cTn>
                                        <p:tgtEl>
                                          <p:spTgt spid="15"/>
                                        </p:tgtEl>
                                        <p:attrNameLst>
                                          <p:attrName>style.visibility</p:attrName>
                                        </p:attrNameLst>
                                      </p:cBhvr>
                                      <p:to>
                                        <p:strVal val="hidden"/>
                                      </p:to>
                                    </p:set>
                                  </p:childTnLst>
                                </p:cTn>
                              </p:par>
                              <p:par>
                                <p:cTn id="19" presetID="8" presetClass="exit" presetSubtype="16" fill="hold" grpId="0" nodeType="withEffect">
                                  <p:stCondLst>
                                    <p:cond delay="0"/>
                                  </p:stCondLst>
                                  <p:childTnLst>
                                    <p:animEffect transition="out" filter="diamond(in)">
                                      <p:cBhvr>
                                        <p:cTn id="20" dur="2000"/>
                                        <p:tgtEl>
                                          <p:spTgt spid="16"/>
                                        </p:tgtEl>
                                      </p:cBhvr>
                                    </p:animEffect>
                                    <p:set>
                                      <p:cBhvr>
                                        <p:cTn id="21" dur="1" fill="hold">
                                          <p:stCondLst>
                                            <p:cond delay="1999"/>
                                          </p:stCondLst>
                                        </p:cTn>
                                        <p:tgtEl>
                                          <p:spTgt spid="16"/>
                                        </p:tgtEl>
                                        <p:attrNameLst>
                                          <p:attrName>style.visibility</p:attrName>
                                        </p:attrNameLst>
                                      </p:cBhvr>
                                      <p:to>
                                        <p:strVal val="hidden"/>
                                      </p:to>
                                    </p:set>
                                  </p:childTnLst>
                                </p:cTn>
                              </p:par>
                              <p:par>
                                <p:cTn id="22" presetID="8" presetClass="exit" presetSubtype="16" fill="hold" grpId="0" nodeType="withEffect">
                                  <p:stCondLst>
                                    <p:cond delay="0"/>
                                  </p:stCondLst>
                                  <p:childTnLst>
                                    <p:animEffect transition="out" filter="diamond(in)">
                                      <p:cBhvr>
                                        <p:cTn id="23" dur="2000"/>
                                        <p:tgtEl>
                                          <p:spTgt spid="17"/>
                                        </p:tgtEl>
                                      </p:cBhvr>
                                    </p:animEffect>
                                    <p:set>
                                      <p:cBhvr>
                                        <p:cTn id="24" dur="1" fill="hold">
                                          <p:stCondLst>
                                            <p:cond delay="1999"/>
                                          </p:stCondLst>
                                        </p:cTn>
                                        <p:tgtEl>
                                          <p:spTgt spid="17"/>
                                        </p:tgtEl>
                                        <p:attrNameLst>
                                          <p:attrName>style.visibility</p:attrName>
                                        </p:attrNameLst>
                                      </p:cBhvr>
                                      <p:to>
                                        <p:strVal val="hidden"/>
                                      </p:to>
                                    </p:set>
                                  </p:childTnLst>
                                </p:cTn>
                              </p:par>
                              <p:par>
                                <p:cTn id="25" presetID="8" presetClass="exit" presetSubtype="16" fill="hold" grpId="0" nodeType="withEffect">
                                  <p:stCondLst>
                                    <p:cond delay="0"/>
                                  </p:stCondLst>
                                  <p:childTnLst>
                                    <p:animEffect transition="out" filter="diamond(in)">
                                      <p:cBhvr>
                                        <p:cTn id="26" dur="2000"/>
                                        <p:tgtEl>
                                          <p:spTgt spid="18"/>
                                        </p:tgtEl>
                                      </p:cBhvr>
                                    </p:animEffect>
                                    <p:set>
                                      <p:cBhvr>
                                        <p:cTn id="27" dur="1" fill="hold">
                                          <p:stCondLst>
                                            <p:cond delay="1999"/>
                                          </p:stCondLst>
                                        </p:cTn>
                                        <p:tgtEl>
                                          <p:spTgt spid="18"/>
                                        </p:tgtEl>
                                        <p:attrNameLst>
                                          <p:attrName>style.visibility</p:attrName>
                                        </p:attrNameLst>
                                      </p:cBhvr>
                                      <p:to>
                                        <p:strVal val="hidden"/>
                                      </p:to>
                                    </p:set>
                                  </p:childTnLst>
                                </p:cTn>
                              </p:par>
                              <p:par>
                                <p:cTn id="28" presetID="8" presetClass="exit" presetSubtype="16" fill="hold" grpId="0" nodeType="withEffect">
                                  <p:stCondLst>
                                    <p:cond delay="0"/>
                                  </p:stCondLst>
                                  <p:childTnLst>
                                    <p:animEffect transition="out" filter="diamond(in)">
                                      <p:cBhvr>
                                        <p:cTn id="29" dur="2000"/>
                                        <p:tgtEl>
                                          <p:spTgt spid="19"/>
                                        </p:tgtEl>
                                      </p:cBhvr>
                                    </p:animEffect>
                                    <p:set>
                                      <p:cBhvr>
                                        <p:cTn id="30" dur="1" fill="hold">
                                          <p:stCondLst>
                                            <p:cond delay="1999"/>
                                          </p:stCondLst>
                                        </p:cTn>
                                        <p:tgtEl>
                                          <p:spTgt spid="19"/>
                                        </p:tgtEl>
                                        <p:attrNameLst>
                                          <p:attrName>style.visibility</p:attrName>
                                        </p:attrNameLst>
                                      </p:cBhvr>
                                      <p:to>
                                        <p:strVal val="hidden"/>
                                      </p:to>
                                    </p:set>
                                  </p:childTnLst>
                                </p:cTn>
                              </p:par>
                              <p:par>
                                <p:cTn id="31" presetID="8" presetClass="exit" presetSubtype="16" fill="hold" grpId="0" nodeType="withEffect">
                                  <p:stCondLst>
                                    <p:cond delay="0"/>
                                  </p:stCondLst>
                                  <p:childTnLst>
                                    <p:animEffect transition="out" filter="diamond(in)">
                                      <p:cBhvr>
                                        <p:cTn id="32" dur="2000"/>
                                        <p:tgtEl>
                                          <p:spTgt spid="4"/>
                                        </p:tgtEl>
                                      </p:cBhvr>
                                    </p:animEffect>
                                    <p:set>
                                      <p:cBhvr>
                                        <p:cTn id="33" dur="1" fill="hold">
                                          <p:stCondLst>
                                            <p:cond delay="1999"/>
                                          </p:stCondLst>
                                        </p:cTn>
                                        <p:tgtEl>
                                          <p:spTgt spid="4"/>
                                        </p:tgtEl>
                                        <p:attrNameLst>
                                          <p:attrName>style.visibility</p:attrName>
                                        </p:attrNameLst>
                                      </p:cBhvr>
                                      <p:to>
                                        <p:strVal val="hidden"/>
                                      </p:to>
                                    </p:set>
                                  </p:childTnLst>
                                </p:cTn>
                              </p:par>
                              <p:par>
                                <p:cTn id="34" presetID="8" presetClass="exit" presetSubtype="16" fill="hold" grpId="0" nodeType="withEffect">
                                  <p:stCondLst>
                                    <p:cond delay="0"/>
                                  </p:stCondLst>
                                  <p:childTnLst>
                                    <p:animEffect transition="out" filter="diamond(in)">
                                      <p:cBhvr>
                                        <p:cTn id="35" dur="2000"/>
                                        <p:tgtEl>
                                          <p:spTgt spid="5"/>
                                        </p:tgtEl>
                                      </p:cBhvr>
                                    </p:animEffect>
                                    <p:set>
                                      <p:cBhvr>
                                        <p:cTn id="36" dur="1" fill="hold">
                                          <p:stCondLst>
                                            <p:cond delay="1999"/>
                                          </p:stCondLst>
                                        </p:cTn>
                                        <p:tgtEl>
                                          <p:spTgt spid="5"/>
                                        </p:tgtEl>
                                        <p:attrNameLst>
                                          <p:attrName>style.visibility</p:attrName>
                                        </p:attrNameLst>
                                      </p:cBhvr>
                                      <p:to>
                                        <p:strVal val="hidden"/>
                                      </p:to>
                                    </p:set>
                                  </p:childTnLst>
                                </p:cTn>
                              </p:par>
                              <p:par>
                                <p:cTn id="37" presetID="8" presetClass="exit" presetSubtype="16" fill="hold" grpId="0" nodeType="withEffect">
                                  <p:stCondLst>
                                    <p:cond delay="0"/>
                                  </p:stCondLst>
                                  <p:childTnLst>
                                    <p:animEffect transition="out" filter="diamond(in)">
                                      <p:cBhvr>
                                        <p:cTn id="38" dur="2000"/>
                                        <p:tgtEl>
                                          <p:spTgt spid="6"/>
                                        </p:tgtEl>
                                      </p:cBhvr>
                                    </p:animEffect>
                                    <p:set>
                                      <p:cBhvr>
                                        <p:cTn id="39" dur="1" fill="hold">
                                          <p:stCondLst>
                                            <p:cond delay="1999"/>
                                          </p:stCondLst>
                                        </p:cTn>
                                        <p:tgtEl>
                                          <p:spTgt spid="6"/>
                                        </p:tgtEl>
                                        <p:attrNameLst>
                                          <p:attrName>style.visibility</p:attrName>
                                        </p:attrNameLst>
                                      </p:cBhvr>
                                      <p:to>
                                        <p:strVal val="hidden"/>
                                      </p:to>
                                    </p:set>
                                  </p:childTnLst>
                                </p:cTn>
                              </p:par>
                              <p:par>
                                <p:cTn id="40" presetID="8" presetClass="exit" presetSubtype="16" fill="hold" grpId="0" nodeType="withEffect">
                                  <p:stCondLst>
                                    <p:cond delay="0"/>
                                  </p:stCondLst>
                                  <p:childTnLst>
                                    <p:animEffect transition="out" filter="diamond(in)">
                                      <p:cBhvr>
                                        <p:cTn id="41" dur="2000"/>
                                        <p:tgtEl>
                                          <p:spTgt spid="7"/>
                                        </p:tgtEl>
                                      </p:cBhvr>
                                    </p:animEffect>
                                    <p:set>
                                      <p:cBhvr>
                                        <p:cTn id="42" dur="1" fill="hold">
                                          <p:stCondLst>
                                            <p:cond delay="1999"/>
                                          </p:stCondLst>
                                        </p:cTn>
                                        <p:tgtEl>
                                          <p:spTgt spid="7"/>
                                        </p:tgtEl>
                                        <p:attrNameLst>
                                          <p:attrName>style.visibility</p:attrName>
                                        </p:attrNameLst>
                                      </p:cBhvr>
                                      <p:to>
                                        <p:strVal val="hidden"/>
                                      </p:to>
                                    </p:set>
                                  </p:childTnLst>
                                </p:cTn>
                              </p:par>
                              <p:par>
                                <p:cTn id="43" presetID="8" presetClass="exit" presetSubtype="16" fill="hold" grpId="0" nodeType="withEffect">
                                  <p:stCondLst>
                                    <p:cond delay="0"/>
                                  </p:stCondLst>
                                  <p:childTnLst>
                                    <p:animEffect transition="out" filter="diamond(in)">
                                      <p:cBhvr>
                                        <p:cTn id="44" dur="2000"/>
                                        <p:tgtEl>
                                          <p:spTgt spid="8"/>
                                        </p:tgtEl>
                                      </p:cBhvr>
                                    </p:animEffect>
                                    <p:set>
                                      <p:cBhvr>
                                        <p:cTn id="45" dur="1" fill="hold">
                                          <p:stCondLst>
                                            <p:cond delay="1999"/>
                                          </p:stCondLst>
                                        </p:cTn>
                                        <p:tgtEl>
                                          <p:spTgt spid="8"/>
                                        </p:tgtEl>
                                        <p:attrNameLst>
                                          <p:attrName>style.visibility</p:attrName>
                                        </p:attrNameLst>
                                      </p:cBhvr>
                                      <p:to>
                                        <p:strVal val="hidden"/>
                                      </p:to>
                                    </p:set>
                                  </p:childTnLst>
                                </p:cTn>
                              </p:par>
                              <p:par>
                                <p:cTn id="46" presetID="8" presetClass="exit" presetSubtype="16" fill="hold" grpId="0" nodeType="withEffect">
                                  <p:stCondLst>
                                    <p:cond delay="0"/>
                                  </p:stCondLst>
                                  <p:childTnLst>
                                    <p:animEffect transition="out" filter="diamond(in)">
                                      <p:cBhvr>
                                        <p:cTn id="47" dur="2000"/>
                                        <p:tgtEl>
                                          <p:spTgt spid="9"/>
                                        </p:tgtEl>
                                      </p:cBhvr>
                                    </p:animEffect>
                                    <p:set>
                                      <p:cBhvr>
                                        <p:cTn id="48" dur="1" fill="hold">
                                          <p:stCondLst>
                                            <p:cond delay="1999"/>
                                          </p:stCondLst>
                                        </p:cTn>
                                        <p:tgtEl>
                                          <p:spTgt spid="9"/>
                                        </p:tgtEl>
                                        <p:attrNameLst>
                                          <p:attrName>style.visibility</p:attrName>
                                        </p:attrNameLst>
                                      </p:cBhvr>
                                      <p:to>
                                        <p:strVal val="hidden"/>
                                      </p:to>
                                    </p:set>
                                  </p:childTnLst>
                                </p:cTn>
                              </p:par>
                              <p:par>
                                <p:cTn id="49" presetID="8" presetClass="exit" presetSubtype="16" fill="hold" grpId="0" nodeType="withEffect">
                                  <p:stCondLst>
                                    <p:cond delay="0"/>
                                  </p:stCondLst>
                                  <p:childTnLst>
                                    <p:animEffect transition="out" filter="diamond(in)">
                                      <p:cBhvr>
                                        <p:cTn id="50" dur="2000"/>
                                        <p:tgtEl>
                                          <p:spTgt spid="10"/>
                                        </p:tgtEl>
                                      </p:cBhvr>
                                    </p:animEffect>
                                    <p:set>
                                      <p:cBhvr>
                                        <p:cTn id="51" dur="1" fill="hold">
                                          <p:stCondLst>
                                            <p:cond delay="1999"/>
                                          </p:stCondLst>
                                        </p:cTn>
                                        <p:tgtEl>
                                          <p:spTgt spid="10"/>
                                        </p:tgtEl>
                                        <p:attrNameLst>
                                          <p:attrName>style.visibility</p:attrName>
                                        </p:attrNameLst>
                                      </p:cBhvr>
                                      <p:to>
                                        <p:strVal val="hidden"/>
                                      </p:to>
                                    </p:set>
                                  </p:childTnLst>
                                </p:cTn>
                              </p:par>
                              <p:par>
                                <p:cTn id="52" presetID="8" presetClass="exit" presetSubtype="16" fill="hold" grpId="0" nodeType="withEffect">
                                  <p:stCondLst>
                                    <p:cond delay="0"/>
                                  </p:stCondLst>
                                  <p:childTnLst>
                                    <p:animEffect transition="out" filter="diamond(in)">
                                      <p:cBhvr>
                                        <p:cTn id="53" dur="2000"/>
                                        <p:tgtEl>
                                          <p:spTgt spid="11"/>
                                        </p:tgtEl>
                                      </p:cBhvr>
                                    </p:animEffect>
                                    <p:set>
                                      <p:cBhvr>
                                        <p:cTn id="54" dur="1" fill="hold">
                                          <p:stCondLst>
                                            <p:cond delay="1999"/>
                                          </p:stCondLst>
                                        </p:cTn>
                                        <p:tgtEl>
                                          <p:spTgt spid="11"/>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0-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0-ppt_w/2"/>
                                          </p:val>
                                        </p:tav>
                                      </p:tavLst>
                                    </p:anim>
                                    <p:anim calcmode="lin" valueType="num">
                                      <p:cBhvr additive="base">
                                        <p:cTn id="61" dur="2000"/>
                                        <p:tgtEl>
                                          <p:spTgt spid="5"/>
                                        </p:tgtEl>
                                        <p:attrNameLst>
                                          <p:attrName>ppt_y</p:attrName>
                                        </p:attrNameLst>
                                      </p:cBhvr>
                                      <p:tavLst>
                                        <p:tav tm="0">
                                          <p:val>
                                            <p:strVal val="ppt_y"/>
                                          </p:val>
                                        </p:tav>
                                        <p:tav tm="100000">
                                          <p:val>
                                            <p:strVal val="ppt_y"/>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0-ppt_w/2"/>
                                          </p:val>
                                        </p:tav>
                                      </p:tavLst>
                                    </p:anim>
                                    <p:anim calcmode="lin" valueType="num">
                                      <p:cBhvr additive="base">
                                        <p:cTn id="65" dur="2000"/>
                                        <p:tgtEl>
                                          <p:spTgt spid="6"/>
                                        </p:tgtEl>
                                        <p:attrNameLst>
                                          <p:attrName>ppt_y</p:attrName>
                                        </p:attrNameLst>
                                      </p:cBhvr>
                                      <p:tavLst>
                                        <p:tav tm="0">
                                          <p:val>
                                            <p:strVal val="ppt_y"/>
                                          </p:val>
                                        </p:tav>
                                        <p:tav tm="100000">
                                          <p:val>
                                            <p:strVal val="ppt_y"/>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0-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0-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grpId="1"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0-ppt_w/2"/>
                                          </p:val>
                                        </p:tav>
                                      </p:tavLst>
                                    </p:anim>
                                    <p:anim calcmode="lin" valueType="num">
                                      <p:cBhvr additive="base">
                                        <p:cTn id="81" dur="2000"/>
                                        <p:tgtEl>
                                          <p:spTgt spid="10"/>
                                        </p:tgtEl>
                                        <p:attrNameLst>
                                          <p:attrName>ppt_y</p:attrName>
                                        </p:attrNameLst>
                                      </p:cBhvr>
                                      <p:tavLst>
                                        <p:tav tm="0">
                                          <p:val>
                                            <p:strVal val="ppt_y"/>
                                          </p:val>
                                        </p:tav>
                                        <p:tav tm="100000">
                                          <p:val>
                                            <p:strVal val="ppt_y"/>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1"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 presetClass="exit" presetSubtype="2" fill="hold" grpId="1" nodeType="withEffect">
                                  <p:stCondLst>
                                    <p:cond delay="0"/>
                                  </p:stCondLst>
                                  <p:childTnLst>
                                    <p:anim calcmode="lin" valueType="num">
                                      <p:cBhvr additive="base">
                                        <p:cTn id="88" dur="2000"/>
                                        <p:tgtEl>
                                          <p:spTgt spid="12"/>
                                        </p:tgtEl>
                                        <p:attrNameLst>
                                          <p:attrName>ppt_x</p:attrName>
                                        </p:attrNameLst>
                                      </p:cBhvr>
                                      <p:tavLst>
                                        <p:tav tm="0">
                                          <p:val>
                                            <p:strVal val="ppt_x"/>
                                          </p:val>
                                        </p:tav>
                                        <p:tav tm="100000">
                                          <p:val>
                                            <p:strVal val="1+ppt_w/2"/>
                                          </p:val>
                                        </p:tav>
                                      </p:tavLst>
                                    </p:anim>
                                    <p:anim calcmode="lin" valueType="num">
                                      <p:cBhvr additive="base">
                                        <p:cTn id="89" dur="2000"/>
                                        <p:tgtEl>
                                          <p:spTgt spid="12"/>
                                        </p:tgtEl>
                                        <p:attrNameLst>
                                          <p:attrName>ppt_y</p:attrName>
                                        </p:attrNameLst>
                                      </p:cBhvr>
                                      <p:tavLst>
                                        <p:tav tm="0">
                                          <p:val>
                                            <p:strVal val="ppt_y"/>
                                          </p:val>
                                        </p:tav>
                                        <p:tav tm="100000">
                                          <p:val>
                                            <p:strVal val="ppt_y"/>
                                          </p:val>
                                        </p:tav>
                                      </p:tavLst>
                                    </p:anim>
                                    <p:set>
                                      <p:cBhvr>
                                        <p:cTn id="90" dur="1" fill="hold">
                                          <p:stCondLst>
                                            <p:cond delay="1999"/>
                                          </p:stCondLst>
                                        </p:cTn>
                                        <p:tgtEl>
                                          <p:spTgt spid="12"/>
                                        </p:tgtEl>
                                        <p:attrNameLst>
                                          <p:attrName>style.visibility</p:attrName>
                                        </p:attrNameLst>
                                      </p:cBhvr>
                                      <p:to>
                                        <p:strVal val="hidden"/>
                                      </p:to>
                                    </p:set>
                                  </p:childTnLst>
                                </p:cTn>
                              </p:par>
                              <p:par>
                                <p:cTn id="91" presetID="2" presetClass="exit" presetSubtype="2" fill="hold" grpId="1" nodeType="withEffect">
                                  <p:stCondLst>
                                    <p:cond delay="0"/>
                                  </p:stCondLst>
                                  <p:childTnLst>
                                    <p:anim calcmode="lin" valueType="num">
                                      <p:cBhvr additive="base">
                                        <p:cTn id="92" dur="2000"/>
                                        <p:tgtEl>
                                          <p:spTgt spid="13"/>
                                        </p:tgtEl>
                                        <p:attrNameLst>
                                          <p:attrName>ppt_x</p:attrName>
                                        </p:attrNameLst>
                                      </p:cBhvr>
                                      <p:tavLst>
                                        <p:tav tm="0">
                                          <p:val>
                                            <p:strVal val="ppt_x"/>
                                          </p:val>
                                        </p:tav>
                                        <p:tav tm="100000">
                                          <p:val>
                                            <p:strVal val="1+ppt_w/2"/>
                                          </p:val>
                                        </p:tav>
                                      </p:tavLst>
                                    </p:anim>
                                    <p:anim calcmode="lin" valueType="num">
                                      <p:cBhvr additive="base">
                                        <p:cTn id="93" dur="2000"/>
                                        <p:tgtEl>
                                          <p:spTgt spid="13"/>
                                        </p:tgtEl>
                                        <p:attrNameLst>
                                          <p:attrName>ppt_y</p:attrName>
                                        </p:attrNameLst>
                                      </p:cBhvr>
                                      <p:tavLst>
                                        <p:tav tm="0">
                                          <p:val>
                                            <p:strVal val="ppt_y"/>
                                          </p:val>
                                        </p:tav>
                                        <p:tav tm="100000">
                                          <p:val>
                                            <p:strVal val="ppt_y"/>
                                          </p:val>
                                        </p:tav>
                                      </p:tavLst>
                                    </p:anim>
                                    <p:set>
                                      <p:cBhvr>
                                        <p:cTn id="94" dur="1" fill="hold">
                                          <p:stCondLst>
                                            <p:cond delay="1999"/>
                                          </p:stCondLst>
                                        </p:cTn>
                                        <p:tgtEl>
                                          <p:spTgt spid="13"/>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14"/>
                                        </p:tgtEl>
                                        <p:attrNameLst>
                                          <p:attrName>ppt_x</p:attrName>
                                        </p:attrNameLst>
                                      </p:cBhvr>
                                      <p:tavLst>
                                        <p:tav tm="0">
                                          <p:val>
                                            <p:strVal val="ppt_x"/>
                                          </p:val>
                                        </p:tav>
                                        <p:tav tm="100000">
                                          <p:val>
                                            <p:strVal val="1+ppt_w/2"/>
                                          </p:val>
                                        </p:tav>
                                      </p:tavLst>
                                    </p:anim>
                                    <p:anim calcmode="lin" valueType="num">
                                      <p:cBhvr additive="base">
                                        <p:cTn id="97" dur="2000"/>
                                        <p:tgtEl>
                                          <p:spTgt spid="14"/>
                                        </p:tgtEl>
                                        <p:attrNameLst>
                                          <p:attrName>ppt_y</p:attrName>
                                        </p:attrNameLst>
                                      </p:cBhvr>
                                      <p:tavLst>
                                        <p:tav tm="0">
                                          <p:val>
                                            <p:strVal val="ppt_y"/>
                                          </p:val>
                                        </p:tav>
                                        <p:tav tm="100000">
                                          <p:val>
                                            <p:strVal val="ppt_y"/>
                                          </p:val>
                                        </p:tav>
                                      </p:tavLst>
                                    </p:anim>
                                    <p:set>
                                      <p:cBhvr>
                                        <p:cTn id="98" dur="1" fill="hold">
                                          <p:stCondLst>
                                            <p:cond delay="1999"/>
                                          </p:stCondLst>
                                        </p:cTn>
                                        <p:tgtEl>
                                          <p:spTgt spid="14"/>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2000"/>
                                        <p:tgtEl>
                                          <p:spTgt spid="15"/>
                                        </p:tgtEl>
                                        <p:attrNameLst>
                                          <p:attrName>ppt_x</p:attrName>
                                        </p:attrNameLst>
                                      </p:cBhvr>
                                      <p:tavLst>
                                        <p:tav tm="0">
                                          <p:val>
                                            <p:strVal val="ppt_x"/>
                                          </p:val>
                                        </p:tav>
                                        <p:tav tm="100000">
                                          <p:val>
                                            <p:strVal val="1+ppt_w/2"/>
                                          </p:val>
                                        </p:tav>
                                      </p:tavLst>
                                    </p:anim>
                                    <p:anim calcmode="lin" valueType="num">
                                      <p:cBhvr additive="base">
                                        <p:cTn id="101" dur="2000"/>
                                        <p:tgtEl>
                                          <p:spTgt spid="15"/>
                                        </p:tgtEl>
                                        <p:attrNameLst>
                                          <p:attrName>ppt_y</p:attrName>
                                        </p:attrNameLst>
                                      </p:cBhvr>
                                      <p:tavLst>
                                        <p:tav tm="0">
                                          <p:val>
                                            <p:strVal val="ppt_y"/>
                                          </p:val>
                                        </p:tav>
                                        <p:tav tm="100000">
                                          <p:val>
                                            <p:strVal val="ppt_y"/>
                                          </p:val>
                                        </p:tav>
                                      </p:tavLst>
                                    </p:anim>
                                    <p:set>
                                      <p:cBhvr>
                                        <p:cTn id="102" dur="1" fill="hold">
                                          <p:stCondLst>
                                            <p:cond delay="1999"/>
                                          </p:stCondLst>
                                        </p:cTn>
                                        <p:tgtEl>
                                          <p:spTgt spid="15"/>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6"/>
                                        </p:tgtEl>
                                        <p:attrNameLst>
                                          <p:attrName>ppt_x</p:attrName>
                                        </p:attrNameLst>
                                      </p:cBhvr>
                                      <p:tavLst>
                                        <p:tav tm="0">
                                          <p:val>
                                            <p:strVal val="ppt_x"/>
                                          </p:val>
                                        </p:tav>
                                        <p:tav tm="100000">
                                          <p:val>
                                            <p:strVal val="1+ppt_w/2"/>
                                          </p:val>
                                        </p:tav>
                                      </p:tavLst>
                                    </p:anim>
                                    <p:anim calcmode="lin" valueType="num">
                                      <p:cBhvr additive="base">
                                        <p:cTn id="105" dur="2000"/>
                                        <p:tgtEl>
                                          <p:spTgt spid="16"/>
                                        </p:tgtEl>
                                        <p:attrNameLst>
                                          <p:attrName>ppt_y</p:attrName>
                                        </p:attrNameLst>
                                      </p:cBhvr>
                                      <p:tavLst>
                                        <p:tav tm="0">
                                          <p:val>
                                            <p:strVal val="ppt_y"/>
                                          </p:val>
                                        </p:tav>
                                        <p:tav tm="100000">
                                          <p:val>
                                            <p:strVal val="ppt_y"/>
                                          </p:val>
                                        </p:tav>
                                      </p:tavLst>
                                    </p:anim>
                                    <p:set>
                                      <p:cBhvr>
                                        <p:cTn id="106" dur="1" fill="hold">
                                          <p:stCondLst>
                                            <p:cond delay="1999"/>
                                          </p:stCondLst>
                                        </p:cTn>
                                        <p:tgtEl>
                                          <p:spTgt spid="16"/>
                                        </p:tgtEl>
                                        <p:attrNameLst>
                                          <p:attrName>style.visibility</p:attrName>
                                        </p:attrNameLst>
                                      </p:cBhvr>
                                      <p:to>
                                        <p:strVal val="hidden"/>
                                      </p:to>
                                    </p:set>
                                  </p:childTnLst>
                                </p:cTn>
                              </p:par>
                              <p:par>
                                <p:cTn id="107" presetID="2" presetClass="exit" presetSubtype="2" fill="hold" grpId="1" nodeType="withEffect">
                                  <p:stCondLst>
                                    <p:cond delay="0"/>
                                  </p:stCondLst>
                                  <p:childTnLst>
                                    <p:anim calcmode="lin" valueType="num">
                                      <p:cBhvr additive="base">
                                        <p:cTn id="108" dur="2000"/>
                                        <p:tgtEl>
                                          <p:spTgt spid="17"/>
                                        </p:tgtEl>
                                        <p:attrNameLst>
                                          <p:attrName>ppt_x</p:attrName>
                                        </p:attrNameLst>
                                      </p:cBhvr>
                                      <p:tavLst>
                                        <p:tav tm="0">
                                          <p:val>
                                            <p:strVal val="ppt_x"/>
                                          </p:val>
                                        </p:tav>
                                        <p:tav tm="100000">
                                          <p:val>
                                            <p:strVal val="1+ppt_w/2"/>
                                          </p:val>
                                        </p:tav>
                                      </p:tavLst>
                                    </p:anim>
                                    <p:anim calcmode="lin" valueType="num">
                                      <p:cBhvr additive="base">
                                        <p:cTn id="109" dur="2000"/>
                                        <p:tgtEl>
                                          <p:spTgt spid="17"/>
                                        </p:tgtEl>
                                        <p:attrNameLst>
                                          <p:attrName>ppt_y</p:attrName>
                                        </p:attrNameLst>
                                      </p:cBhvr>
                                      <p:tavLst>
                                        <p:tav tm="0">
                                          <p:val>
                                            <p:strVal val="ppt_y"/>
                                          </p:val>
                                        </p:tav>
                                        <p:tav tm="100000">
                                          <p:val>
                                            <p:strVal val="ppt_y"/>
                                          </p:val>
                                        </p:tav>
                                      </p:tavLst>
                                    </p:anim>
                                    <p:set>
                                      <p:cBhvr>
                                        <p:cTn id="110" dur="1" fill="hold">
                                          <p:stCondLst>
                                            <p:cond delay="1999"/>
                                          </p:stCondLst>
                                        </p:cTn>
                                        <p:tgtEl>
                                          <p:spTgt spid="17"/>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8"/>
                                        </p:tgtEl>
                                        <p:attrNameLst>
                                          <p:attrName>ppt_x</p:attrName>
                                        </p:attrNameLst>
                                      </p:cBhvr>
                                      <p:tavLst>
                                        <p:tav tm="0">
                                          <p:val>
                                            <p:strVal val="ppt_x"/>
                                          </p:val>
                                        </p:tav>
                                        <p:tav tm="100000">
                                          <p:val>
                                            <p:strVal val="1+ppt_w/2"/>
                                          </p:val>
                                        </p:tav>
                                      </p:tavLst>
                                    </p:anim>
                                    <p:anim calcmode="lin" valueType="num">
                                      <p:cBhvr additive="base">
                                        <p:cTn id="113" dur="2000"/>
                                        <p:tgtEl>
                                          <p:spTgt spid="18"/>
                                        </p:tgtEl>
                                        <p:attrNameLst>
                                          <p:attrName>ppt_y</p:attrName>
                                        </p:attrNameLst>
                                      </p:cBhvr>
                                      <p:tavLst>
                                        <p:tav tm="0">
                                          <p:val>
                                            <p:strVal val="ppt_y"/>
                                          </p:val>
                                        </p:tav>
                                        <p:tav tm="100000">
                                          <p:val>
                                            <p:strVal val="ppt_y"/>
                                          </p:val>
                                        </p:tav>
                                      </p:tavLst>
                                    </p:anim>
                                    <p:set>
                                      <p:cBhvr>
                                        <p:cTn id="114" dur="1" fill="hold">
                                          <p:stCondLst>
                                            <p:cond delay="1999"/>
                                          </p:stCondLst>
                                        </p:cTn>
                                        <p:tgtEl>
                                          <p:spTgt spid="18"/>
                                        </p:tgtEl>
                                        <p:attrNameLst>
                                          <p:attrName>style.visibility</p:attrName>
                                        </p:attrNameLst>
                                      </p:cBhvr>
                                      <p:to>
                                        <p:strVal val="hidden"/>
                                      </p:to>
                                    </p:set>
                                  </p:childTnLst>
                                </p:cTn>
                              </p:par>
                              <p:par>
                                <p:cTn id="115" presetID="2" presetClass="exit" presetSubtype="2" fill="hold" grpId="1" nodeType="withEffect">
                                  <p:stCondLst>
                                    <p:cond delay="0"/>
                                  </p:stCondLst>
                                  <p:childTnLst>
                                    <p:anim calcmode="lin" valueType="num">
                                      <p:cBhvr additive="base">
                                        <p:cTn id="116" dur="2000"/>
                                        <p:tgtEl>
                                          <p:spTgt spid="19"/>
                                        </p:tgtEl>
                                        <p:attrNameLst>
                                          <p:attrName>ppt_x</p:attrName>
                                        </p:attrNameLst>
                                      </p:cBhvr>
                                      <p:tavLst>
                                        <p:tav tm="0">
                                          <p:val>
                                            <p:strVal val="ppt_x"/>
                                          </p:val>
                                        </p:tav>
                                        <p:tav tm="100000">
                                          <p:val>
                                            <p:strVal val="1+ppt_w/2"/>
                                          </p:val>
                                        </p:tav>
                                      </p:tavLst>
                                    </p:anim>
                                    <p:anim calcmode="lin" valueType="num">
                                      <p:cBhvr additive="base">
                                        <p:cTn id="117" dur="2000"/>
                                        <p:tgtEl>
                                          <p:spTgt spid="19"/>
                                        </p:tgtEl>
                                        <p:attrNameLst>
                                          <p:attrName>ppt_y</p:attrName>
                                        </p:attrNameLst>
                                      </p:cBhvr>
                                      <p:tavLst>
                                        <p:tav tm="0">
                                          <p:val>
                                            <p:strVal val="ppt_y"/>
                                          </p:val>
                                        </p:tav>
                                        <p:tav tm="100000">
                                          <p:val>
                                            <p:strVal val="ppt_y"/>
                                          </p:val>
                                        </p:tav>
                                      </p:tavLst>
                                    </p:anim>
                                    <p:set>
                                      <p:cBhvr>
                                        <p:cTn id="118" dur="1" fill="hold">
                                          <p:stCondLst>
                                            <p:cond delay="1999"/>
                                          </p:stCondLst>
                                        </p:cTn>
                                        <p:tgtEl>
                                          <p:spTgt spid="19"/>
                                        </p:tgtEl>
                                        <p:attrNameLst>
                                          <p:attrName>style.visibility</p:attrName>
                                        </p:attrNameLst>
                                      </p:cBhvr>
                                      <p:to>
                                        <p:strVal val="hidden"/>
                                      </p:to>
                                    </p:set>
                                  </p:childTnLst>
                                </p:cTn>
                              </p:par>
                              <p:par>
                                <p:cTn id="119" presetID="23" presetClass="entr" presetSubtype="288"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strVal val="4/3*#ppt_w"/>
                                          </p:val>
                                        </p:tav>
                                        <p:tav tm="100000">
                                          <p:val>
                                            <p:strVal val="#ppt_w"/>
                                          </p:val>
                                        </p:tav>
                                      </p:tavLst>
                                    </p:anim>
                                    <p:anim calcmode="lin" valueType="num">
                                      <p:cBhvr>
                                        <p:cTn id="122" dur="2000" fill="hold"/>
                                        <p:tgtEl>
                                          <p:spTgt spid="2"/>
                                        </p:tgtEl>
                                        <p:attrNameLst>
                                          <p:attrName>ppt_h</p:attrName>
                                        </p:attrNameLst>
                                      </p:cBhvr>
                                      <p:tavLst>
                                        <p:tav tm="0">
                                          <p:val>
                                            <p:strVal val="4/3*#ppt_h"/>
                                          </p:val>
                                        </p:tav>
                                        <p:tav tm="100000">
                                          <p:val>
                                            <p:strVal val="#ppt_h"/>
                                          </p:val>
                                        </p:tav>
                                      </p:tavLst>
                                    </p:anim>
                                  </p:childTnLst>
                                </p:cTn>
                              </p:par>
                              <p:par>
                                <p:cTn id="123" presetID="16" presetClass="entr" presetSubtype="37" fill="hold" nodeType="withEffect">
                                  <p:stCondLst>
                                    <p:cond delay="0"/>
                                  </p:stCondLst>
                                  <p:childTnLst>
                                    <p:set>
                                      <p:cBhvr>
                                        <p:cTn id="124" dur="1" fill="hold">
                                          <p:stCondLst>
                                            <p:cond delay="0"/>
                                          </p:stCondLst>
                                        </p:cTn>
                                        <p:tgtEl>
                                          <p:spTgt spid="2"/>
                                        </p:tgtEl>
                                        <p:attrNameLst>
                                          <p:attrName>style.visibility</p:attrName>
                                        </p:attrNameLst>
                                      </p:cBhvr>
                                      <p:to>
                                        <p:strVal val="visible"/>
                                      </p:to>
                                    </p:set>
                                    <p:animEffect transition="in" filter="barn(outVertical)">
                                      <p:cBhvr>
                                        <p:cTn id="1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0">
                <a:schemeClr val="accent3">
                  <a:lumMod val="75000"/>
                </a:schemeClr>
              </a:gs>
              <a:gs pos="64999">
                <a:srgbClr val="F0EBD5"/>
              </a:gs>
              <a:gs pos="100000">
                <a:srgbClr val="D1C39F"/>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ppt_x"/>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ppt_x"/>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ppt_x"/>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ppt_x"/>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2000"/>
                                        <p:tgtEl>
                                          <p:spTgt spid="1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2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2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plus(in)">
                                      <p:cBhvr>
                                        <p:cTn id="110" dur="2000"/>
                                        <p:tgtEl>
                                          <p:spTgt spid="2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plus(in)">
                                      <p:cBhvr>
                                        <p:cTn id="113" dur="2000"/>
                                        <p:tgtEl>
                                          <p:spTgt spid="2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plus(in)">
                                      <p:cBhvr>
                                        <p:cTn id="116" dur="2000"/>
                                        <p:tgtEl>
                                          <p:spTgt spid="2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plus(in)">
                                      <p:cBhvr>
                                        <p:cTn id="119" dur="2000"/>
                                        <p:tgtEl>
                                          <p:spTgt spid="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plus(in)">
                                      <p:cBhvr>
                                        <p:cTn id="122" dur="2000"/>
                                        <p:tgtEl>
                                          <p:spTgt spid="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plus(in)">
                                      <p:cBhvr>
                                        <p:cTn id="125" dur="2000"/>
                                        <p:tgtEl>
                                          <p:spTgt spid="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plus(in)">
                                      <p:cBhvr>
                                        <p:cTn id="128" dur="2000"/>
                                        <p:tgtEl>
                                          <p:spTgt spid="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plus(in)">
                                      <p:cBhvr>
                                        <p:cTn id="131" dur="2000"/>
                                        <p:tgtEl>
                                          <p:spTgt spid="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plus(in)">
                                      <p:cBhvr>
                                        <p:cTn id="134" dur="2000"/>
                                        <p:tgtEl>
                                          <p:spTgt spid="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plus(in)">
                                      <p:cBhvr>
                                        <p:cTn id="137" dur="2000"/>
                                        <p:tgtEl>
                                          <p:spTgt spid="1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plus(in)">
                                      <p:cBhvr>
                                        <p:cTn id="140" dur="2000"/>
                                        <p:tgtEl>
                                          <p:spTgt spid="1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plus(in)">
                                      <p:cBhvr>
                                        <p:cTn id="143" dur="2000"/>
                                        <p:tgtEl>
                                          <p:spTgt spid="1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plus(in)">
                                      <p:cBhvr>
                                        <p:cTn id="146" dur="2000"/>
                                        <p:tgtEl>
                                          <p:spTgt spid="13"/>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ppt_x"/>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ppt_x"/>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0-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0-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0-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0-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0-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0-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0-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14"/>
                                        </p:tgtEl>
                                      </p:cBhvr>
                                    </p:animEffect>
                                    <p:set>
                                      <p:cBhvr>
                                        <p:cTn id="230" dur="1" fill="hold">
                                          <p:stCondLst>
                                            <p:cond delay="1999"/>
                                          </p:stCondLst>
                                        </p:cTn>
                                        <p:tgtEl>
                                          <p:spTgt spid="1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15"/>
                                        </p:tgtEl>
                                      </p:cBhvr>
                                    </p:animEffect>
                                    <p:set>
                                      <p:cBhvr>
                                        <p:cTn id="233" dur="1" fill="hold">
                                          <p:stCondLst>
                                            <p:cond delay="1999"/>
                                          </p:stCondLst>
                                        </p:cTn>
                                        <p:tgtEl>
                                          <p:spTgt spid="1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16"/>
                                        </p:tgtEl>
                                      </p:cBhvr>
                                    </p:animEffect>
                                    <p:set>
                                      <p:cBhvr>
                                        <p:cTn id="236" dur="1" fill="hold">
                                          <p:stCondLst>
                                            <p:cond delay="1999"/>
                                          </p:stCondLst>
                                        </p:cTn>
                                        <p:tgtEl>
                                          <p:spTgt spid="1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17"/>
                                        </p:tgtEl>
                                      </p:cBhvr>
                                    </p:animEffect>
                                    <p:set>
                                      <p:cBhvr>
                                        <p:cTn id="239" dur="1" fill="hold">
                                          <p:stCondLst>
                                            <p:cond delay="1999"/>
                                          </p:stCondLst>
                                        </p:cTn>
                                        <p:tgtEl>
                                          <p:spTgt spid="1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18"/>
                                        </p:tgtEl>
                                      </p:cBhvr>
                                    </p:animEffect>
                                    <p:set>
                                      <p:cBhvr>
                                        <p:cTn id="242" dur="1" fill="hold">
                                          <p:stCondLst>
                                            <p:cond delay="1999"/>
                                          </p:stCondLst>
                                        </p:cTn>
                                        <p:tgtEl>
                                          <p:spTgt spid="1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19"/>
                                        </p:tgtEl>
                                      </p:cBhvr>
                                    </p:animEffect>
                                    <p:set>
                                      <p:cBhvr>
                                        <p:cTn id="245" dur="1" fill="hold">
                                          <p:stCondLst>
                                            <p:cond delay="1999"/>
                                          </p:stCondLst>
                                        </p:cTn>
                                        <p:tgtEl>
                                          <p:spTgt spid="1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20"/>
                                        </p:tgtEl>
                                      </p:cBhvr>
                                    </p:animEffect>
                                    <p:set>
                                      <p:cBhvr>
                                        <p:cTn id="248" dur="1" fill="hold">
                                          <p:stCondLst>
                                            <p:cond delay="1999"/>
                                          </p:stCondLst>
                                        </p:cTn>
                                        <p:tgtEl>
                                          <p:spTgt spid="2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21"/>
                                        </p:tgtEl>
                                      </p:cBhvr>
                                    </p:animEffect>
                                    <p:set>
                                      <p:cBhvr>
                                        <p:cTn id="251" dur="1" fill="hold">
                                          <p:stCondLst>
                                            <p:cond delay="1999"/>
                                          </p:stCondLst>
                                        </p:cTn>
                                        <p:tgtEl>
                                          <p:spTgt spid="2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22"/>
                                        </p:tgtEl>
                                      </p:cBhvr>
                                    </p:animEffect>
                                    <p:set>
                                      <p:cBhvr>
                                        <p:cTn id="254" dur="1" fill="hold">
                                          <p:stCondLst>
                                            <p:cond delay="1999"/>
                                          </p:stCondLst>
                                        </p:cTn>
                                        <p:tgtEl>
                                          <p:spTgt spid="2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23"/>
                                        </p:tgtEl>
                                      </p:cBhvr>
                                    </p:animEffect>
                                    <p:set>
                                      <p:cBhvr>
                                        <p:cTn id="257" dur="1" fill="hold">
                                          <p:stCondLst>
                                            <p:cond delay="1999"/>
                                          </p:stCondLst>
                                        </p:cTn>
                                        <p:tgtEl>
                                          <p:spTgt spid="2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4"/>
                                        </p:tgtEl>
                                      </p:cBhvr>
                                    </p:animEffect>
                                    <p:set>
                                      <p:cBhvr>
                                        <p:cTn id="260" dur="1" fill="hold">
                                          <p:stCondLst>
                                            <p:cond delay="1999"/>
                                          </p:stCondLst>
                                        </p:cTn>
                                        <p:tgtEl>
                                          <p:spTgt spid="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5"/>
                                        </p:tgtEl>
                                      </p:cBhvr>
                                    </p:animEffect>
                                    <p:set>
                                      <p:cBhvr>
                                        <p:cTn id="263" dur="1" fill="hold">
                                          <p:stCondLst>
                                            <p:cond delay="1999"/>
                                          </p:stCondLst>
                                        </p:cTn>
                                        <p:tgtEl>
                                          <p:spTgt spid="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6"/>
                                        </p:tgtEl>
                                      </p:cBhvr>
                                    </p:animEffect>
                                    <p:set>
                                      <p:cBhvr>
                                        <p:cTn id="266" dur="1" fill="hold">
                                          <p:stCondLst>
                                            <p:cond delay="1999"/>
                                          </p:stCondLst>
                                        </p:cTn>
                                        <p:tgtEl>
                                          <p:spTgt spid="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7"/>
                                        </p:tgtEl>
                                      </p:cBhvr>
                                    </p:animEffect>
                                    <p:set>
                                      <p:cBhvr>
                                        <p:cTn id="269" dur="1" fill="hold">
                                          <p:stCondLst>
                                            <p:cond delay="1999"/>
                                          </p:stCondLst>
                                        </p:cTn>
                                        <p:tgtEl>
                                          <p:spTgt spid="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8"/>
                                        </p:tgtEl>
                                      </p:cBhvr>
                                    </p:animEffect>
                                    <p:set>
                                      <p:cBhvr>
                                        <p:cTn id="272" dur="1" fill="hold">
                                          <p:stCondLst>
                                            <p:cond delay="1999"/>
                                          </p:stCondLst>
                                        </p:cTn>
                                        <p:tgtEl>
                                          <p:spTgt spid="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9"/>
                                        </p:tgtEl>
                                      </p:cBhvr>
                                    </p:animEffect>
                                    <p:set>
                                      <p:cBhvr>
                                        <p:cTn id="275" dur="1" fill="hold">
                                          <p:stCondLst>
                                            <p:cond delay="1999"/>
                                          </p:stCondLst>
                                        </p:cTn>
                                        <p:tgtEl>
                                          <p:spTgt spid="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0"/>
                                        </p:tgtEl>
                                      </p:cBhvr>
                                    </p:animEffect>
                                    <p:set>
                                      <p:cBhvr>
                                        <p:cTn id="278" dur="1" fill="hold">
                                          <p:stCondLst>
                                            <p:cond delay="1999"/>
                                          </p:stCondLst>
                                        </p:cTn>
                                        <p:tgtEl>
                                          <p:spTgt spid="1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11"/>
                                        </p:tgtEl>
                                      </p:cBhvr>
                                    </p:animEffect>
                                    <p:set>
                                      <p:cBhvr>
                                        <p:cTn id="281" dur="1" fill="hold">
                                          <p:stCondLst>
                                            <p:cond delay="1999"/>
                                          </p:stCondLst>
                                        </p:cTn>
                                        <p:tgtEl>
                                          <p:spTgt spid="1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12"/>
                                        </p:tgtEl>
                                      </p:cBhvr>
                                    </p:animEffect>
                                    <p:set>
                                      <p:cBhvr>
                                        <p:cTn id="284" dur="1" fill="hold">
                                          <p:stCondLst>
                                            <p:cond delay="1999"/>
                                          </p:stCondLst>
                                        </p:cTn>
                                        <p:tgtEl>
                                          <p:spTgt spid="1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13"/>
                                        </p:tgtEl>
                                      </p:cBhvr>
                                    </p:animEffect>
                                    <p:set>
                                      <p:cBhvr>
                                        <p:cTn id="287" dur="1" fill="hold">
                                          <p:stCondLst>
                                            <p:cond delay="1999"/>
                                          </p:stCondLst>
                                        </p:cTn>
                                        <p:tgtEl>
                                          <p:spTgt spid="1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pic>
        <p:nvPicPr>
          <p:cNvPr id="3" name="2 Imagen" descr="57b5767f03b25e39b22764dc8d9860ee.png"/>
          <p:cNvPicPr>
            <a:picLocks noChangeAspect="1"/>
          </p:cNvPicPr>
          <p:nvPr/>
        </p:nvPicPr>
        <p:blipFill>
          <a:blip r:embed="rId2"/>
          <a:stretch>
            <a:fillRect/>
          </a:stretch>
        </p:blipFill>
        <p:spPr>
          <a:xfrm>
            <a:off x="878847" y="0"/>
            <a:ext cx="7386305" cy="5143500"/>
          </a:xfrm>
          <a:prstGeom prst="rect">
            <a:avLst/>
          </a:prstGeom>
        </p:spPr>
      </p:pic>
      <p:sp>
        <p:nvSpPr>
          <p:cNvPr id="4" name="3 CuadroTexto"/>
          <p:cNvSpPr txBox="1"/>
          <p:nvPr/>
        </p:nvSpPr>
        <p:spPr>
          <a:xfrm>
            <a:off x="1857356" y="1000114"/>
            <a:ext cx="5500726" cy="3539430"/>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1600" b="1" dirty="0" smtClean="0">
                <a:ln w="50800"/>
                <a:solidFill>
                  <a:schemeClr val="bg1">
                    <a:shade val="50000"/>
                  </a:schemeClr>
                </a:solidFill>
              </a:rPr>
              <a:t>Consideraciones</a:t>
            </a:r>
          </a:p>
          <a:p>
            <a:pPr algn="ctr"/>
            <a:r>
              <a:rPr lang="es-PE" sz="1600" b="1" dirty="0" smtClean="0">
                <a:ln w="50800"/>
                <a:solidFill>
                  <a:schemeClr val="bg1">
                    <a:shade val="50000"/>
                  </a:schemeClr>
                </a:solidFill>
              </a:rPr>
              <a:t>Aunque las aceitunas negras proveen una variedad de beneficios para la salud, deben ser consumidas en el contexto de una dieta integral, rica en nutrientes, fibras y con control de grasas. Algunas de las grasas saturadas y </a:t>
            </a:r>
            <a:r>
              <a:rPr lang="es-PE" sz="1600" b="1" dirty="0" err="1" smtClean="0">
                <a:ln w="50800"/>
                <a:solidFill>
                  <a:schemeClr val="bg1">
                    <a:shade val="50000"/>
                  </a:schemeClr>
                </a:solidFill>
              </a:rPr>
              <a:t>trans</a:t>
            </a:r>
            <a:r>
              <a:rPr lang="es-PE" sz="1600" b="1" dirty="0" smtClean="0">
                <a:ln w="50800"/>
                <a:solidFill>
                  <a:schemeClr val="bg1">
                    <a:shade val="50000"/>
                  </a:schemeClr>
                </a:solidFill>
              </a:rPr>
              <a:t> en tu dieta deben ser reemplazadas por comidas ricas en grasas mono y </a:t>
            </a:r>
            <a:r>
              <a:rPr lang="es-PE" sz="1600" b="1" dirty="0" err="1" smtClean="0">
                <a:ln w="50800"/>
                <a:solidFill>
                  <a:schemeClr val="bg1">
                    <a:shade val="50000"/>
                  </a:schemeClr>
                </a:solidFill>
              </a:rPr>
              <a:t>polinsaturadas</a:t>
            </a:r>
            <a:r>
              <a:rPr lang="es-PE" sz="1600" b="1" dirty="0" smtClean="0">
                <a:ln w="50800"/>
                <a:solidFill>
                  <a:schemeClr val="bg1">
                    <a:shade val="50000"/>
                  </a:schemeClr>
                </a:solidFill>
              </a:rPr>
              <a:t>, y no agregadas a ellas. Además, las aceitunas negras envasadas sin hueso tiene alto contenido de sodio. Seis aceitunas envasadas enteras sin hueso, proporcionan 270 mg de sodio, aproximadamente el 12 por ciento del límite diario recomendado. Para una dieta saludable para el corazón, es importante controlar el consumo de sodio, incluso si proviene de alimentos saludables.</a:t>
            </a:r>
          </a:p>
          <a:p>
            <a:pPr algn="ctr"/>
            <a:endParaRPr lang="es-PE" sz="1600" b="1" dirty="0">
              <a:ln w="50800"/>
              <a:solidFill>
                <a:schemeClr val="bg1">
                  <a:shade val="50000"/>
                </a:schemeClr>
              </a:solidFill>
            </a:endParaRPr>
          </a:p>
        </p:txBody>
      </p:sp>
      <p:sp>
        <p:nvSpPr>
          <p:cNvPr id="5" name="4 CuadroTexto"/>
          <p:cNvSpPr txBox="1"/>
          <p:nvPr/>
        </p:nvSpPr>
        <p:spPr>
          <a:xfrm>
            <a:off x="1571604" y="4220170"/>
            <a:ext cx="1619354" cy="707886"/>
          </a:xfrm>
          <a:prstGeom prst="rect">
            <a:avLst/>
          </a:prstGeom>
          <a:noFill/>
        </p:spPr>
        <p:txBody>
          <a:bodyPr wrap="none" rtlCol="0">
            <a:spAutoFit/>
          </a:bodyPr>
          <a:lstStyle/>
          <a:p>
            <a:r>
              <a:rPr lang="es-PE" sz="1100" b="1" dirty="0" smtClean="0">
                <a:solidFill>
                  <a:schemeClr val="bg1"/>
                </a:solidFill>
                <a:effectLst>
                  <a:outerShdw blurRad="38100" dist="38100" dir="2700000" algn="tl">
                    <a:srgbClr val="000000">
                      <a:alpha val="43137"/>
                    </a:srgbClr>
                  </a:outerShdw>
                </a:effectLst>
              </a:rPr>
              <a:t>Texto</a:t>
            </a:r>
            <a:r>
              <a:rPr lang="es-PE" sz="1100" b="1" dirty="0" smtClean="0">
                <a:solidFill>
                  <a:schemeClr val="bg1"/>
                </a:solidFill>
              </a:rPr>
              <a:t> :</a:t>
            </a:r>
            <a:r>
              <a:rPr lang="es-PE" sz="1100" i="1" dirty="0" smtClean="0"/>
              <a:t> </a:t>
            </a:r>
            <a:r>
              <a:rPr lang="es-PE" sz="1100" b="1" dirty="0" err="1" smtClean="0">
                <a:solidFill>
                  <a:schemeClr val="bg1"/>
                </a:solidFill>
                <a:effectLst>
                  <a:outerShdw blurRad="38100" dist="38100" dir="2700000" algn="tl">
                    <a:srgbClr val="000000">
                      <a:alpha val="43137"/>
                    </a:srgbClr>
                  </a:outerShdw>
                </a:effectLst>
              </a:rPr>
              <a:t>Michele</a:t>
            </a:r>
            <a:r>
              <a:rPr lang="es-PE" sz="1100" b="1" dirty="0" smtClean="0">
                <a:solidFill>
                  <a:schemeClr val="bg1"/>
                </a:solidFill>
                <a:effectLst>
                  <a:outerShdw blurRad="38100" dist="38100" dir="2700000" algn="tl">
                    <a:srgbClr val="000000">
                      <a:alpha val="43137"/>
                    </a:srgbClr>
                  </a:outerShdw>
                </a:effectLst>
              </a:rPr>
              <a:t> </a:t>
            </a:r>
            <a:r>
              <a:rPr lang="es-PE" sz="1100" b="1" dirty="0" err="1" smtClean="0">
                <a:solidFill>
                  <a:schemeClr val="bg1"/>
                </a:solidFill>
                <a:effectLst>
                  <a:outerShdw blurRad="38100" dist="38100" dir="2700000" algn="tl">
                    <a:srgbClr val="000000">
                      <a:alpha val="43137"/>
                    </a:srgbClr>
                  </a:outerShdw>
                </a:effectLst>
              </a:rPr>
              <a:t>Turcotte</a:t>
            </a:r>
            <a:endParaRPr lang="es-PE" sz="1100" b="1" dirty="0" smtClean="0">
              <a:solidFill>
                <a:schemeClr val="bg1"/>
              </a:solidFill>
              <a:effectLst>
                <a:outerShdw blurRad="38100" dist="38100" dir="2700000" algn="tl">
                  <a:srgbClr val="000000">
                    <a:alpha val="43137"/>
                  </a:srgbClr>
                </a:outerShdw>
              </a:effectLst>
            </a:endParaRPr>
          </a:p>
          <a:p>
            <a:r>
              <a:rPr lang="es-PE" sz="1100" b="1" dirty="0" smtClean="0">
                <a:solidFill>
                  <a:schemeClr val="bg1"/>
                </a:solidFill>
                <a:effectLst>
                  <a:outerShdw blurRad="38100" dist="38100" dir="2700000" algn="tl">
                    <a:srgbClr val="000000">
                      <a:alpha val="43137"/>
                    </a:srgbClr>
                  </a:outerShdw>
                </a:effectLst>
              </a:rPr>
              <a:t> </a:t>
            </a:r>
          </a:p>
          <a:p>
            <a:endParaRPr lang="es-PE" dirty="0"/>
          </a:p>
        </p:txBody>
      </p:sp>
      <p:sp>
        <p:nvSpPr>
          <p:cNvPr id="6" name="5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f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a:duotone>
              <a:prstClr val="black"/>
              <a:schemeClr val="tx2">
                <a:lumMod val="50000"/>
                <a:tint val="45000"/>
                <a:satMod val="400000"/>
              </a:schemeClr>
            </a:duotone>
          </a:blip>
          <a:stretch>
            <a:fillRect/>
          </a:stretch>
        </p:blipFill>
        <p:spPr>
          <a:xfrm>
            <a:off x="2000232" y="274804"/>
            <a:ext cx="4921702" cy="5154429"/>
          </a:xfrm>
          <a:prstGeom prst="rect">
            <a:avLst/>
          </a:prstGeom>
          <a:effectLst>
            <a:reflection blurRad="6350" stA="50000" endA="300" endPos="90000" dir="5400000" sy="-100000" algn="bl" rotWithShape="0"/>
          </a:effectLst>
        </p:spPr>
      </p:pic>
      <p:pic>
        <p:nvPicPr>
          <p:cNvPr id="4" name="3 Imagen" descr="espiral_verde_by_lizjblovato-d4xqmes.png"/>
          <p:cNvPicPr>
            <a:picLocks noChangeAspect="1"/>
          </p:cNvPicPr>
          <p:nvPr/>
        </p:nvPicPr>
        <p:blipFill>
          <a:blip r:embed="rId3">
            <a:duotone>
              <a:prstClr val="black"/>
              <a:schemeClr val="tx2">
                <a:lumMod val="50000"/>
                <a:tint val="45000"/>
                <a:satMod val="400000"/>
              </a:schemeClr>
            </a:duotone>
          </a:blip>
          <a:stretch>
            <a:fillRect/>
          </a:stretch>
        </p:blipFill>
        <p:spPr>
          <a:xfrm>
            <a:off x="2071670" y="285734"/>
            <a:ext cx="4857784" cy="5154430"/>
          </a:xfrm>
          <a:prstGeom prst="rect">
            <a:avLst/>
          </a:prstGeom>
          <a:effectLst>
            <a:reflection blurRad="6350" stA="50000" endA="300" endPos="90000" dir="5400000" sy="-100000" algn="bl" rotWithShape="0"/>
          </a:effectLst>
        </p:spPr>
      </p:pic>
      <p:sp>
        <p:nvSpPr>
          <p:cNvPr id="5" name="4 Rectángulo"/>
          <p:cNvSpPr/>
          <p:nvPr/>
        </p:nvSpPr>
        <p:spPr>
          <a:xfrm>
            <a:off x="-500098" y="-142894"/>
            <a:ext cx="9787006" cy="9215502"/>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3"/>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2000"/>
                            </p:stCondLst>
                            <p:childTnLst>
                              <p:par>
                                <p:cTn id="20" presetID="23" presetClass="exit" presetSubtype="32" fill="hold"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4"/>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ppt_x</p:attrName>
                                        </p:attrNameLst>
                                      </p:cBhvr>
                                      <p:tavLst>
                                        <p:tav tm="0">
                                          <p:val>
                                            <p:strVal val="#ppt_x"/>
                                          </p:val>
                                        </p:tav>
                                        <p:tav tm="100000">
                                          <p:val>
                                            <p:strVal val="#ppt_x"/>
                                          </p:val>
                                        </p:tav>
                                      </p:tavLst>
                                    </p:anim>
                                    <p:anim calcmode="lin" valueType="num">
                                      <p:cBhvr>
                                        <p:cTn id="35" dur="2000" fill="hold"/>
                                        <p:tgtEl>
                                          <p:spTgt spid="2"/>
                                        </p:tgtEl>
                                        <p:attrNameLst>
                                          <p:attrName>ppt_y</p:attrName>
                                        </p:attrNameLst>
                                      </p:cBhvr>
                                      <p:tavLst>
                                        <p:tav tm="0">
                                          <p:val>
                                            <p:strVal val="#ppt_y-#ppt_h/2"/>
                                          </p:val>
                                        </p:tav>
                                        <p:tav tm="100000">
                                          <p:val>
                                            <p:strVal val="#ppt_y"/>
                                          </p:val>
                                        </p:tav>
                                      </p:tavLst>
                                    </p:anim>
                                    <p:anim calcmode="lin" valueType="num">
                                      <p:cBhvr>
                                        <p:cTn id="36" dur="2000" fill="hold"/>
                                        <p:tgtEl>
                                          <p:spTgt spid="2"/>
                                        </p:tgtEl>
                                        <p:attrNameLst>
                                          <p:attrName>ppt_w</p:attrName>
                                        </p:attrNameLst>
                                      </p:cBhvr>
                                      <p:tavLst>
                                        <p:tav tm="0">
                                          <p:val>
                                            <p:strVal val="#ppt_w"/>
                                          </p:val>
                                        </p:tav>
                                        <p:tav tm="100000">
                                          <p:val>
                                            <p:strVal val="#ppt_w"/>
                                          </p:val>
                                        </p:tav>
                                      </p:tavLst>
                                    </p:anim>
                                    <p:anim calcmode="lin" valueType="num">
                                      <p:cBhvr>
                                        <p:cTn id="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h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143108" y="1000114"/>
            <a:ext cx="2571768" cy="3107553"/>
          </a:xfrm>
          <a:prstGeom prst="curvedRightArrow">
            <a:avLst>
              <a:gd name="adj1" fmla="val 46605"/>
              <a:gd name="adj2" fmla="val 41061"/>
              <a:gd name="adj3" fmla="val 1053"/>
            </a:avLst>
          </a:prstGeom>
          <a:gradFill flip="none" rotWithShape="1">
            <a:gsLst>
              <a:gs pos="0">
                <a:srgbClr val="D6B19C"/>
              </a:gs>
              <a:gs pos="30000">
                <a:srgbClr val="D49E6C"/>
              </a:gs>
              <a:gs pos="70000">
                <a:srgbClr val="A65528"/>
              </a:gs>
              <a:gs pos="100000">
                <a:srgbClr val="663012"/>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643438" y="1000114"/>
            <a:ext cx="2571768" cy="3107553"/>
          </a:xfrm>
          <a:prstGeom prst="curvedRightArrow">
            <a:avLst>
              <a:gd name="adj1" fmla="val 46605"/>
              <a:gd name="adj2" fmla="val 41061"/>
              <a:gd name="adj3" fmla="val 1053"/>
            </a:avLst>
          </a:prstGeom>
          <a:gradFill flip="none" rotWithShape="1">
            <a:gsLst>
              <a:gs pos="0">
                <a:srgbClr val="D6B19C"/>
              </a:gs>
              <a:gs pos="30000">
                <a:srgbClr val="D49E6C"/>
              </a:gs>
              <a:gs pos="70000">
                <a:srgbClr val="A65528"/>
              </a:gs>
              <a:gs pos="100000">
                <a:srgbClr val="663012"/>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98" y="-142894"/>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9" presetClass="entr" presetSubtype="0" fill="hold" grpId="4"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2000"/>
                                        <p:tgtEl>
                                          <p:spTgt spid="3"/>
                                        </p:tgtEl>
                                      </p:cBhvr>
                                    </p:animEffect>
                                  </p:childTnLst>
                                </p:cTn>
                              </p:par>
                              <p:par>
                                <p:cTn id="14" presetID="9" presetClass="entr" presetSubtype="0" fill="hold" grpId="4"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2000"/>
                                        <p:tgtEl>
                                          <p:spTgt spid="4"/>
                                        </p:tgtEl>
                                      </p:cBhvr>
                                    </p:animEffect>
                                  </p:childTnLst>
                                </p:cTn>
                              </p:par>
                            </p:childTnLst>
                          </p:cTn>
                        </p:par>
                        <p:par>
                          <p:cTn id="17" fill="hold">
                            <p:stCondLst>
                              <p:cond delay="2000"/>
                            </p:stCondLst>
                            <p:childTnLst>
                              <p:par>
                                <p:cTn id="18" presetID="9" presetClass="exit" presetSubtype="0" fill="hold" grpId="1" nodeType="afterEffect">
                                  <p:stCondLst>
                                    <p:cond delay="0"/>
                                  </p:stCondLst>
                                  <p:childTnLst>
                                    <p:animEffect transition="out" filter="dissolve">
                                      <p:cBhvr>
                                        <p:cTn id="19" dur="2000"/>
                                        <p:tgtEl>
                                          <p:spTgt spid="3"/>
                                        </p:tgtEl>
                                      </p:cBhvr>
                                    </p:animEffect>
                                    <p:set>
                                      <p:cBhvr>
                                        <p:cTn id="20" dur="1" fill="hold">
                                          <p:stCondLst>
                                            <p:cond delay="1999"/>
                                          </p:stCondLst>
                                        </p:cTn>
                                        <p:tgtEl>
                                          <p:spTgt spid="3"/>
                                        </p:tgtEl>
                                        <p:attrNameLst>
                                          <p:attrName>style.visibility</p:attrName>
                                        </p:attrNameLst>
                                      </p:cBhvr>
                                      <p:to>
                                        <p:strVal val="hidden"/>
                                      </p:to>
                                    </p:set>
                                  </p:childTnLst>
                                </p:cTn>
                              </p:par>
                              <p:par>
                                <p:cTn id="21" presetID="9" presetClass="exit" presetSubtype="0" fill="hold" grpId="1" nodeType="withEffect">
                                  <p:stCondLst>
                                    <p:cond delay="0"/>
                                  </p:stCondLst>
                                  <p:childTnLst>
                                    <p:animEffect transition="out" filter="dissolve">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8" presetClass="emph" presetSubtype="0" fill="hold" grpId="2"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2" nodeType="withEffect">
                                  <p:stCondLst>
                                    <p:cond delay="0"/>
                                  </p:stCondLst>
                                  <p:childTnLst>
                                    <p:animRot by="21600000">
                                      <p:cBhvr>
                                        <p:cTn id="27" dur="2000" fill="hold"/>
                                        <p:tgtEl>
                                          <p:spTgt spid="4"/>
                                        </p:tgtEl>
                                        <p:attrNameLst>
                                          <p:attrName>r</p:attrName>
                                        </p:attrNameLst>
                                      </p:cBhvr>
                                    </p:animRot>
                                  </p:childTnLst>
                                </p:cTn>
                              </p:par>
                              <p:par>
                                <p:cTn id="28" presetID="9" presetClass="exit" presetSubtype="0" fill="hold" grpId="5" nodeType="withEffect">
                                  <p:stCondLst>
                                    <p:cond delay="0"/>
                                  </p:stCondLst>
                                  <p:childTnLst>
                                    <p:animEffect transition="out" filter="dissolve">
                                      <p:cBhvr>
                                        <p:cTn id="29" dur="2000"/>
                                        <p:tgtEl>
                                          <p:spTgt spid="3"/>
                                        </p:tgtEl>
                                      </p:cBhvr>
                                    </p:animEffect>
                                    <p:set>
                                      <p:cBhvr>
                                        <p:cTn id="30" dur="1" fill="hold">
                                          <p:stCondLst>
                                            <p:cond delay="1999"/>
                                          </p:stCondLst>
                                        </p:cTn>
                                        <p:tgtEl>
                                          <p:spTgt spid="3"/>
                                        </p:tgtEl>
                                        <p:attrNameLst>
                                          <p:attrName>style.visibility</p:attrName>
                                        </p:attrNameLst>
                                      </p:cBhvr>
                                      <p:to>
                                        <p:strVal val="hidden"/>
                                      </p:to>
                                    </p:set>
                                  </p:childTnLst>
                                </p:cTn>
                              </p:par>
                              <p:par>
                                <p:cTn id="31" presetID="9" presetClass="exit" presetSubtype="0" fill="hold" grpId="5" nodeType="withEffect">
                                  <p:stCondLst>
                                    <p:cond delay="0"/>
                                  </p:stCondLst>
                                  <p:childTnLst>
                                    <p:animEffect transition="out" filter="dissolve">
                                      <p:cBhvr>
                                        <p:cTn id="32" dur="2000"/>
                                        <p:tgtEl>
                                          <p:spTgt spid="4"/>
                                        </p:tgtEl>
                                      </p:cBhvr>
                                    </p:animEffect>
                                    <p:set>
                                      <p:cBhvr>
                                        <p:cTn id="33" dur="1" fill="hold">
                                          <p:stCondLst>
                                            <p:cond delay="1999"/>
                                          </p:stCondLst>
                                        </p:cTn>
                                        <p:tgtEl>
                                          <p:spTgt spid="4"/>
                                        </p:tgtEl>
                                        <p:attrNameLst>
                                          <p:attrName>style.visibility</p:attrName>
                                        </p:attrNameLst>
                                      </p:cBhvr>
                                      <p:to>
                                        <p:strVal val="hidden"/>
                                      </p:to>
                                    </p:set>
                                  </p:childTnLst>
                                </p:cTn>
                              </p:par>
                              <p:par>
                                <p:cTn id="34" presetID="23" presetClass="exit" presetSubtype="544" fill="hold" grpId="3" nodeType="withEffect">
                                  <p:stCondLst>
                                    <p:cond delay="0"/>
                                  </p:stCondLst>
                                  <p:childTnLst>
                                    <p:anim calcmode="lin" valueType="num">
                                      <p:cBhvr>
                                        <p:cTn id="35" dur="2000"/>
                                        <p:tgtEl>
                                          <p:spTgt spid="3"/>
                                        </p:tgtEl>
                                        <p:attrNameLst>
                                          <p:attrName>ppt_w</p:attrName>
                                        </p:attrNameLst>
                                      </p:cBhvr>
                                      <p:tavLst>
                                        <p:tav tm="0">
                                          <p:val>
                                            <p:strVal val="ppt_w"/>
                                          </p:val>
                                        </p:tav>
                                        <p:tav tm="100000">
                                          <p:val>
                                            <p:fltVal val="0"/>
                                          </p:val>
                                        </p:tav>
                                      </p:tavLst>
                                    </p:anim>
                                    <p:anim calcmode="lin" valueType="num">
                                      <p:cBhvr>
                                        <p:cTn id="36" dur="2000"/>
                                        <p:tgtEl>
                                          <p:spTgt spid="3"/>
                                        </p:tgtEl>
                                        <p:attrNameLst>
                                          <p:attrName>ppt_h</p:attrName>
                                        </p:attrNameLst>
                                      </p:cBhvr>
                                      <p:tavLst>
                                        <p:tav tm="0">
                                          <p:val>
                                            <p:strVal val="ppt_h"/>
                                          </p:val>
                                        </p:tav>
                                        <p:tav tm="100000">
                                          <p:val>
                                            <p:fltVal val="0"/>
                                          </p:val>
                                        </p:tav>
                                      </p:tavLst>
                                    </p:anim>
                                    <p:anim calcmode="lin" valueType="num">
                                      <p:cBhvr>
                                        <p:cTn id="37" dur="2000"/>
                                        <p:tgtEl>
                                          <p:spTgt spid="3"/>
                                        </p:tgtEl>
                                        <p:attrNameLst>
                                          <p:attrName>ppt_x</p:attrName>
                                        </p:attrNameLst>
                                      </p:cBhvr>
                                      <p:tavLst>
                                        <p:tav tm="0">
                                          <p:val>
                                            <p:strVal val="ppt_x"/>
                                          </p:val>
                                        </p:tav>
                                        <p:tav tm="100000">
                                          <p:val>
                                            <p:fltVal val="0.5"/>
                                          </p:val>
                                        </p:tav>
                                      </p:tavLst>
                                    </p:anim>
                                    <p:anim calcmode="lin" valueType="num">
                                      <p:cBhvr>
                                        <p:cTn id="38" dur="2000"/>
                                        <p:tgtEl>
                                          <p:spTgt spid="3"/>
                                        </p:tgtEl>
                                        <p:attrNameLst>
                                          <p:attrName>ppt_y</p:attrName>
                                        </p:attrNameLst>
                                      </p:cBhvr>
                                      <p:tavLst>
                                        <p:tav tm="0">
                                          <p:val>
                                            <p:strVal val="ppt_y"/>
                                          </p:val>
                                        </p:tav>
                                        <p:tav tm="100000">
                                          <p:val>
                                            <p:fltVal val="0.5"/>
                                          </p:val>
                                        </p:tav>
                                      </p:tavLst>
                                    </p:anim>
                                    <p:set>
                                      <p:cBhvr>
                                        <p:cTn id="39" dur="1" fill="hold">
                                          <p:stCondLst>
                                            <p:cond delay="1999"/>
                                          </p:stCondLst>
                                        </p:cTn>
                                        <p:tgtEl>
                                          <p:spTgt spid="3"/>
                                        </p:tgtEl>
                                        <p:attrNameLst>
                                          <p:attrName>style.visibility</p:attrName>
                                        </p:attrNameLst>
                                      </p:cBhvr>
                                      <p:to>
                                        <p:strVal val="hidden"/>
                                      </p:to>
                                    </p:set>
                                  </p:childTnLst>
                                </p:cTn>
                              </p:par>
                              <p:par>
                                <p:cTn id="40" presetID="23" presetClass="exit" presetSubtype="544" fill="hold" grpId="3" nodeType="withEffect">
                                  <p:stCondLst>
                                    <p:cond delay="0"/>
                                  </p:stCondLst>
                                  <p:childTnLst>
                                    <p:anim calcmode="lin" valueType="num">
                                      <p:cBhvr>
                                        <p:cTn id="41" dur="2000"/>
                                        <p:tgtEl>
                                          <p:spTgt spid="4"/>
                                        </p:tgtEl>
                                        <p:attrNameLst>
                                          <p:attrName>ppt_w</p:attrName>
                                        </p:attrNameLst>
                                      </p:cBhvr>
                                      <p:tavLst>
                                        <p:tav tm="0">
                                          <p:val>
                                            <p:strVal val="ppt_w"/>
                                          </p:val>
                                        </p:tav>
                                        <p:tav tm="100000">
                                          <p:val>
                                            <p:fltVal val="0"/>
                                          </p:val>
                                        </p:tav>
                                      </p:tavLst>
                                    </p:anim>
                                    <p:anim calcmode="lin" valueType="num">
                                      <p:cBhvr>
                                        <p:cTn id="42" dur="2000"/>
                                        <p:tgtEl>
                                          <p:spTgt spid="4"/>
                                        </p:tgtEl>
                                        <p:attrNameLst>
                                          <p:attrName>ppt_h</p:attrName>
                                        </p:attrNameLst>
                                      </p:cBhvr>
                                      <p:tavLst>
                                        <p:tav tm="0">
                                          <p:val>
                                            <p:strVal val="ppt_h"/>
                                          </p:val>
                                        </p:tav>
                                        <p:tav tm="100000">
                                          <p:val>
                                            <p:fltVal val="0"/>
                                          </p:val>
                                        </p:tav>
                                      </p:tavLst>
                                    </p:anim>
                                    <p:anim calcmode="lin" valueType="num">
                                      <p:cBhvr>
                                        <p:cTn id="43" dur="2000"/>
                                        <p:tgtEl>
                                          <p:spTgt spid="4"/>
                                        </p:tgtEl>
                                        <p:attrNameLst>
                                          <p:attrName>ppt_x</p:attrName>
                                        </p:attrNameLst>
                                      </p:cBhvr>
                                      <p:tavLst>
                                        <p:tav tm="0">
                                          <p:val>
                                            <p:strVal val="ppt_x"/>
                                          </p:val>
                                        </p:tav>
                                        <p:tav tm="100000">
                                          <p:val>
                                            <p:fltVal val="0.5"/>
                                          </p:val>
                                        </p:tav>
                                      </p:tavLst>
                                    </p:anim>
                                    <p:anim calcmode="lin" valueType="num">
                                      <p:cBhvr>
                                        <p:cTn id="44" dur="2000"/>
                                        <p:tgtEl>
                                          <p:spTgt spid="4"/>
                                        </p:tgtEl>
                                        <p:attrNameLst>
                                          <p:attrName>ppt_y</p:attrName>
                                        </p:attrNameLst>
                                      </p:cBhvr>
                                      <p:tavLst>
                                        <p:tav tm="0">
                                          <p:val>
                                            <p:strVal val="ppt_y"/>
                                          </p:val>
                                        </p:tav>
                                        <p:tav tm="100000">
                                          <p:val>
                                            <p:fltVal val="0.5"/>
                                          </p:val>
                                        </p:tav>
                                      </p:tavLst>
                                    </p:anim>
                                    <p:set>
                                      <p:cBhvr>
                                        <p:cTn id="45" dur="1" fill="hold">
                                          <p:stCondLst>
                                            <p:cond delay="1999"/>
                                          </p:stCondLst>
                                        </p:cTn>
                                        <p:tgtEl>
                                          <p:spTgt spid="4"/>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2000" fill="hold"/>
                                        <p:tgtEl>
                                          <p:spTgt spid="2"/>
                                        </p:tgtEl>
                                        <p:attrNameLst>
                                          <p:attrName>ppt_w</p:attrName>
                                        </p:attrNameLst>
                                      </p:cBhvr>
                                      <p:tavLst>
                                        <p:tav tm="0">
                                          <p:val>
                                            <p:strVal val="4/3*#ppt_w"/>
                                          </p:val>
                                        </p:tav>
                                        <p:tav tm="100000">
                                          <p:val>
                                            <p:strVal val="#ppt_w"/>
                                          </p:val>
                                        </p:tav>
                                      </p:tavLst>
                                    </p:anim>
                                    <p:anim calcmode="lin" valueType="num">
                                      <p:cBhvr>
                                        <p:cTn id="49" dur="2000" fill="hold"/>
                                        <p:tgtEl>
                                          <p:spTgt spid="2"/>
                                        </p:tgtEl>
                                        <p:attrNameLst>
                                          <p:attrName>ppt_h</p:attrName>
                                        </p:attrNameLst>
                                      </p:cBhvr>
                                      <p:tavLst>
                                        <p:tav tm="0">
                                          <p:val>
                                            <p:strVal val="4/3*#ppt_h"/>
                                          </p:val>
                                        </p:tav>
                                        <p:tav tm="100000">
                                          <p:val>
                                            <p:strVal val="#ppt_h"/>
                                          </p:val>
                                        </p:tav>
                                      </p:tavLst>
                                    </p:anim>
                                  </p:childTnLst>
                                </p:cTn>
                              </p:par>
                              <p:par>
                                <p:cTn id="50" presetID="21" presetClass="entr" presetSubtype="8"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heel(8)">
                                      <p:cBhvr>
                                        <p:cTn id="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lives-332336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2"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12" fill="hold" grpId="1"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0-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grpId="1"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grpId="1"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2"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ppt_w/2"/>
                                          </p:val>
                                        </p:tav>
                                        <p:tav tm="100000">
                                          <p:val>
                                            <p:strVal val="#ppt_x"/>
                                          </p:val>
                                        </p:tav>
                                      </p:tavLst>
                                    </p:anim>
                                    <p:anim calcmode="lin" valueType="num">
                                      <p:cBhvr>
                                        <p:cTn id="179" dur="2000" fill="hold"/>
                                        <p:tgtEl>
                                          <p:spTgt spid="2"/>
                                        </p:tgtEl>
                                        <p:attrNameLst>
                                          <p:attrName>ppt_y</p:attrName>
                                        </p:attrNameLst>
                                      </p:cBhvr>
                                      <p:tavLst>
                                        <p:tav tm="0">
                                          <p:val>
                                            <p:strVal val="#ppt_y"/>
                                          </p:val>
                                        </p:tav>
                                        <p:tav tm="100000">
                                          <p:val>
                                            <p:strVal val="#ppt_y"/>
                                          </p:val>
                                        </p:tav>
                                      </p:tavLst>
                                    </p:anim>
                                    <p:anim calcmode="lin" valueType="num">
                                      <p:cBhvr>
                                        <p:cTn id="180" dur="2000" fill="hold"/>
                                        <p:tgtEl>
                                          <p:spTgt spid="2"/>
                                        </p:tgtEl>
                                        <p:attrNameLst>
                                          <p:attrName>ppt_w</p:attrName>
                                        </p:attrNameLst>
                                      </p:cBhvr>
                                      <p:tavLst>
                                        <p:tav tm="0">
                                          <p:val>
                                            <p:fltVal val="0"/>
                                          </p:val>
                                        </p:tav>
                                        <p:tav tm="100000">
                                          <p:val>
                                            <p:strVal val="#ppt_w"/>
                                          </p:val>
                                        </p:tav>
                                      </p:tavLst>
                                    </p:anim>
                                    <p:anim calcmode="lin" valueType="num">
                                      <p:cBhvr>
                                        <p:cTn id="1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2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16" presetClass="entr" presetSubtype="26"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arn(inHorizontal)">
                                      <p:cBhvr>
                                        <p:cTn id="49" dur="2000"/>
                                        <p:tgtEl>
                                          <p:spTgt spid="3"/>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arn(inHorizontal)">
                                      <p:cBhvr>
                                        <p:cTn id="52" dur="2000"/>
                                        <p:tgtEl>
                                          <p:spTgt spid="5"/>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Horizontal)">
                                      <p:cBhvr>
                                        <p:cTn id="55" dur="2000"/>
                                        <p:tgtEl>
                                          <p:spTgt spid="7"/>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2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arn(inHorizontal)">
                                      <p:cBhvr>
                                        <p:cTn id="61" dur="2000"/>
                                        <p:tgtEl>
                                          <p:spTgt spid="11"/>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inHorizontal)">
                                      <p:cBhvr>
                                        <p:cTn id="64" dur="2000"/>
                                        <p:tgtEl>
                                          <p:spTgt spid="4"/>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arn(inHorizontal)">
                                      <p:cBhvr>
                                        <p:cTn id="67" dur="2000"/>
                                        <p:tgtEl>
                                          <p:spTgt spid="6"/>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arn(inHorizontal)">
                                      <p:cBhvr>
                                        <p:cTn id="70" dur="2000"/>
                                        <p:tgtEl>
                                          <p:spTgt spid="8"/>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arn(inHorizontal)">
                                      <p:cBhvr>
                                        <p:cTn id="73" dur="2000"/>
                                        <p:tgtEl>
                                          <p:spTgt spid="10"/>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Horizontal)">
                                      <p:cBhvr>
                                        <p:cTn id="76" dur="2000"/>
                                        <p:tgtEl>
                                          <p:spTgt spid="12"/>
                                        </p:tgtEl>
                                      </p:cBhvr>
                                    </p:animEffect>
                                  </p:childTnLst>
                                </p:cTn>
                              </p:par>
                              <p:par>
                                <p:cTn id="77" presetID="3" presetClass="entr" presetSubtype="10" fill="hold" grpId="2" nodeType="with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blinds(horizontal)">
                                      <p:cBhvr>
                                        <p:cTn id="79" dur="2000"/>
                                        <p:tgtEl>
                                          <p:spTgt spid="3"/>
                                        </p:tgtEl>
                                      </p:cBhvr>
                                    </p:animEffect>
                                  </p:childTnLst>
                                </p:cTn>
                              </p:par>
                              <p:par>
                                <p:cTn id="80" presetID="3" presetClass="entr" presetSubtype="10" fill="hold" grpId="2"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blinds(horizontal)">
                                      <p:cBhvr>
                                        <p:cTn id="82" dur="2000"/>
                                        <p:tgtEl>
                                          <p:spTgt spid="4"/>
                                        </p:tgtEl>
                                      </p:cBhvr>
                                    </p:animEffect>
                                  </p:childTnLst>
                                </p:cTn>
                              </p:par>
                              <p:par>
                                <p:cTn id="83" presetID="3" presetClass="entr" presetSubtype="10" fill="hold" grpId="2" nodeType="with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blinds(horizontal)">
                                      <p:cBhvr>
                                        <p:cTn id="85" dur="2000"/>
                                        <p:tgtEl>
                                          <p:spTgt spid="5"/>
                                        </p:tgtEl>
                                      </p:cBhvr>
                                    </p:animEffect>
                                  </p:childTnLst>
                                </p:cTn>
                              </p:par>
                              <p:par>
                                <p:cTn id="86" presetID="3" presetClass="entr" presetSubtype="10" fill="hold" grpId="2" nodeType="withEffect">
                                  <p:stCondLst>
                                    <p:cond delay="0"/>
                                  </p:stCondLst>
                                  <p:childTnLst>
                                    <p:set>
                                      <p:cBhvr>
                                        <p:cTn id="87" dur="1" fill="hold">
                                          <p:stCondLst>
                                            <p:cond delay="0"/>
                                          </p:stCondLst>
                                        </p:cTn>
                                        <p:tgtEl>
                                          <p:spTgt spid="6"/>
                                        </p:tgtEl>
                                        <p:attrNameLst>
                                          <p:attrName>style.visibility</p:attrName>
                                        </p:attrNameLst>
                                      </p:cBhvr>
                                      <p:to>
                                        <p:strVal val="visible"/>
                                      </p:to>
                                    </p:set>
                                    <p:animEffect transition="in" filter="blinds(horizontal)">
                                      <p:cBhvr>
                                        <p:cTn id="88" dur="2000"/>
                                        <p:tgtEl>
                                          <p:spTgt spid="6"/>
                                        </p:tgtEl>
                                      </p:cBhvr>
                                    </p:animEffect>
                                  </p:childTnLst>
                                </p:cTn>
                              </p:par>
                              <p:par>
                                <p:cTn id="89" presetID="3" presetClass="entr" presetSubtype="10" fill="hold" grpId="2" nodeType="with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blinds(horizontal)">
                                      <p:cBhvr>
                                        <p:cTn id="91" dur="2000"/>
                                        <p:tgtEl>
                                          <p:spTgt spid="7"/>
                                        </p:tgtEl>
                                      </p:cBhvr>
                                    </p:animEffect>
                                  </p:childTnLst>
                                </p:cTn>
                              </p:par>
                              <p:par>
                                <p:cTn id="92" presetID="3" presetClass="entr" presetSubtype="10"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blinds(horizontal)">
                                      <p:cBhvr>
                                        <p:cTn id="94" dur="2000"/>
                                        <p:tgtEl>
                                          <p:spTgt spid="8"/>
                                        </p:tgtEl>
                                      </p:cBhvr>
                                    </p:animEffect>
                                  </p:childTnLst>
                                </p:cTn>
                              </p:par>
                              <p:par>
                                <p:cTn id="95" presetID="3" presetClass="entr" presetSubtype="10" fill="hold" grpId="2" nodeType="withEffect">
                                  <p:stCondLst>
                                    <p:cond delay="0"/>
                                  </p:stCondLst>
                                  <p:childTnLst>
                                    <p:set>
                                      <p:cBhvr>
                                        <p:cTn id="96" dur="1" fill="hold">
                                          <p:stCondLst>
                                            <p:cond delay="0"/>
                                          </p:stCondLst>
                                        </p:cTn>
                                        <p:tgtEl>
                                          <p:spTgt spid="9"/>
                                        </p:tgtEl>
                                        <p:attrNameLst>
                                          <p:attrName>style.visibility</p:attrName>
                                        </p:attrNameLst>
                                      </p:cBhvr>
                                      <p:to>
                                        <p:strVal val="visible"/>
                                      </p:to>
                                    </p:set>
                                    <p:animEffect transition="in" filter="blinds(horizontal)">
                                      <p:cBhvr>
                                        <p:cTn id="97" dur="2000"/>
                                        <p:tgtEl>
                                          <p:spTgt spid="9"/>
                                        </p:tgtEl>
                                      </p:cBhvr>
                                    </p:animEffect>
                                  </p:childTnLst>
                                </p:cTn>
                              </p:par>
                              <p:par>
                                <p:cTn id="98" presetID="3" presetClass="entr" presetSubtype="10" fill="hold" grpId="2"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blinds(horizontal)">
                                      <p:cBhvr>
                                        <p:cTn id="100" dur="2000"/>
                                        <p:tgtEl>
                                          <p:spTgt spid="10"/>
                                        </p:tgtEl>
                                      </p:cBhvr>
                                    </p:animEffect>
                                  </p:childTnLst>
                                </p:cTn>
                              </p:par>
                              <p:par>
                                <p:cTn id="101" presetID="3" presetClass="entr" presetSubtype="10" fill="hold" grpId="2"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blinds(horizontal)">
                                      <p:cBhvr>
                                        <p:cTn id="103" dur="2000"/>
                                        <p:tgtEl>
                                          <p:spTgt spid="11"/>
                                        </p:tgtEl>
                                      </p:cBhvr>
                                    </p:animEffect>
                                  </p:childTnLst>
                                </p:cTn>
                              </p:par>
                              <p:par>
                                <p:cTn id="104" presetID="3" presetClass="entr" presetSubtype="10" fill="hold" grpId="2" nodeType="with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blinds(horizontal)">
                                      <p:cBhvr>
                                        <p:cTn id="106" dur="2000"/>
                                        <p:tgtEl>
                                          <p:spTgt spid="12"/>
                                        </p:tgtEl>
                                      </p:cBhvr>
                                    </p:animEffect>
                                  </p:childTnLst>
                                </p:cTn>
                              </p:par>
                            </p:childTnLst>
                          </p:cTn>
                        </p:par>
                        <p:par>
                          <p:cTn id="107" fill="hold">
                            <p:stCondLst>
                              <p:cond delay="2000"/>
                            </p:stCondLst>
                            <p:childTnLst>
                              <p:par>
                                <p:cTn id="108" presetID="2" presetClass="exit" presetSubtype="4" fill="hold" nodeType="afterEffect">
                                  <p:stCondLst>
                                    <p:cond delay="0"/>
                                  </p:stCondLst>
                                  <p:childTnLst>
                                    <p:anim calcmode="lin" valueType="num">
                                      <p:cBhvr additive="base">
                                        <p:cTn id="109" dur="2000"/>
                                        <p:tgtEl>
                                          <p:spTgt spid="3"/>
                                        </p:tgtEl>
                                        <p:attrNameLst>
                                          <p:attrName>ppt_x</p:attrName>
                                        </p:attrNameLst>
                                      </p:cBhvr>
                                      <p:tavLst>
                                        <p:tav tm="0">
                                          <p:val>
                                            <p:strVal val="ppt_x"/>
                                          </p:val>
                                        </p:tav>
                                        <p:tav tm="100000">
                                          <p:val>
                                            <p:strVal val="ppt_x"/>
                                          </p:val>
                                        </p:tav>
                                      </p:tavLst>
                                    </p:anim>
                                    <p:anim calcmode="lin" valueType="num">
                                      <p:cBhvr additive="base">
                                        <p:cTn id="110" dur="2000"/>
                                        <p:tgtEl>
                                          <p:spTgt spid="3"/>
                                        </p:tgtEl>
                                        <p:attrNameLst>
                                          <p:attrName>ppt_y</p:attrName>
                                        </p:attrNameLst>
                                      </p:cBhvr>
                                      <p:tavLst>
                                        <p:tav tm="0">
                                          <p:val>
                                            <p:strVal val="ppt_y"/>
                                          </p:val>
                                        </p:tav>
                                        <p:tav tm="100000">
                                          <p:val>
                                            <p:strVal val="1+ppt_h/2"/>
                                          </p:val>
                                        </p:tav>
                                      </p:tavLst>
                                    </p:anim>
                                    <p:set>
                                      <p:cBhvr>
                                        <p:cTn id="111" dur="1" fill="hold">
                                          <p:stCondLst>
                                            <p:cond delay="1999"/>
                                          </p:stCondLst>
                                        </p:cTn>
                                        <p:tgtEl>
                                          <p:spTgt spid="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ppt_x"/>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3" presetClass="exit" presetSubtype="5" fill="hold" nodeType="withEffect">
                                  <p:stCondLst>
                                    <p:cond delay="0"/>
                                  </p:stCondLst>
                                  <p:childTnLst>
                                    <p:animEffect transition="out" filter="blinds(vertical)">
                                      <p:cBhvr>
                                        <p:cTn id="149" dur="2000"/>
                                        <p:tgtEl>
                                          <p:spTgt spid="3"/>
                                        </p:tgtEl>
                                      </p:cBhvr>
                                    </p:animEffect>
                                    <p:set>
                                      <p:cBhvr>
                                        <p:cTn id="150" dur="1" fill="hold">
                                          <p:stCondLst>
                                            <p:cond delay="1999"/>
                                          </p:stCondLst>
                                        </p:cTn>
                                        <p:tgtEl>
                                          <p:spTgt spid="3"/>
                                        </p:tgtEl>
                                        <p:attrNameLst>
                                          <p:attrName>style.visibility</p:attrName>
                                        </p:attrNameLst>
                                      </p:cBhvr>
                                      <p:to>
                                        <p:strVal val="hidden"/>
                                      </p:to>
                                    </p:set>
                                  </p:childTnLst>
                                </p:cTn>
                              </p:par>
                              <p:par>
                                <p:cTn id="151" presetID="3" presetClass="exit" presetSubtype="5" fill="hold" nodeType="withEffect">
                                  <p:stCondLst>
                                    <p:cond delay="0"/>
                                  </p:stCondLst>
                                  <p:childTnLst>
                                    <p:animEffect transition="out" filter="blinds(vertical)">
                                      <p:cBhvr>
                                        <p:cTn id="152" dur="2000"/>
                                        <p:tgtEl>
                                          <p:spTgt spid="4"/>
                                        </p:tgtEl>
                                      </p:cBhvr>
                                    </p:animEffect>
                                    <p:set>
                                      <p:cBhvr>
                                        <p:cTn id="153" dur="1" fill="hold">
                                          <p:stCondLst>
                                            <p:cond delay="1999"/>
                                          </p:stCondLst>
                                        </p:cTn>
                                        <p:tgtEl>
                                          <p:spTgt spid="4"/>
                                        </p:tgtEl>
                                        <p:attrNameLst>
                                          <p:attrName>style.visibility</p:attrName>
                                        </p:attrNameLst>
                                      </p:cBhvr>
                                      <p:to>
                                        <p:strVal val="hidden"/>
                                      </p:to>
                                    </p:set>
                                  </p:childTnLst>
                                </p:cTn>
                              </p:par>
                              <p:par>
                                <p:cTn id="154" presetID="3" presetClass="exit" presetSubtype="5" fill="hold" nodeType="withEffect">
                                  <p:stCondLst>
                                    <p:cond delay="0"/>
                                  </p:stCondLst>
                                  <p:childTnLst>
                                    <p:animEffect transition="out" filter="blinds(vertical)">
                                      <p:cBhvr>
                                        <p:cTn id="155" dur="2000"/>
                                        <p:tgtEl>
                                          <p:spTgt spid="5"/>
                                        </p:tgtEl>
                                      </p:cBhvr>
                                    </p:animEffect>
                                    <p:set>
                                      <p:cBhvr>
                                        <p:cTn id="156" dur="1" fill="hold">
                                          <p:stCondLst>
                                            <p:cond delay="1999"/>
                                          </p:stCondLst>
                                        </p:cTn>
                                        <p:tgtEl>
                                          <p:spTgt spid="5"/>
                                        </p:tgtEl>
                                        <p:attrNameLst>
                                          <p:attrName>style.visibility</p:attrName>
                                        </p:attrNameLst>
                                      </p:cBhvr>
                                      <p:to>
                                        <p:strVal val="hidden"/>
                                      </p:to>
                                    </p:set>
                                  </p:childTnLst>
                                </p:cTn>
                              </p:par>
                              <p:par>
                                <p:cTn id="157" presetID="3" presetClass="exit" presetSubtype="5" fill="hold" nodeType="withEffect">
                                  <p:stCondLst>
                                    <p:cond delay="0"/>
                                  </p:stCondLst>
                                  <p:childTnLst>
                                    <p:animEffect transition="out" filter="blinds(vertical)">
                                      <p:cBhvr>
                                        <p:cTn id="158" dur="2000"/>
                                        <p:tgtEl>
                                          <p:spTgt spid="6"/>
                                        </p:tgtEl>
                                      </p:cBhvr>
                                    </p:animEffect>
                                    <p:set>
                                      <p:cBhvr>
                                        <p:cTn id="159" dur="1" fill="hold">
                                          <p:stCondLst>
                                            <p:cond delay="1999"/>
                                          </p:stCondLst>
                                        </p:cTn>
                                        <p:tgtEl>
                                          <p:spTgt spid="6"/>
                                        </p:tgtEl>
                                        <p:attrNameLst>
                                          <p:attrName>style.visibility</p:attrName>
                                        </p:attrNameLst>
                                      </p:cBhvr>
                                      <p:to>
                                        <p:strVal val="hidden"/>
                                      </p:to>
                                    </p:set>
                                  </p:childTnLst>
                                </p:cTn>
                              </p:par>
                              <p:par>
                                <p:cTn id="160" presetID="3" presetClass="exit" presetSubtype="5" fill="hold" nodeType="withEffect">
                                  <p:stCondLst>
                                    <p:cond delay="0"/>
                                  </p:stCondLst>
                                  <p:childTnLst>
                                    <p:animEffect transition="out" filter="blinds(vertical)">
                                      <p:cBhvr>
                                        <p:cTn id="161" dur="2000"/>
                                        <p:tgtEl>
                                          <p:spTgt spid="7"/>
                                        </p:tgtEl>
                                      </p:cBhvr>
                                    </p:animEffect>
                                    <p:set>
                                      <p:cBhvr>
                                        <p:cTn id="162" dur="1" fill="hold">
                                          <p:stCondLst>
                                            <p:cond delay="1999"/>
                                          </p:stCondLst>
                                        </p:cTn>
                                        <p:tgtEl>
                                          <p:spTgt spid="7"/>
                                        </p:tgtEl>
                                        <p:attrNameLst>
                                          <p:attrName>style.visibility</p:attrName>
                                        </p:attrNameLst>
                                      </p:cBhvr>
                                      <p:to>
                                        <p:strVal val="hidden"/>
                                      </p:to>
                                    </p:set>
                                  </p:childTnLst>
                                </p:cTn>
                              </p:par>
                              <p:par>
                                <p:cTn id="163" presetID="3" presetClass="exit" presetSubtype="5" fill="hold" nodeType="withEffect">
                                  <p:stCondLst>
                                    <p:cond delay="0"/>
                                  </p:stCondLst>
                                  <p:childTnLst>
                                    <p:animEffect transition="out" filter="blinds(vertical)">
                                      <p:cBhvr>
                                        <p:cTn id="164" dur="2000"/>
                                        <p:tgtEl>
                                          <p:spTgt spid="8"/>
                                        </p:tgtEl>
                                      </p:cBhvr>
                                    </p:animEffect>
                                    <p:set>
                                      <p:cBhvr>
                                        <p:cTn id="165" dur="1" fill="hold">
                                          <p:stCondLst>
                                            <p:cond delay="1999"/>
                                          </p:stCondLst>
                                        </p:cTn>
                                        <p:tgtEl>
                                          <p:spTgt spid="8"/>
                                        </p:tgtEl>
                                        <p:attrNameLst>
                                          <p:attrName>style.visibility</p:attrName>
                                        </p:attrNameLst>
                                      </p:cBhvr>
                                      <p:to>
                                        <p:strVal val="hidden"/>
                                      </p:to>
                                    </p:set>
                                  </p:childTnLst>
                                </p:cTn>
                              </p:par>
                              <p:par>
                                <p:cTn id="166" presetID="3" presetClass="exit" presetSubtype="5" fill="hold" nodeType="withEffect">
                                  <p:stCondLst>
                                    <p:cond delay="0"/>
                                  </p:stCondLst>
                                  <p:childTnLst>
                                    <p:animEffect transition="out" filter="blinds(vertical)">
                                      <p:cBhvr>
                                        <p:cTn id="167" dur="2000"/>
                                        <p:tgtEl>
                                          <p:spTgt spid="9"/>
                                        </p:tgtEl>
                                      </p:cBhvr>
                                    </p:animEffect>
                                    <p:set>
                                      <p:cBhvr>
                                        <p:cTn id="168" dur="1" fill="hold">
                                          <p:stCondLst>
                                            <p:cond delay="1999"/>
                                          </p:stCondLst>
                                        </p:cTn>
                                        <p:tgtEl>
                                          <p:spTgt spid="9"/>
                                        </p:tgtEl>
                                        <p:attrNameLst>
                                          <p:attrName>style.visibility</p:attrName>
                                        </p:attrNameLst>
                                      </p:cBhvr>
                                      <p:to>
                                        <p:strVal val="hidden"/>
                                      </p:to>
                                    </p:set>
                                  </p:childTnLst>
                                </p:cTn>
                              </p:par>
                              <p:par>
                                <p:cTn id="169" presetID="3" presetClass="exit" presetSubtype="5" fill="hold" nodeType="withEffect">
                                  <p:stCondLst>
                                    <p:cond delay="0"/>
                                  </p:stCondLst>
                                  <p:childTnLst>
                                    <p:animEffect transition="out" filter="blinds(vertical)">
                                      <p:cBhvr>
                                        <p:cTn id="170" dur="2000"/>
                                        <p:tgtEl>
                                          <p:spTgt spid="10"/>
                                        </p:tgtEl>
                                      </p:cBhvr>
                                    </p:animEffect>
                                    <p:set>
                                      <p:cBhvr>
                                        <p:cTn id="171" dur="1" fill="hold">
                                          <p:stCondLst>
                                            <p:cond delay="1999"/>
                                          </p:stCondLst>
                                        </p:cTn>
                                        <p:tgtEl>
                                          <p:spTgt spid="10"/>
                                        </p:tgtEl>
                                        <p:attrNameLst>
                                          <p:attrName>style.visibility</p:attrName>
                                        </p:attrNameLst>
                                      </p:cBhvr>
                                      <p:to>
                                        <p:strVal val="hidden"/>
                                      </p:to>
                                    </p:set>
                                  </p:childTnLst>
                                </p:cTn>
                              </p:par>
                              <p:par>
                                <p:cTn id="172" presetID="3" presetClass="exit" presetSubtype="5" fill="hold" nodeType="withEffect">
                                  <p:stCondLst>
                                    <p:cond delay="0"/>
                                  </p:stCondLst>
                                  <p:childTnLst>
                                    <p:animEffect transition="out" filter="blinds(vertical)">
                                      <p:cBhvr>
                                        <p:cTn id="173" dur="2000"/>
                                        <p:tgtEl>
                                          <p:spTgt spid="11"/>
                                        </p:tgtEl>
                                      </p:cBhvr>
                                    </p:animEffect>
                                    <p:set>
                                      <p:cBhvr>
                                        <p:cTn id="174" dur="1" fill="hold">
                                          <p:stCondLst>
                                            <p:cond delay="1999"/>
                                          </p:stCondLst>
                                        </p:cTn>
                                        <p:tgtEl>
                                          <p:spTgt spid="11"/>
                                        </p:tgtEl>
                                        <p:attrNameLst>
                                          <p:attrName>style.visibility</p:attrName>
                                        </p:attrNameLst>
                                      </p:cBhvr>
                                      <p:to>
                                        <p:strVal val="hidden"/>
                                      </p:to>
                                    </p:set>
                                  </p:childTnLst>
                                </p:cTn>
                              </p:par>
                              <p:par>
                                <p:cTn id="175" presetID="3" presetClass="exit" presetSubtype="5" fill="hold" nodeType="withEffect">
                                  <p:stCondLst>
                                    <p:cond delay="0"/>
                                  </p:stCondLst>
                                  <p:childTnLst>
                                    <p:animEffect transition="out" filter="blinds(vertical)">
                                      <p:cBhvr>
                                        <p:cTn id="176" dur="2000"/>
                                        <p:tgtEl>
                                          <p:spTgt spid="12"/>
                                        </p:tgtEl>
                                      </p:cBhvr>
                                    </p:animEffect>
                                    <p:set>
                                      <p:cBhvr>
                                        <p:cTn id="177" dur="1" fill="hold">
                                          <p:stCondLst>
                                            <p:cond delay="1999"/>
                                          </p:stCondLst>
                                        </p:cTn>
                                        <p:tgtEl>
                                          <p:spTgt spid="12"/>
                                        </p:tgtEl>
                                        <p:attrNameLst>
                                          <p:attrName>style.visibility</p:attrName>
                                        </p:attrNameLst>
                                      </p:cBhvr>
                                      <p:to>
                                        <p:strVal val="hidden"/>
                                      </p:to>
                                    </p:set>
                                  </p:childTnLst>
                                </p:cTn>
                              </p:par>
                              <p:par>
                                <p:cTn id="178" presetID="23" presetClass="entr" presetSubtype="288"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ppt_w</p:attrName>
                                        </p:attrNameLst>
                                      </p:cBhvr>
                                      <p:tavLst>
                                        <p:tav tm="0">
                                          <p:val>
                                            <p:strVal val="4/3*#ppt_w"/>
                                          </p:val>
                                        </p:tav>
                                        <p:tav tm="100000">
                                          <p:val>
                                            <p:strVal val="#ppt_w"/>
                                          </p:val>
                                        </p:tav>
                                      </p:tavLst>
                                    </p:anim>
                                    <p:anim calcmode="lin" valueType="num">
                                      <p:cBhvr>
                                        <p:cTn id="181" dur="2000" fill="hold"/>
                                        <p:tgtEl>
                                          <p:spTgt spid="2"/>
                                        </p:tgtEl>
                                        <p:attrNameLst>
                                          <p:attrName>ppt_h</p:attrName>
                                        </p:attrNameLst>
                                      </p:cBhvr>
                                      <p:tavLst>
                                        <p:tav tm="0">
                                          <p:val>
                                            <p:strVal val="4/3*#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Horizont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2gg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5" presetClass="exit" presetSubtype="10" fill="hold" grpId="4" nodeType="withEffect">
                                  <p:stCondLst>
                                    <p:cond delay="0"/>
                                  </p:stCondLst>
                                  <p:childTnLst>
                                    <p:animEffect transition="out" filter="checkerboard(across)">
                                      <p:cBhvr>
                                        <p:cTn id="165" dur="2000"/>
                                        <p:tgtEl>
                                          <p:spTgt spid="3"/>
                                        </p:tgtEl>
                                      </p:cBhvr>
                                    </p:animEffect>
                                    <p:set>
                                      <p:cBhvr>
                                        <p:cTn id="166" dur="1" fill="hold">
                                          <p:stCondLst>
                                            <p:cond delay="1999"/>
                                          </p:stCondLst>
                                        </p:cTn>
                                        <p:tgtEl>
                                          <p:spTgt spid="3"/>
                                        </p:tgtEl>
                                        <p:attrNameLst>
                                          <p:attrName>style.visibility</p:attrName>
                                        </p:attrNameLst>
                                      </p:cBhvr>
                                      <p:to>
                                        <p:strVal val="hidden"/>
                                      </p:to>
                                    </p:set>
                                  </p:childTnLst>
                                </p:cTn>
                              </p:par>
                              <p:par>
                                <p:cTn id="167" presetID="5" presetClass="exit" presetSubtype="10" fill="hold" grpId="4" nodeType="withEffect">
                                  <p:stCondLst>
                                    <p:cond delay="0"/>
                                  </p:stCondLst>
                                  <p:childTnLst>
                                    <p:animEffect transition="out" filter="checkerboard(across)">
                                      <p:cBhvr>
                                        <p:cTn id="168" dur="2000"/>
                                        <p:tgtEl>
                                          <p:spTgt spid="4"/>
                                        </p:tgtEl>
                                      </p:cBhvr>
                                    </p:animEffect>
                                    <p:set>
                                      <p:cBhvr>
                                        <p:cTn id="169" dur="1" fill="hold">
                                          <p:stCondLst>
                                            <p:cond delay="1999"/>
                                          </p:stCondLst>
                                        </p:cTn>
                                        <p:tgtEl>
                                          <p:spTgt spid="4"/>
                                        </p:tgtEl>
                                        <p:attrNameLst>
                                          <p:attrName>style.visibility</p:attrName>
                                        </p:attrNameLst>
                                      </p:cBhvr>
                                      <p:to>
                                        <p:strVal val="hidden"/>
                                      </p:to>
                                    </p:set>
                                  </p:childTnLst>
                                </p:cTn>
                              </p:par>
                              <p:par>
                                <p:cTn id="170" presetID="5" presetClass="exit" presetSubtype="10" fill="hold" grpId="4" nodeType="withEffect">
                                  <p:stCondLst>
                                    <p:cond delay="0"/>
                                  </p:stCondLst>
                                  <p:childTnLst>
                                    <p:animEffect transition="out" filter="checkerboard(across)">
                                      <p:cBhvr>
                                        <p:cTn id="171" dur="2000"/>
                                        <p:tgtEl>
                                          <p:spTgt spid="5"/>
                                        </p:tgtEl>
                                      </p:cBhvr>
                                    </p:animEffect>
                                    <p:set>
                                      <p:cBhvr>
                                        <p:cTn id="172" dur="1" fill="hold">
                                          <p:stCondLst>
                                            <p:cond delay="1999"/>
                                          </p:stCondLst>
                                        </p:cTn>
                                        <p:tgtEl>
                                          <p:spTgt spid="5"/>
                                        </p:tgtEl>
                                        <p:attrNameLst>
                                          <p:attrName>style.visibility</p:attrName>
                                        </p:attrNameLst>
                                      </p:cBhvr>
                                      <p:to>
                                        <p:strVal val="hidden"/>
                                      </p:to>
                                    </p:set>
                                  </p:childTnLst>
                                </p:cTn>
                              </p:par>
                              <p:par>
                                <p:cTn id="173" presetID="5" presetClass="exit" presetSubtype="10" fill="hold" grpId="4" nodeType="withEffect">
                                  <p:stCondLst>
                                    <p:cond delay="0"/>
                                  </p:stCondLst>
                                  <p:childTnLst>
                                    <p:animEffect transition="out" filter="checkerboard(across)">
                                      <p:cBhvr>
                                        <p:cTn id="174" dur="2000"/>
                                        <p:tgtEl>
                                          <p:spTgt spid="6"/>
                                        </p:tgtEl>
                                      </p:cBhvr>
                                    </p:animEffect>
                                    <p:set>
                                      <p:cBhvr>
                                        <p:cTn id="175" dur="1" fill="hold">
                                          <p:stCondLst>
                                            <p:cond delay="1999"/>
                                          </p:stCondLst>
                                        </p:cTn>
                                        <p:tgtEl>
                                          <p:spTgt spid="6"/>
                                        </p:tgtEl>
                                        <p:attrNameLst>
                                          <p:attrName>style.visibility</p:attrName>
                                        </p:attrNameLst>
                                      </p:cBhvr>
                                      <p:to>
                                        <p:strVal val="hidden"/>
                                      </p:to>
                                    </p:set>
                                  </p:childTnLst>
                                </p:cTn>
                              </p:par>
                              <p:par>
                                <p:cTn id="176" presetID="5" presetClass="exit" presetSubtype="10" fill="hold" grpId="4" nodeType="withEffect">
                                  <p:stCondLst>
                                    <p:cond delay="0"/>
                                  </p:stCondLst>
                                  <p:childTnLst>
                                    <p:animEffect transition="out" filter="checkerboard(across)">
                                      <p:cBhvr>
                                        <p:cTn id="177" dur="2000"/>
                                        <p:tgtEl>
                                          <p:spTgt spid="7"/>
                                        </p:tgtEl>
                                      </p:cBhvr>
                                    </p:animEffect>
                                    <p:set>
                                      <p:cBhvr>
                                        <p:cTn id="178" dur="1" fill="hold">
                                          <p:stCondLst>
                                            <p:cond delay="1999"/>
                                          </p:stCondLst>
                                        </p:cTn>
                                        <p:tgtEl>
                                          <p:spTgt spid="7"/>
                                        </p:tgtEl>
                                        <p:attrNameLst>
                                          <p:attrName>style.visibility</p:attrName>
                                        </p:attrNameLst>
                                      </p:cBhvr>
                                      <p:to>
                                        <p:strVal val="hidden"/>
                                      </p:to>
                                    </p:set>
                                  </p:childTnLst>
                                </p:cTn>
                              </p:par>
                              <p:par>
                                <p:cTn id="179" presetID="5" presetClass="exit" presetSubtype="10" fill="hold" grpId="4" nodeType="withEffect">
                                  <p:stCondLst>
                                    <p:cond delay="0"/>
                                  </p:stCondLst>
                                  <p:childTnLst>
                                    <p:animEffect transition="out" filter="checkerboard(across)">
                                      <p:cBhvr>
                                        <p:cTn id="180" dur="2000"/>
                                        <p:tgtEl>
                                          <p:spTgt spid="8"/>
                                        </p:tgtEl>
                                      </p:cBhvr>
                                    </p:animEffect>
                                    <p:set>
                                      <p:cBhvr>
                                        <p:cTn id="181" dur="1" fill="hold">
                                          <p:stCondLst>
                                            <p:cond delay="1999"/>
                                          </p:stCondLst>
                                        </p:cTn>
                                        <p:tgtEl>
                                          <p:spTgt spid="8"/>
                                        </p:tgtEl>
                                        <p:attrNameLst>
                                          <p:attrName>style.visibility</p:attrName>
                                        </p:attrNameLst>
                                      </p:cBhvr>
                                      <p:to>
                                        <p:strVal val="hidden"/>
                                      </p:to>
                                    </p:set>
                                  </p:childTnLst>
                                </p:cTn>
                              </p:par>
                              <p:par>
                                <p:cTn id="182" presetID="5" presetClass="exit" presetSubtype="10" fill="hold" grpId="4" nodeType="withEffect">
                                  <p:stCondLst>
                                    <p:cond delay="0"/>
                                  </p:stCondLst>
                                  <p:childTnLst>
                                    <p:animEffect transition="out" filter="checkerboard(across)">
                                      <p:cBhvr>
                                        <p:cTn id="183" dur="2000"/>
                                        <p:tgtEl>
                                          <p:spTgt spid="9"/>
                                        </p:tgtEl>
                                      </p:cBhvr>
                                    </p:animEffect>
                                    <p:set>
                                      <p:cBhvr>
                                        <p:cTn id="184" dur="1" fill="hold">
                                          <p:stCondLst>
                                            <p:cond delay="1999"/>
                                          </p:stCondLst>
                                        </p:cTn>
                                        <p:tgtEl>
                                          <p:spTgt spid="9"/>
                                        </p:tgtEl>
                                        <p:attrNameLst>
                                          <p:attrName>style.visibility</p:attrName>
                                        </p:attrNameLst>
                                      </p:cBhvr>
                                      <p:to>
                                        <p:strVal val="hidden"/>
                                      </p:to>
                                    </p:set>
                                  </p:childTnLst>
                                </p:cTn>
                              </p:par>
                              <p:par>
                                <p:cTn id="185" presetID="5" presetClass="exit" presetSubtype="10" fill="hold" grpId="4" nodeType="withEffect">
                                  <p:stCondLst>
                                    <p:cond delay="0"/>
                                  </p:stCondLst>
                                  <p:childTnLst>
                                    <p:animEffect transition="out" filter="checkerboard(across)">
                                      <p:cBhvr>
                                        <p:cTn id="186" dur="2000"/>
                                        <p:tgtEl>
                                          <p:spTgt spid="10"/>
                                        </p:tgtEl>
                                      </p:cBhvr>
                                    </p:animEffect>
                                    <p:set>
                                      <p:cBhvr>
                                        <p:cTn id="187" dur="1" fill="hold">
                                          <p:stCondLst>
                                            <p:cond delay="1999"/>
                                          </p:stCondLst>
                                        </p:cTn>
                                        <p:tgtEl>
                                          <p:spTgt spid="10"/>
                                        </p:tgtEl>
                                        <p:attrNameLst>
                                          <p:attrName>style.visibility</p:attrName>
                                        </p:attrNameLst>
                                      </p:cBhvr>
                                      <p:to>
                                        <p:strVal val="hidden"/>
                                      </p:to>
                                    </p:set>
                                  </p:childTnLst>
                                </p:cTn>
                              </p:par>
                              <p:par>
                                <p:cTn id="188" presetID="5" presetClass="exit" presetSubtype="10" fill="hold" grpId="4" nodeType="withEffect">
                                  <p:stCondLst>
                                    <p:cond delay="0"/>
                                  </p:stCondLst>
                                  <p:childTnLst>
                                    <p:animEffect transition="out" filter="checkerboard(across)">
                                      <p:cBhvr>
                                        <p:cTn id="189" dur="2000"/>
                                        <p:tgtEl>
                                          <p:spTgt spid="11"/>
                                        </p:tgtEl>
                                      </p:cBhvr>
                                    </p:animEffect>
                                    <p:set>
                                      <p:cBhvr>
                                        <p:cTn id="190" dur="1" fill="hold">
                                          <p:stCondLst>
                                            <p:cond delay="1999"/>
                                          </p:stCondLst>
                                        </p:cTn>
                                        <p:tgtEl>
                                          <p:spTgt spid="11"/>
                                        </p:tgtEl>
                                        <p:attrNameLst>
                                          <p:attrName>style.visibility</p:attrName>
                                        </p:attrNameLst>
                                      </p:cBhvr>
                                      <p:to>
                                        <p:strVal val="hidden"/>
                                      </p:to>
                                    </p:set>
                                  </p:childTnLst>
                                </p:cTn>
                              </p:par>
                              <p:par>
                                <p:cTn id="191" presetID="5" presetClass="exit" presetSubtype="10" fill="hold" grpId="4" nodeType="withEffect">
                                  <p:stCondLst>
                                    <p:cond delay="0"/>
                                  </p:stCondLst>
                                  <p:childTnLst>
                                    <p:animEffect transition="out" filter="checkerboard(across)">
                                      <p:cBhvr>
                                        <p:cTn id="192" dur="2000"/>
                                        <p:tgtEl>
                                          <p:spTgt spid="12"/>
                                        </p:tgtEl>
                                      </p:cBhvr>
                                    </p:animEffect>
                                    <p:set>
                                      <p:cBhvr>
                                        <p:cTn id="193" dur="1" fill="hold">
                                          <p:stCondLst>
                                            <p:cond delay="1999"/>
                                          </p:stCondLst>
                                        </p:cTn>
                                        <p:tgtEl>
                                          <p:spTgt spid="12"/>
                                        </p:tgtEl>
                                        <p:attrNameLst>
                                          <p:attrName>style.visibility</p:attrName>
                                        </p:attrNameLst>
                                      </p:cBhvr>
                                      <p:to>
                                        <p:strVal val="hidden"/>
                                      </p:to>
                                    </p:set>
                                  </p:childTnLst>
                                </p:cTn>
                              </p:par>
                              <p:par>
                                <p:cTn id="194" presetID="5" presetClass="exit" presetSubtype="10" fill="hold" grpId="4" nodeType="withEffect">
                                  <p:stCondLst>
                                    <p:cond delay="0"/>
                                  </p:stCondLst>
                                  <p:childTnLst>
                                    <p:animEffect transition="out" filter="checkerboard(across)">
                                      <p:cBhvr>
                                        <p:cTn id="195" dur="2000"/>
                                        <p:tgtEl>
                                          <p:spTgt spid="13"/>
                                        </p:tgtEl>
                                      </p:cBhvr>
                                    </p:animEffect>
                                    <p:set>
                                      <p:cBhvr>
                                        <p:cTn id="196" dur="1" fill="hold">
                                          <p:stCondLst>
                                            <p:cond delay="1999"/>
                                          </p:stCondLst>
                                        </p:cTn>
                                        <p:tgtEl>
                                          <p:spTgt spid="13"/>
                                        </p:tgtEl>
                                        <p:attrNameLst>
                                          <p:attrName>style.visibility</p:attrName>
                                        </p:attrNameLst>
                                      </p:cBhvr>
                                      <p:to>
                                        <p:strVal val="hidden"/>
                                      </p:to>
                                    </p:set>
                                  </p:childTnLst>
                                </p:cTn>
                              </p:par>
                              <p:par>
                                <p:cTn id="197" presetID="5" presetClass="exit" presetSubtype="10" fill="hold" grpId="4" nodeType="withEffect">
                                  <p:stCondLst>
                                    <p:cond delay="0"/>
                                  </p:stCondLst>
                                  <p:childTnLst>
                                    <p:animEffect transition="out" filter="checkerboard(across)">
                                      <p:cBhvr>
                                        <p:cTn id="198" dur="2000"/>
                                        <p:tgtEl>
                                          <p:spTgt spid="14"/>
                                        </p:tgtEl>
                                      </p:cBhvr>
                                    </p:animEffect>
                                    <p:set>
                                      <p:cBhvr>
                                        <p:cTn id="199" dur="1" fill="hold">
                                          <p:stCondLst>
                                            <p:cond delay="1999"/>
                                          </p:stCondLst>
                                        </p:cTn>
                                        <p:tgtEl>
                                          <p:spTgt spid="14"/>
                                        </p:tgtEl>
                                        <p:attrNameLst>
                                          <p:attrName>style.visibility</p:attrName>
                                        </p:attrNameLst>
                                      </p:cBhvr>
                                      <p:to>
                                        <p:strVal val="hidden"/>
                                      </p:to>
                                    </p:se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2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5" presetClass="entr" presetSubtype="10" fill="hold" grpId="2"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checkerboard(across)">
                                      <p:cBhvr>
                                        <p:cTn id="45" dur="2000"/>
                                        <p:tgtEl>
                                          <p:spTgt spid="3"/>
                                        </p:tgtEl>
                                      </p:cBhvr>
                                    </p:animEffect>
                                  </p:childTnLst>
                                </p:cTn>
                              </p:par>
                              <p:par>
                                <p:cTn id="46" presetID="5" presetClass="entr" presetSubtype="10" fill="hold" grpId="2"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heckerboard(across)">
                                      <p:cBhvr>
                                        <p:cTn id="48" dur="2000"/>
                                        <p:tgtEl>
                                          <p:spTgt spid="4"/>
                                        </p:tgtEl>
                                      </p:cBhvr>
                                    </p:animEffect>
                                  </p:childTnLst>
                                </p:cTn>
                              </p:par>
                              <p:par>
                                <p:cTn id="49" presetID="5" presetClass="entr" presetSubtype="10" fill="hold" grpId="2"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heckerboard(across)">
                                      <p:cBhvr>
                                        <p:cTn id="51" dur="2000"/>
                                        <p:tgtEl>
                                          <p:spTgt spid="5"/>
                                        </p:tgtEl>
                                      </p:cBhvr>
                                    </p:animEffect>
                                  </p:childTnLst>
                                </p:cTn>
                              </p:par>
                              <p:par>
                                <p:cTn id="52" presetID="5" presetClass="entr" presetSubtype="10" fill="hold" grpId="2"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checkerboard(across)">
                                      <p:cBhvr>
                                        <p:cTn id="54" dur="2000"/>
                                        <p:tgtEl>
                                          <p:spTgt spid="6"/>
                                        </p:tgtEl>
                                      </p:cBhvr>
                                    </p:animEffect>
                                  </p:childTnLst>
                                </p:cTn>
                              </p:par>
                              <p:par>
                                <p:cTn id="55" presetID="5" presetClass="entr" presetSubtype="10" fill="hold" grpId="2"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across)">
                                      <p:cBhvr>
                                        <p:cTn id="57" dur="2000"/>
                                        <p:tgtEl>
                                          <p:spTgt spid="7"/>
                                        </p:tgtEl>
                                      </p:cBhvr>
                                    </p:animEffect>
                                  </p:childTnLst>
                                </p:cTn>
                              </p:par>
                              <p:par>
                                <p:cTn id="58" presetID="5" presetClass="entr" presetSubtype="10" fill="hold" grpId="2"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across)">
                                      <p:cBhvr>
                                        <p:cTn id="60" dur="2000"/>
                                        <p:tgtEl>
                                          <p:spTgt spid="8"/>
                                        </p:tgtEl>
                                      </p:cBhvr>
                                    </p:animEffect>
                                  </p:childTnLst>
                                </p:cTn>
                              </p:par>
                              <p:par>
                                <p:cTn id="61" presetID="5" presetClass="entr" presetSubtype="10" fill="hold" grpId="2"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across)">
                                      <p:cBhvr>
                                        <p:cTn id="63" dur="2000"/>
                                        <p:tgtEl>
                                          <p:spTgt spid="9"/>
                                        </p:tgtEl>
                                      </p:cBhvr>
                                    </p:animEffect>
                                  </p:childTnLst>
                                </p:cTn>
                              </p:par>
                              <p:par>
                                <p:cTn id="64" presetID="5" presetClass="entr" presetSubtype="10"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checkerboard(across)">
                                      <p:cBhvr>
                                        <p:cTn id="66" dur="2000"/>
                                        <p:tgtEl>
                                          <p:spTgt spid="10"/>
                                        </p:tgtEl>
                                      </p:cBhvr>
                                    </p:animEffect>
                                  </p:childTnLst>
                                </p:cTn>
                              </p:par>
                              <p:par>
                                <p:cTn id="67" presetID="5" presetClass="entr" presetSubtype="10" fill="hold" grpId="2"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checkerboard(across)">
                                      <p:cBhvr>
                                        <p:cTn id="69" dur="2000"/>
                                        <p:tgtEl>
                                          <p:spTgt spid="11"/>
                                        </p:tgtEl>
                                      </p:cBhvr>
                                    </p:animEffect>
                                  </p:childTnLst>
                                </p:cTn>
                              </p:par>
                              <p:par>
                                <p:cTn id="70" presetID="5" presetClass="entr" presetSubtype="10" fill="hold" grpId="2"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checkerboard(across)">
                                      <p:cBhvr>
                                        <p:cTn id="72" dur="2000"/>
                                        <p:tgtEl>
                                          <p:spTgt spid="12"/>
                                        </p:tgtEl>
                                      </p:cBhvr>
                                    </p:animEffect>
                                  </p:childTnLst>
                                </p:cTn>
                              </p:par>
                              <p:par>
                                <p:cTn id="73" presetID="5" presetClass="entr" presetSubtype="10" fill="hold" grpId="2"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checkerboard(across)">
                                      <p:cBhvr>
                                        <p:cTn id="75" dur="2000"/>
                                        <p:tgtEl>
                                          <p:spTgt spid="13"/>
                                        </p:tgtEl>
                                      </p:cBhvr>
                                    </p:animEffect>
                                  </p:childTnLst>
                                </p:cTn>
                              </p:par>
                              <p:par>
                                <p:cTn id="76" presetID="5" presetClass="entr" presetSubtype="10" fill="hold" grpId="2"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checkerboard(across)">
                                      <p:cBhvr>
                                        <p:cTn id="78" dur="2000"/>
                                        <p:tgtEl>
                                          <p:spTgt spid="14"/>
                                        </p:tgtEl>
                                      </p:cBhvr>
                                    </p:animEffect>
                                  </p:childTnLst>
                                </p:cTn>
                              </p:par>
                            </p:childTnLst>
                          </p:cTn>
                        </p:par>
                        <p:par>
                          <p:cTn id="79" fill="hold">
                            <p:stCondLst>
                              <p:cond delay="2000"/>
                            </p:stCondLst>
                            <p:childTnLst>
                              <p:par>
                                <p:cTn id="80" presetID="2" presetClass="exit" presetSubtype="2" fill="hold" grpId="1"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5" presetClass="exit" presetSubtype="5" fill="hold" grpId="3" nodeType="withEffect">
                                  <p:stCondLst>
                                    <p:cond delay="0"/>
                                  </p:stCondLst>
                                  <p:childTnLst>
                                    <p:animEffect transition="out" filter="checkerboard(down)">
                                      <p:cBhvr>
                                        <p:cTn id="129" dur="2000"/>
                                        <p:tgtEl>
                                          <p:spTgt spid="3"/>
                                        </p:tgtEl>
                                      </p:cBhvr>
                                    </p:animEffect>
                                    <p:set>
                                      <p:cBhvr>
                                        <p:cTn id="130" dur="1" fill="hold">
                                          <p:stCondLst>
                                            <p:cond delay="1999"/>
                                          </p:stCondLst>
                                        </p:cTn>
                                        <p:tgtEl>
                                          <p:spTgt spid="3"/>
                                        </p:tgtEl>
                                        <p:attrNameLst>
                                          <p:attrName>style.visibility</p:attrName>
                                        </p:attrNameLst>
                                      </p:cBhvr>
                                      <p:to>
                                        <p:strVal val="hidden"/>
                                      </p:to>
                                    </p:set>
                                  </p:childTnLst>
                                </p:cTn>
                              </p:par>
                              <p:par>
                                <p:cTn id="131" presetID="5" presetClass="exit" presetSubtype="5" fill="hold" grpId="3" nodeType="withEffect">
                                  <p:stCondLst>
                                    <p:cond delay="0"/>
                                  </p:stCondLst>
                                  <p:childTnLst>
                                    <p:animEffect transition="out" filter="checkerboard(down)">
                                      <p:cBhvr>
                                        <p:cTn id="132" dur="2000"/>
                                        <p:tgtEl>
                                          <p:spTgt spid="4"/>
                                        </p:tgtEl>
                                      </p:cBhvr>
                                    </p:animEffect>
                                    <p:set>
                                      <p:cBhvr>
                                        <p:cTn id="133" dur="1" fill="hold">
                                          <p:stCondLst>
                                            <p:cond delay="1999"/>
                                          </p:stCondLst>
                                        </p:cTn>
                                        <p:tgtEl>
                                          <p:spTgt spid="4"/>
                                        </p:tgtEl>
                                        <p:attrNameLst>
                                          <p:attrName>style.visibility</p:attrName>
                                        </p:attrNameLst>
                                      </p:cBhvr>
                                      <p:to>
                                        <p:strVal val="hidden"/>
                                      </p:to>
                                    </p:set>
                                  </p:childTnLst>
                                </p:cTn>
                              </p:par>
                              <p:par>
                                <p:cTn id="134" presetID="5" presetClass="exit" presetSubtype="5" fill="hold" grpId="3" nodeType="withEffect">
                                  <p:stCondLst>
                                    <p:cond delay="0"/>
                                  </p:stCondLst>
                                  <p:childTnLst>
                                    <p:animEffect transition="out" filter="checkerboard(down)">
                                      <p:cBhvr>
                                        <p:cTn id="135" dur="2000"/>
                                        <p:tgtEl>
                                          <p:spTgt spid="5"/>
                                        </p:tgtEl>
                                      </p:cBhvr>
                                    </p:animEffect>
                                    <p:set>
                                      <p:cBhvr>
                                        <p:cTn id="136" dur="1" fill="hold">
                                          <p:stCondLst>
                                            <p:cond delay="1999"/>
                                          </p:stCondLst>
                                        </p:cTn>
                                        <p:tgtEl>
                                          <p:spTgt spid="5"/>
                                        </p:tgtEl>
                                        <p:attrNameLst>
                                          <p:attrName>style.visibility</p:attrName>
                                        </p:attrNameLst>
                                      </p:cBhvr>
                                      <p:to>
                                        <p:strVal val="hidden"/>
                                      </p:to>
                                    </p:set>
                                  </p:childTnLst>
                                </p:cTn>
                              </p:par>
                              <p:par>
                                <p:cTn id="137" presetID="5" presetClass="exit" presetSubtype="5" fill="hold" grpId="3" nodeType="withEffect">
                                  <p:stCondLst>
                                    <p:cond delay="0"/>
                                  </p:stCondLst>
                                  <p:childTnLst>
                                    <p:animEffect transition="out" filter="checkerboard(down)">
                                      <p:cBhvr>
                                        <p:cTn id="138" dur="2000"/>
                                        <p:tgtEl>
                                          <p:spTgt spid="6"/>
                                        </p:tgtEl>
                                      </p:cBhvr>
                                    </p:animEffect>
                                    <p:set>
                                      <p:cBhvr>
                                        <p:cTn id="139" dur="1" fill="hold">
                                          <p:stCondLst>
                                            <p:cond delay="1999"/>
                                          </p:stCondLst>
                                        </p:cTn>
                                        <p:tgtEl>
                                          <p:spTgt spid="6"/>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7"/>
                                        </p:tgtEl>
                                      </p:cBhvr>
                                    </p:animEffect>
                                    <p:set>
                                      <p:cBhvr>
                                        <p:cTn id="142" dur="1" fill="hold">
                                          <p:stCondLst>
                                            <p:cond delay="1999"/>
                                          </p:stCondLst>
                                        </p:cTn>
                                        <p:tgtEl>
                                          <p:spTgt spid="7"/>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8"/>
                                        </p:tgtEl>
                                      </p:cBhvr>
                                    </p:animEffect>
                                    <p:set>
                                      <p:cBhvr>
                                        <p:cTn id="145" dur="1" fill="hold">
                                          <p:stCondLst>
                                            <p:cond delay="1999"/>
                                          </p:stCondLst>
                                        </p:cTn>
                                        <p:tgtEl>
                                          <p:spTgt spid="8"/>
                                        </p:tgtEl>
                                        <p:attrNameLst>
                                          <p:attrName>style.visibility</p:attrName>
                                        </p:attrNameLst>
                                      </p:cBhvr>
                                      <p:to>
                                        <p:strVal val="hidden"/>
                                      </p:to>
                                    </p:set>
                                  </p:childTnLst>
                                </p:cTn>
                              </p:par>
                              <p:par>
                                <p:cTn id="146" presetID="5" presetClass="exit" presetSubtype="5" fill="hold" grpId="3" nodeType="withEffect">
                                  <p:stCondLst>
                                    <p:cond delay="0"/>
                                  </p:stCondLst>
                                  <p:childTnLst>
                                    <p:animEffect transition="out" filter="checkerboard(down)">
                                      <p:cBhvr>
                                        <p:cTn id="147" dur="2000"/>
                                        <p:tgtEl>
                                          <p:spTgt spid="9"/>
                                        </p:tgtEl>
                                      </p:cBhvr>
                                    </p:animEffect>
                                    <p:set>
                                      <p:cBhvr>
                                        <p:cTn id="148" dur="1" fill="hold">
                                          <p:stCondLst>
                                            <p:cond delay="1999"/>
                                          </p:stCondLst>
                                        </p:cTn>
                                        <p:tgtEl>
                                          <p:spTgt spid="9"/>
                                        </p:tgtEl>
                                        <p:attrNameLst>
                                          <p:attrName>style.visibility</p:attrName>
                                        </p:attrNameLst>
                                      </p:cBhvr>
                                      <p:to>
                                        <p:strVal val="hidden"/>
                                      </p:to>
                                    </p:set>
                                  </p:childTnLst>
                                </p:cTn>
                              </p:par>
                              <p:par>
                                <p:cTn id="149" presetID="5" presetClass="exit" presetSubtype="5" fill="hold" grpId="3" nodeType="withEffect">
                                  <p:stCondLst>
                                    <p:cond delay="0"/>
                                  </p:stCondLst>
                                  <p:childTnLst>
                                    <p:animEffect transition="out" filter="checkerboard(down)">
                                      <p:cBhvr>
                                        <p:cTn id="150" dur="2000"/>
                                        <p:tgtEl>
                                          <p:spTgt spid="10"/>
                                        </p:tgtEl>
                                      </p:cBhvr>
                                    </p:animEffect>
                                    <p:set>
                                      <p:cBhvr>
                                        <p:cTn id="151" dur="1" fill="hold">
                                          <p:stCondLst>
                                            <p:cond delay="1999"/>
                                          </p:stCondLst>
                                        </p:cTn>
                                        <p:tgtEl>
                                          <p:spTgt spid="10"/>
                                        </p:tgtEl>
                                        <p:attrNameLst>
                                          <p:attrName>style.visibility</p:attrName>
                                        </p:attrNameLst>
                                      </p:cBhvr>
                                      <p:to>
                                        <p:strVal val="hidden"/>
                                      </p:to>
                                    </p:set>
                                  </p:childTnLst>
                                </p:cTn>
                              </p:par>
                              <p:par>
                                <p:cTn id="152" presetID="5" presetClass="exit" presetSubtype="5" fill="hold" grpId="3" nodeType="withEffect">
                                  <p:stCondLst>
                                    <p:cond delay="0"/>
                                  </p:stCondLst>
                                  <p:childTnLst>
                                    <p:animEffect transition="out" filter="checkerboard(down)">
                                      <p:cBhvr>
                                        <p:cTn id="153" dur="2000"/>
                                        <p:tgtEl>
                                          <p:spTgt spid="11"/>
                                        </p:tgtEl>
                                      </p:cBhvr>
                                    </p:animEffect>
                                    <p:set>
                                      <p:cBhvr>
                                        <p:cTn id="154" dur="1" fill="hold">
                                          <p:stCondLst>
                                            <p:cond delay="1999"/>
                                          </p:stCondLst>
                                        </p:cTn>
                                        <p:tgtEl>
                                          <p:spTgt spid="11"/>
                                        </p:tgtEl>
                                        <p:attrNameLst>
                                          <p:attrName>style.visibility</p:attrName>
                                        </p:attrNameLst>
                                      </p:cBhvr>
                                      <p:to>
                                        <p:strVal val="hidden"/>
                                      </p:to>
                                    </p:set>
                                  </p:childTnLst>
                                </p:cTn>
                              </p:par>
                              <p:par>
                                <p:cTn id="155" presetID="5" presetClass="exit" presetSubtype="5" fill="hold" grpId="3" nodeType="withEffect">
                                  <p:stCondLst>
                                    <p:cond delay="0"/>
                                  </p:stCondLst>
                                  <p:childTnLst>
                                    <p:animEffect transition="out" filter="checkerboard(down)">
                                      <p:cBhvr>
                                        <p:cTn id="156" dur="2000"/>
                                        <p:tgtEl>
                                          <p:spTgt spid="12"/>
                                        </p:tgtEl>
                                      </p:cBhvr>
                                    </p:animEffect>
                                    <p:set>
                                      <p:cBhvr>
                                        <p:cTn id="157" dur="1" fill="hold">
                                          <p:stCondLst>
                                            <p:cond delay="1999"/>
                                          </p:stCondLst>
                                        </p:cTn>
                                        <p:tgtEl>
                                          <p:spTgt spid="12"/>
                                        </p:tgtEl>
                                        <p:attrNameLst>
                                          <p:attrName>style.visibility</p:attrName>
                                        </p:attrNameLst>
                                      </p:cBhvr>
                                      <p:to>
                                        <p:strVal val="hidden"/>
                                      </p:to>
                                    </p:set>
                                  </p:childTnLst>
                                </p:cTn>
                              </p:par>
                              <p:par>
                                <p:cTn id="158" presetID="5" presetClass="exit" presetSubtype="5" fill="hold" grpId="3" nodeType="withEffect">
                                  <p:stCondLst>
                                    <p:cond delay="0"/>
                                  </p:stCondLst>
                                  <p:childTnLst>
                                    <p:animEffect transition="out" filter="checkerboard(down)">
                                      <p:cBhvr>
                                        <p:cTn id="159" dur="2000"/>
                                        <p:tgtEl>
                                          <p:spTgt spid="13"/>
                                        </p:tgtEl>
                                      </p:cBhvr>
                                    </p:animEffect>
                                    <p:set>
                                      <p:cBhvr>
                                        <p:cTn id="160" dur="1" fill="hold">
                                          <p:stCondLst>
                                            <p:cond delay="1999"/>
                                          </p:stCondLst>
                                        </p:cTn>
                                        <p:tgtEl>
                                          <p:spTgt spid="13"/>
                                        </p:tgtEl>
                                        <p:attrNameLst>
                                          <p:attrName>style.visibility</p:attrName>
                                        </p:attrNameLst>
                                      </p:cBhvr>
                                      <p:to>
                                        <p:strVal val="hidden"/>
                                      </p:to>
                                    </p:set>
                                  </p:childTnLst>
                                </p:cTn>
                              </p:par>
                              <p:par>
                                <p:cTn id="161" presetID="5" presetClass="exit" presetSubtype="5" fill="hold" grpId="3" nodeType="withEffect">
                                  <p:stCondLst>
                                    <p:cond delay="0"/>
                                  </p:stCondLst>
                                  <p:childTnLst>
                                    <p:animEffect transition="out" filter="checkerboard(down)">
                                      <p:cBhvr>
                                        <p:cTn id="162" dur="2000"/>
                                        <p:tgtEl>
                                          <p:spTgt spid="14"/>
                                        </p:tgtEl>
                                      </p:cBhvr>
                                    </p:animEffect>
                                    <p:set>
                                      <p:cBhvr>
                                        <p:cTn id="163" dur="1" fill="hold">
                                          <p:stCondLst>
                                            <p:cond delay="1999"/>
                                          </p:stCondLst>
                                        </p:cTn>
                                        <p:tgtEl>
                                          <p:spTgt spid="14"/>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strVal val="4/3*#ppt_w"/>
                                          </p:val>
                                        </p:tav>
                                        <p:tav tm="100000">
                                          <p:val>
                                            <p:strVal val="#ppt_w"/>
                                          </p:val>
                                        </p:tav>
                                      </p:tavLst>
                                    </p:anim>
                                    <p:anim calcmode="lin" valueType="num">
                                      <p:cBhvr>
                                        <p:cTn id="167" dur="2000" fill="hold"/>
                                        <p:tgtEl>
                                          <p:spTgt spid="2"/>
                                        </p:tgtEl>
                                        <p:attrNameLst>
                                          <p:attrName>ppt_h</p:attrName>
                                        </p:attrNameLst>
                                      </p:cBhvr>
                                      <p:tavLst>
                                        <p:tav tm="0">
                                          <p:val>
                                            <p:strVal val="4/3*#ppt_h"/>
                                          </p:val>
                                        </p:tav>
                                        <p:tav tm="100000">
                                          <p:val>
                                            <p:strVal val="#ppt_h"/>
                                          </p:val>
                                        </p:tav>
                                      </p:tavLst>
                                    </p:anim>
                                  </p:childTnLst>
                                </p:cTn>
                              </p:par>
                              <p:par>
                                <p:cTn id="168" presetID="16" presetClass="entr" presetSubtype="37"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Effect transition="in" filter="barn(outVertical)">
                                      <p:cBhvr>
                                        <p:cTn id="1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a:duotone>
              <a:schemeClr val="accent3">
                <a:shade val="45000"/>
                <a:satMod val="135000"/>
              </a:schemeClr>
              <a:prstClr val="white"/>
            </a:duotone>
          </a:blip>
          <a:stretch>
            <a:fillRect/>
          </a:stretch>
        </p:blipFill>
        <p:spPr>
          <a:xfrm>
            <a:off x="2000232" y="274804"/>
            <a:ext cx="4921702" cy="5154429"/>
          </a:xfrm>
          <a:prstGeom prst="rect">
            <a:avLst/>
          </a:prstGeom>
          <a:effectLst>
            <a:reflection blurRad="6350" stA="50000" endA="300" endPos="90000" dir="5400000" sy="-100000" algn="bl" rotWithShape="0"/>
          </a:effectLst>
        </p:spPr>
      </p:pic>
      <p:pic>
        <p:nvPicPr>
          <p:cNvPr id="4" name="3 Imagen" descr="espiral_verde_by_lizjblovato-d4xqmes.png"/>
          <p:cNvPicPr>
            <a:picLocks noChangeAspect="1"/>
          </p:cNvPicPr>
          <p:nvPr/>
        </p:nvPicPr>
        <p:blipFill>
          <a:blip r:embed="rId3">
            <a:duotone>
              <a:schemeClr val="accent3">
                <a:shade val="45000"/>
                <a:satMod val="135000"/>
              </a:schemeClr>
              <a:prstClr val="white"/>
            </a:duotone>
          </a:blip>
          <a:stretch>
            <a:fillRect/>
          </a:stretch>
        </p:blipFill>
        <p:spPr>
          <a:xfrm>
            <a:off x="2500298" y="0"/>
            <a:ext cx="4857784" cy="5154430"/>
          </a:xfrm>
          <a:prstGeom prst="rect">
            <a:avLst/>
          </a:prstGeom>
          <a:effectLst>
            <a:reflection blurRad="6350" stA="50000" endA="300" endPos="90000" dir="5400000" sy="-100000" algn="bl" rotWithShape="0"/>
          </a:effectLst>
        </p:spPr>
      </p:pic>
      <p:sp>
        <p:nvSpPr>
          <p:cNvPr id="5" name="4 Rectángulo"/>
          <p:cNvSpPr/>
          <p:nvPr/>
        </p:nvSpPr>
        <p:spPr>
          <a:xfrm>
            <a:off x="-321503" y="-464366"/>
            <a:ext cx="9787006" cy="9751288"/>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3"/>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2000"/>
                            </p:stCondLst>
                            <p:childTnLst>
                              <p:par>
                                <p:cTn id="20" presetID="23" presetClass="exit" presetSubtype="32" fill="hold"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fhn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811114"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754528"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167777"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969767"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383016"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611916" y="9723"/>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3025165" y="10811"/>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398130" y="972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811379" y="1081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397864"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811113"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754527"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167776"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969766"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383015"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611915" y="652645"/>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3025164" y="653733"/>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398129" y="652644"/>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811378" y="653732"/>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397864"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811113"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754527"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167776"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969766"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383015"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611915" y="1295610"/>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3025164" y="1296698"/>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398129" y="129560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811378" y="129669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397863"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811112"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754526"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167775"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969765"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383014"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611914" y="193853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3025163" y="193962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398128" y="193853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811377" y="193961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397866"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811115"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754529"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167778"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969768"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383017"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611917" y="2581490"/>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3025166" y="2582578"/>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398131" y="258148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811380" y="258257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397865"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811114"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754528"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167777"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969767"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383016"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611916" y="3224412"/>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3025165" y="3225500"/>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398130" y="3224411"/>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811379" y="3225499"/>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397865"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811114"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754528"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167777"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969767"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383016"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611916" y="3867377"/>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3025165" y="3868465"/>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398130" y="3867376"/>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811379" y="3868464"/>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397864"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811113"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754527"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167776"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969766"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383015"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611915" y="4510299"/>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3025164" y="4511387"/>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398129" y="4510298"/>
            <a:ext cx="191722" cy="884115"/>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811378" y="4511386"/>
            <a:ext cx="195364" cy="870638"/>
          </a:xfrm>
          <a:prstGeom prst="rect">
            <a:avLst/>
          </a:prstGeom>
          <a:gradFill flip="none" rotWithShape="1">
            <a:gsLst>
              <a:gs pos="24000">
                <a:srgbClr val="FFC000"/>
              </a:gs>
              <a:gs pos="50000">
                <a:srgbClr val="996633">
                  <a:shade val="67500"/>
                  <a:satMod val="115000"/>
                </a:srgbClr>
              </a:gs>
              <a:gs pos="100000">
                <a:srgbClr val="996633">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zf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36000">
                <a:schemeClr val="bg1"/>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16" presetClass="entr" presetSubtype="26"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arn(inHorizontal)">
                                      <p:cBhvr>
                                        <p:cTn id="49" dur="2000"/>
                                        <p:tgtEl>
                                          <p:spTgt spid="3"/>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arn(inHorizontal)">
                                      <p:cBhvr>
                                        <p:cTn id="52" dur="2000"/>
                                        <p:tgtEl>
                                          <p:spTgt spid="5"/>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Horizontal)">
                                      <p:cBhvr>
                                        <p:cTn id="55" dur="2000"/>
                                        <p:tgtEl>
                                          <p:spTgt spid="7"/>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2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arn(inHorizontal)">
                                      <p:cBhvr>
                                        <p:cTn id="61" dur="2000"/>
                                        <p:tgtEl>
                                          <p:spTgt spid="11"/>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inHorizontal)">
                                      <p:cBhvr>
                                        <p:cTn id="64" dur="2000"/>
                                        <p:tgtEl>
                                          <p:spTgt spid="4"/>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arn(inHorizontal)">
                                      <p:cBhvr>
                                        <p:cTn id="67" dur="2000"/>
                                        <p:tgtEl>
                                          <p:spTgt spid="6"/>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arn(inHorizontal)">
                                      <p:cBhvr>
                                        <p:cTn id="70" dur="2000"/>
                                        <p:tgtEl>
                                          <p:spTgt spid="8"/>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arn(inHorizontal)">
                                      <p:cBhvr>
                                        <p:cTn id="73" dur="2000"/>
                                        <p:tgtEl>
                                          <p:spTgt spid="10"/>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Horizontal)">
                                      <p:cBhvr>
                                        <p:cTn id="76" dur="2000"/>
                                        <p:tgtEl>
                                          <p:spTgt spid="12"/>
                                        </p:tgtEl>
                                      </p:cBhvr>
                                    </p:animEffect>
                                  </p:childTnLst>
                                </p:cTn>
                              </p:par>
                              <p:par>
                                <p:cTn id="77" presetID="3" presetClass="entr" presetSubtype="10" fill="hold" grpId="3" nodeType="with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blinds(horizontal)">
                                      <p:cBhvr>
                                        <p:cTn id="79" dur="2000"/>
                                        <p:tgtEl>
                                          <p:spTgt spid="3"/>
                                        </p:tgtEl>
                                      </p:cBhvr>
                                    </p:animEffect>
                                  </p:childTnLst>
                                </p:cTn>
                              </p:par>
                              <p:par>
                                <p:cTn id="80" presetID="3" presetClass="entr" presetSubtype="10" fill="hold" grpId="3"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blinds(horizontal)">
                                      <p:cBhvr>
                                        <p:cTn id="82" dur="2000"/>
                                        <p:tgtEl>
                                          <p:spTgt spid="4"/>
                                        </p:tgtEl>
                                      </p:cBhvr>
                                    </p:animEffect>
                                  </p:childTnLst>
                                </p:cTn>
                              </p:par>
                              <p:par>
                                <p:cTn id="83" presetID="3" presetClass="entr" presetSubtype="10" fill="hold" grpId="3" nodeType="with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blinds(horizontal)">
                                      <p:cBhvr>
                                        <p:cTn id="85" dur="2000"/>
                                        <p:tgtEl>
                                          <p:spTgt spid="5"/>
                                        </p:tgtEl>
                                      </p:cBhvr>
                                    </p:animEffect>
                                  </p:childTnLst>
                                </p:cTn>
                              </p:par>
                              <p:par>
                                <p:cTn id="86" presetID="3" presetClass="entr" presetSubtype="10" fill="hold" grpId="3" nodeType="withEffect">
                                  <p:stCondLst>
                                    <p:cond delay="0"/>
                                  </p:stCondLst>
                                  <p:childTnLst>
                                    <p:set>
                                      <p:cBhvr>
                                        <p:cTn id="87" dur="1" fill="hold">
                                          <p:stCondLst>
                                            <p:cond delay="0"/>
                                          </p:stCondLst>
                                        </p:cTn>
                                        <p:tgtEl>
                                          <p:spTgt spid="6"/>
                                        </p:tgtEl>
                                        <p:attrNameLst>
                                          <p:attrName>style.visibility</p:attrName>
                                        </p:attrNameLst>
                                      </p:cBhvr>
                                      <p:to>
                                        <p:strVal val="visible"/>
                                      </p:to>
                                    </p:set>
                                    <p:animEffect transition="in" filter="blinds(horizontal)">
                                      <p:cBhvr>
                                        <p:cTn id="88" dur="2000"/>
                                        <p:tgtEl>
                                          <p:spTgt spid="6"/>
                                        </p:tgtEl>
                                      </p:cBhvr>
                                    </p:animEffect>
                                  </p:childTnLst>
                                </p:cTn>
                              </p:par>
                              <p:par>
                                <p:cTn id="89" presetID="3" presetClass="entr" presetSubtype="10" fill="hold" grpId="3" nodeType="withEffect">
                                  <p:stCondLst>
                                    <p:cond delay="0"/>
                                  </p:stCondLst>
                                  <p:childTnLst>
                                    <p:set>
                                      <p:cBhvr>
                                        <p:cTn id="90" dur="1" fill="hold">
                                          <p:stCondLst>
                                            <p:cond delay="0"/>
                                          </p:stCondLst>
                                        </p:cTn>
                                        <p:tgtEl>
                                          <p:spTgt spid="7"/>
                                        </p:tgtEl>
                                        <p:attrNameLst>
                                          <p:attrName>style.visibility</p:attrName>
                                        </p:attrNameLst>
                                      </p:cBhvr>
                                      <p:to>
                                        <p:strVal val="visible"/>
                                      </p:to>
                                    </p:set>
                                    <p:animEffect transition="in" filter="blinds(horizontal)">
                                      <p:cBhvr>
                                        <p:cTn id="91" dur="2000"/>
                                        <p:tgtEl>
                                          <p:spTgt spid="7"/>
                                        </p:tgtEl>
                                      </p:cBhvr>
                                    </p:animEffect>
                                  </p:childTnLst>
                                </p:cTn>
                              </p:par>
                              <p:par>
                                <p:cTn id="92" presetID="3" presetClass="entr" presetSubtype="10" fill="hold" grpId="3"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blinds(horizontal)">
                                      <p:cBhvr>
                                        <p:cTn id="94" dur="2000"/>
                                        <p:tgtEl>
                                          <p:spTgt spid="8"/>
                                        </p:tgtEl>
                                      </p:cBhvr>
                                    </p:animEffect>
                                  </p:childTnLst>
                                </p:cTn>
                              </p:par>
                              <p:par>
                                <p:cTn id="95" presetID="3" presetClass="entr" presetSubtype="10" fill="hold" grpId="3" nodeType="withEffect">
                                  <p:stCondLst>
                                    <p:cond delay="0"/>
                                  </p:stCondLst>
                                  <p:childTnLst>
                                    <p:set>
                                      <p:cBhvr>
                                        <p:cTn id="96" dur="1" fill="hold">
                                          <p:stCondLst>
                                            <p:cond delay="0"/>
                                          </p:stCondLst>
                                        </p:cTn>
                                        <p:tgtEl>
                                          <p:spTgt spid="9"/>
                                        </p:tgtEl>
                                        <p:attrNameLst>
                                          <p:attrName>style.visibility</p:attrName>
                                        </p:attrNameLst>
                                      </p:cBhvr>
                                      <p:to>
                                        <p:strVal val="visible"/>
                                      </p:to>
                                    </p:set>
                                    <p:animEffect transition="in" filter="blinds(horizontal)">
                                      <p:cBhvr>
                                        <p:cTn id="97" dur="2000"/>
                                        <p:tgtEl>
                                          <p:spTgt spid="9"/>
                                        </p:tgtEl>
                                      </p:cBhvr>
                                    </p:animEffect>
                                  </p:childTnLst>
                                </p:cTn>
                              </p:par>
                              <p:par>
                                <p:cTn id="98" presetID="3" presetClass="entr" presetSubtype="10" fill="hold" grpId="3"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blinds(horizontal)">
                                      <p:cBhvr>
                                        <p:cTn id="100" dur="2000"/>
                                        <p:tgtEl>
                                          <p:spTgt spid="10"/>
                                        </p:tgtEl>
                                      </p:cBhvr>
                                    </p:animEffect>
                                  </p:childTnLst>
                                </p:cTn>
                              </p:par>
                              <p:par>
                                <p:cTn id="101" presetID="3" presetClass="entr" presetSubtype="10" fill="hold" grpId="3"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blinds(horizontal)">
                                      <p:cBhvr>
                                        <p:cTn id="103" dur="2000"/>
                                        <p:tgtEl>
                                          <p:spTgt spid="11"/>
                                        </p:tgtEl>
                                      </p:cBhvr>
                                    </p:animEffect>
                                  </p:childTnLst>
                                </p:cTn>
                              </p:par>
                              <p:par>
                                <p:cTn id="104" presetID="3" presetClass="entr" presetSubtype="10" fill="hold" grpId="3" nodeType="with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blinds(horizontal)">
                                      <p:cBhvr>
                                        <p:cTn id="106" dur="2000"/>
                                        <p:tgtEl>
                                          <p:spTgt spid="12"/>
                                        </p:tgtEl>
                                      </p:cBhvr>
                                    </p:animEffect>
                                  </p:childTnLst>
                                </p:cTn>
                              </p:par>
                            </p:childTnLst>
                          </p:cTn>
                        </p:par>
                        <p:par>
                          <p:cTn id="107" fill="hold">
                            <p:stCondLst>
                              <p:cond delay="2000"/>
                            </p:stCondLst>
                            <p:childTnLst>
                              <p:par>
                                <p:cTn id="108" presetID="2" presetClass="exit" presetSubtype="4" fill="hold" nodeType="afterEffect">
                                  <p:stCondLst>
                                    <p:cond delay="0"/>
                                  </p:stCondLst>
                                  <p:childTnLst>
                                    <p:anim calcmode="lin" valueType="num">
                                      <p:cBhvr additive="base">
                                        <p:cTn id="109" dur="2000"/>
                                        <p:tgtEl>
                                          <p:spTgt spid="3"/>
                                        </p:tgtEl>
                                        <p:attrNameLst>
                                          <p:attrName>ppt_x</p:attrName>
                                        </p:attrNameLst>
                                      </p:cBhvr>
                                      <p:tavLst>
                                        <p:tav tm="0">
                                          <p:val>
                                            <p:strVal val="ppt_x"/>
                                          </p:val>
                                        </p:tav>
                                        <p:tav tm="100000">
                                          <p:val>
                                            <p:strVal val="ppt_x"/>
                                          </p:val>
                                        </p:tav>
                                      </p:tavLst>
                                    </p:anim>
                                    <p:anim calcmode="lin" valueType="num">
                                      <p:cBhvr additive="base">
                                        <p:cTn id="110" dur="2000"/>
                                        <p:tgtEl>
                                          <p:spTgt spid="3"/>
                                        </p:tgtEl>
                                        <p:attrNameLst>
                                          <p:attrName>ppt_y</p:attrName>
                                        </p:attrNameLst>
                                      </p:cBhvr>
                                      <p:tavLst>
                                        <p:tav tm="0">
                                          <p:val>
                                            <p:strVal val="ppt_y"/>
                                          </p:val>
                                        </p:tav>
                                        <p:tav tm="100000">
                                          <p:val>
                                            <p:strVal val="1+ppt_h/2"/>
                                          </p:val>
                                        </p:tav>
                                      </p:tavLst>
                                    </p:anim>
                                    <p:set>
                                      <p:cBhvr>
                                        <p:cTn id="111" dur="1" fill="hold">
                                          <p:stCondLst>
                                            <p:cond delay="1999"/>
                                          </p:stCondLst>
                                        </p:cTn>
                                        <p:tgtEl>
                                          <p:spTgt spid="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ppt_x"/>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3" presetClass="exit" presetSubtype="5" fill="hold" nodeType="withEffect">
                                  <p:stCondLst>
                                    <p:cond delay="0"/>
                                  </p:stCondLst>
                                  <p:childTnLst>
                                    <p:animEffect transition="out" filter="blinds(vertical)">
                                      <p:cBhvr>
                                        <p:cTn id="149" dur="2000"/>
                                        <p:tgtEl>
                                          <p:spTgt spid="3"/>
                                        </p:tgtEl>
                                      </p:cBhvr>
                                    </p:animEffect>
                                    <p:set>
                                      <p:cBhvr>
                                        <p:cTn id="150" dur="1" fill="hold">
                                          <p:stCondLst>
                                            <p:cond delay="1999"/>
                                          </p:stCondLst>
                                        </p:cTn>
                                        <p:tgtEl>
                                          <p:spTgt spid="3"/>
                                        </p:tgtEl>
                                        <p:attrNameLst>
                                          <p:attrName>style.visibility</p:attrName>
                                        </p:attrNameLst>
                                      </p:cBhvr>
                                      <p:to>
                                        <p:strVal val="hidden"/>
                                      </p:to>
                                    </p:set>
                                  </p:childTnLst>
                                </p:cTn>
                              </p:par>
                              <p:par>
                                <p:cTn id="151" presetID="3" presetClass="exit" presetSubtype="5" fill="hold" nodeType="withEffect">
                                  <p:stCondLst>
                                    <p:cond delay="0"/>
                                  </p:stCondLst>
                                  <p:childTnLst>
                                    <p:animEffect transition="out" filter="blinds(vertical)">
                                      <p:cBhvr>
                                        <p:cTn id="152" dur="2000"/>
                                        <p:tgtEl>
                                          <p:spTgt spid="4"/>
                                        </p:tgtEl>
                                      </p:cBhvr>
                                    </p:animEffect>
                                    <p:set>
                                      <p:cBhvr>
                                        <p:cTn id="153" dur="1" fill="hold">
                                          <p:stCondLst>
                                            <p:cond delay="1999"/>
                                          </p:stCondLst>
                                        </p:cTn>
                                        <p:tgtEl>
                                          <p:spTgt spid="4"/>
                                        </p:tgtEl>
                                        <p:attrNameLst>
                                          <p:attrName>style.visibility</p:attrName>
                                        </p:attrNameLst>
                                      </p:cBhvr>
                                      <p:to>
                                        <p:strVal val="hidden"/>
                                      </p:to>
                                    </p:set>
                                  </p:childTnLst>
                                </p:cTn>
                              </p:par>
                              <p:par>
                                <p:cTn id="154" presetID="3" presetClass="exit" presetSubtype="5" fill="hold" nodeType="withEffect">
                                  <p:stCondLst>
                                    <p:cond delay="0"/>
                                  </p:stCondLst>
                                  <p:childTnLst>
                                    <p:animEffect transition="out" filter="blinds(vertical)">
                                      <p:cBhvr>
                                        <p:cTn id="155" dur="2000"/>
                                        <p:tgtEl>
                                          <p:spTgt spid="5"/>
                                        </p:tgtEl>
                                      </p:cBhvr>
                                    </p:animEffect>
                                    <p:set>
                                      <p:cBhvr>
                                        <p:cTn id="156" dur="1" fill="hold">
                                          <p:stCondLst>
                                            <p:cond delay="1999"/>
                                          </p:stCondLst>
                                        </p:cTn>
                                        <p:tgtEl>
                                          <p:spTgt spid="5"/>
                                        </p:tgtEl>
                                        <p:attrNameLst>
                                          <p:attrName>style.visibility</p:attrName>
                                        </p:attrNameLst>
                                      </p:cBhvr>
                                      <p:to>
                                        <p:strVal val="hidden"/>
                                      </p:to>
                                    </p:set>
                                  </p:childTnLst>
                                </p:cTn>
                              </p:par>
                              <p:par>
                                <p:cTn id="157" presetID="3" presetClass="exit" presetSubtype="5" fill="hold" nodeType="withEffect">
                                  <p:stCondLst>
                                    <p:cond delay="0"/>
                                  </p:stCondLst>
                                  <p:childTnLst>
                                    <p:animEffect transition="out" filter="blinds(vertical)">
                                      <p:cBhvr>
                                        <p:cTn id="158" dur="2000"/>
                                        <p:tgtEl>
                                          <p:spTgt spid="6"/>
                                        </p:tgtEl>
                                      </p:cBhvr>
                                    </p:animEffect>
                                    <p:set>
                                      <p:cBhvr>
                                        <p:cTn id="159" dur="1" fill="hold">
                                          <p:stCondLst>
                                            <p:cond delay="1999"/>
                                          </p:stCondLst>
                                        </p:cTn>
                                        <p:tgtEl>
                                          <p:spTgt spid="6"/>
                                        </p:tgtEl>
                                        <p:attrNameLst>
                                          <p:attrName>style.visibility</p:attrName>
                                        </p:attrNameLst>
                                      </p:cBhvr>
                                      <p:to>
                                        <p:strVal val="hidden"/>
                                      </p:to>
                                    </p:set>
                                  </p:childTnLst>
                                </p:cTn>
                              </p:par>
                              <p:par>
                                <p:cTn id="160" presetID="3" presetClass="exit" presetSubtype="5" fill="hold" nodeType="withEffect">
                                  <p:stCondLst>
                                    <p:cond delay="0"/>
                                  </p:stCondLst>
                                  <p:childTnLst>
                                    <p:animEffect transition="out" filter="blinds(vertical)">
                                      <p:cBhvr>
                                        <p:cTn id="161" dur="2000"/>
                                        <p:tgtEl>
                                          <p:spTgt spid="7"/>
                                        </p:tgtEl>
                                      </p:cBhvr>
                                    </p:animEffect>
                                    <p:set>
                                      <p:cBhvr>
                                        <p:cTn id="162" dur="1" fill="hold">
                                          <p:stCondLst>
                                            <p:cond delay="1999"/>
                                          </p:stCondLst>
                                        </p:cTn>
                                        <p:tgtEl>
                                          <p:spTgt spid="7"/>
                                        </p:tgtEl>
                                        <p:attrNameLst>
                                          <p:attrName>style.visibility</p:attrName>
                                        </p:attrNameLst>
                                      </p:cBhvr>
                                      <p:to>
                                        <p:strVal val="hidden"/>
                                      </p:to>
                                    </p:set>
                                  </p:childTnLst>
                                </p:cTn>
                              </p:par>
                              <p:par>
                                <p:cTn id="163" presetID="3" presetClass="exit" presetSubtype="5" fill="hold" nodeType="withEffect">
                                  <p:stCondLst>
                                    <p:cond delay="0"/>
                                  </p:stCondLst>
                                  <p:childTnLst>
                                    <p:animEffect transition="out" filter="blinds(vertical)">
                                      <p:cBhvr>
                                        <p:cTn id="164" dur="2000"/>
                                        <p:tgtEl>
                                          <p:spTgt spid="8"/>
                                        </p:tgtEl>
                                      </p:cBhvr>
                                    </p:animEffect>
                                    <p:set>
                                      <p:cBhvr>
                                        <p:cTn id="165" dur="1" fill="hold">
                                          <p:stCondLst>
                                            <p:cond delay="1999"/>
                                          </p:stCondLst>
                                        </p:cTn>
                                        <p:tgtEl>
                                          <p:spTgt spid="8"/>
                                        </p:tgtEl>
                                        <p:attrNameLst>
                                          <p:attrName>style.visibility</p:attrName>
                                        </p:attrNameLst>
                                      </p:cBhvr>
                                      <p:to>
                                        <p:strVal val="hidden"/>
                                      </p:to>
                                    </p:set>
                                  </p:childTnLst>
                                </p:cTn>
                              </p:par>
                              <p:par>
                                <p:cTn id="166" presetID="3" presetClass="exit" presetSubtype="5" fill="hold" nodeType="withEffect">
                                  <p:stCondLst>
                                    <p:cond delay="0"/>
                                  </p:stCondLst>
                                  <p:childTnLst>
                                    <p:animEffect transition="out" filter="blinds(vertical)">
                                      <p:cBhvr>
                                        <p:cTn id="167" dur="2000"/>
                                        <p:tgtEl>
                                          <p:spTgt spid="9"/>
                                        </p:tgtEl>
                                      </p:cBhvr>
                                    </p:animEffect>
                                    <p:set>
                                      <p:cBhvr>
                                        <p:cTn id="168" dur="1" fill="hold">
                                          <p:stCondLst>
                                            <p:cond delay="1999"/>
                                          </p:stCondLst>
                                        </p:cTn>
                                        <p:tgtEl>
                                          <p:spTgt spid="9"/>
                                        </p:tgtEl>
                                        <p:attrNameLst>
                                          <p:attrName>style.visibility</p:attrName>
                                        </p:attrNameLst>
                                      </p:cBhvr>
                                      <p:to>
                                        <p:strVal val="hidden"/>
                                      </p:to>
                                    </p:set>
                                  </p:childTnLst>
                                </p:cTn>
                              </p:par>
                              <p:par>
                                <p:cTn id="169" presetID="3" presetClass="exit" presetSubtype="5" fill="hold" nodeType="withEffect">
                                  <p:stCondLst>
                                    <p:cond delay="0"/>
                                  </p:stCondLst>
                                  <p:childTnLst>
                                    <p:animEffect transition="out" filter="blinds(vertical)">
                                      <p:cBhvr>
                                        <p:cTn id="170" dur="2000"/>
                                        <p:tgtEl>
                                          <p:spTgt spid="10"/>
                                        </p:tgtEl>
                                      </p:cBhvr>
                                    </p:animEffect>
                                    <p:set>
                                      <p:cBhvr>
                                        <p:cTn id="171" dur="1" fill="hold">
                                          <p:stCondLst>
                                            <p:cond delay="1999"/>
                                          </p:stCondLst>
                                        </p:cTn>
                                        <p:tgtEl>
                                          <p:spTgt spid="10"/>
                                        </p:tgtEl>
                                        <p:attrNameLst>
                                          <p:attrName>style.visibility</p:attrName>
                                        </p:attrNameLst>
                                      </p:cBhvr>
                                      <p:to>
                                        <p:strVal val="hidden"/>
                                      </p:to>
                                    </p:set>
                                  </p:childTnLst>
                                </p:cTn>
                              </p:par>
                              <p:par>
                                <p:cTn id="172" presetID="3" presetClass="exit" presetSubtype="5" fill="hold" nodeType="withEffect">
                                  <p:stCondLst>
                                    <p:cond delay="0"/>
                                  </p:stCondLst>
                                  <p:childTnLst>
                                    <p:animEffect transition="out" filter="blinds(vertical)">
                                      <p:cBhvr>
                                        <p:cTn id="173" dur="2000"/>
                                        <p:tgtEl>
                                          <p:spTgt spid="11"/>
                                        </p:tgtEl>
                                      </p:cBhvr>
                                    </p:animEffect>
                                    <p:set>
                                      <p:cBhvr>
                                        <p:cTn id="174" dur="1" fill="hold">
                                          <p:stCondLst>
                                            <p:cond delay="1999"/>
                                          </p:stCondLst>
                                        </p:cTn>
                                        <p:tgtEl>
                                          <p:spTgt spid="11"/>
                                        </p:tgtEl>
                                        <p:attrNameLst>
                                          <p:attrName>style.visibility</p:attrName>
                                        </p:attrNameLst>
                                      </p:cBhvr>
                                      <p:to>
                                        <p:strVal val="hidden"/>
                                      </p:to>
                                    </p:set>
                                  </p:childTnLst>
                                </p:cTn>
                              </p:par>
                              <p:par>
                                <p:cTn id="175" presetID="3" presetClass="exit" presetSubtype="5" fill="hold" nodeType="withEffect">
                                  <p:stCondLst>
                                    <p:cond delay="0"/>
                                  </p:stCondLst>
                                  <p:childTnLst>
                                    <p:animEffect transition="out" filter="blinds(vertical)">
                                      <p:cBhvr>
                                        <p:cTn id="176" dur="2000"/>
                                        <p:tgtEl>
                                          <p:spTgt spid="12"/>
                                        </p:tgtEl>
                                      </p:cBhvr>
                                    </p:animEffect>
                                    <p:set>
                                      <p:cBhvr>
                                        <p:cTn id="177" dur="1" fill="hold">
                                          <p:stCondLst>
                                            <p:cond delay="1999"/>
                                          </p:stCondLst>
                                        </p:cTn>
                                        <p:tgtEl>
                                          <p:spTgt spid="12"/>
                                        </p:tgtEl>
                                        <p:attrNameLst>
                                          <p:attrName>style.visibility</p:attrName>
                                        </p:attrNameLst>
                                      </p:cBhvr>
                                      <p:to>
                                        <p:strVal val="hidden"/>
                                      </p:to>
                                    </p:set>
                                  </p:childTnLst>
                                </p:cTn>
                              </p:par>
                              <p:par>
                                <p:cTn id="178" presetID="23" presetClass="entr" presetSubtype="288"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ppt_w</p:attrName>
                                        </p:attrNameLst>
                                      </p:cBhvr>
                                      <p:tavLst>
                                        <p:tav tm="0">
                                          <p:val>
                                            <p:strVal val="4/3*#ppt_w"/>
                                          </p:val>
                                        </p:tav>
                                        <p:tav tm="100000">
                                          <p:val>
                                            <p:strVal val="#ppt_w"/>
                                          </p:val>
                                        </p:tav>
                                      </p:tavLst>
                                    </p:anim>
                                    <p:anim calcmode="lin" valueType="num">
                                      <p:cBhvr>
                                        <p:cTn id="181" dur="2000" fill="hold"/>
                                        <p:tgtEl>
                                          <p:spTgt spid="2"/>
                                        </p:tgtEl>
                                        <p:attrNameLst>
                                          <p:attrName>ppt_h</p:attrName>
                                        </p:attrNameLst>
                                      </p:cBhvr>
                                      <p:tavLst>
                                        <p:tav tm="0">
                                          <p:val>
                                            <p:strVal val="4/3*#ppt_h"/>
                                          </p:val>
                                        </p:tav>
                                        <p:tav tm="100000">
                                          <p:val>
                                            <p:strVal val="#ppt_h"/>
                                          </p:val>
                                        </p:tav>
                                      </p:tavLst>
                                    </p:anim>
                                  </p:childTnLst>
                                </p:cTn>
                              </p:par>
                              <p:par>
                                <p:cTn id="182" presetID="16" presetClass="entr" presetSubtype="4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Horizont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4" grpId="0" animBg="1"/>
      <p:bldP spid="4" grpId="1" animBg="1"/>
      <p:bldP spid="4" grpId="3" animBg="1"/>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ree-1754051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14310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rgbClr val="47642A">
                  <a:shade val="67500"/>
                  <a:satMod val="115000"/>
                </a:srgbClr>
              </a:gs>
              <a:gs pos="100000">
                <a:srgbClr val="47642A">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643438" y="1000114"/>
            <a:ext cx="2571768" cy="3107553"/>
          </a:xfrm>
          <a:prstGeom prst="curvedRightArrow">
            <a:avLst>
              <a:gd name="adj1" fmla="val 46605"/>
              <a:gd name="adj2" fmla="val 41061"/>
              <a:gd name="adj3" fmla="val 1053"/>
            </a:avLst>
          </a:prstGeom>
          <a:gradFill flip="none" rotWithShape="1">
            <a:gsLst>
              <a:gs pos="0">
                <a:schemeClr val="accent3">
                  <a:lumMod val="20000"/>
                  <a:lumOff val="80000"/>
                </a:schemeClr>
              </a:gs>
              <a:gs pos="50000">
                <a:srgbClr val="47642A">
                  <a:shade val="67500"/>
                  <a:satMod val="115000"/>
                </a:srgbClr>
              </a:gs>
              <a:gs pos="100000">
                <a:srgbClr val="47642A">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hj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gradFill flip="none" rotWithShape="1">
            <a:gsLst>
              <a:gs pos="55000">
                <a:srgbClr val="FF0000"/>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5" name="54 Imagen" descr="cooltext267582327835748.png"/>
          <p:cNvPicPr>
            <a:picLocks noChangeAspect="1"/>
          </p:cNvPicPr>
          <p:nvPr/>
        </p:nvPicPr>
        <p:blipFill>
          <a:blip r:embed="rId3">
            <a:duotone>
              <a:prstClr val="black"/>
              <a:srgbClr val="FF0000">
                <a:tint val="45000"/>
                <a:satMod val="400000"/>
              </a:srgbClr>
            </a:duotone>
            <a:lum contrast="40000"/>
          </a:blip>
          <a:stretch>
            <a:fillRect/>
          </a:stretch>
        </p:blipFill>
        <p:spPr>
          <a:xfrm rot="20455978">
            <a:off x="2596419" y="3530180"/>
            <a:ext cx="1639215" cy="863778"/>
          </a:xfrm>
          <a:prstGeom prst="rect">
            <a:avLst/>
          </a:prstGeom>
        </p:spPr>
      </p:pic>
      <p:sp>
        <p:nvSpPr>
          <p:cNvPr id="56" name="4 Rectángulo"/>
          <p:cNvSpPr/>
          <p:nvPr/>
        </p:nvSpPr>
        <p:spPr>
          <a:xfrm>
            <a:off x="-321503" y="-464365"/>
            <a:ext cx="9787006" cy="6072230"/>
          </a:xfrm>
          <a:prstGeom prst="rect">
            <a:avLst/>
          </a:prstGeom>
          <a:gradFill flip="none" rotWithShape="1">
            <a:gsLst>
              <a:gs pos="42000">
                <a:schemeClr val="bg2"/>
              </a:gs>
              <a:gs pos="25000">
                <a:srgbClr val="21D6E0"/>
              </a:gs>
              <a:gs pos="75000">
                <a:srgbClr val="0087E6"/>
              </a:gs>
              <a:gs pos="100000">
                <a:srgbClr val="005CBF"/>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par>
                          <p:cTn id="483" fill="hold">
                            <p:stCondLst>
                              <p:cond delay="4000"/>
                            </p:stCondLst>
                            <p:childTnLst>
                              <p:par>
                                <p:cTn id="484" presetID="52" presetClass="entr" presetSubtype="0" fill="hold" nodeType="afterEffect">
                                  <p:stCondLst>
                                    <p:cond delay="0"/>
                                  </p:stCondLst>
                                  <p:childTnLst>
                                    <p:set>
                                      <p:cBhvr>
                                        <p:cTn id="485" dur="1" fill="hold">
                                          <p:stCondLst>
                                            <p:cond delay="0"/>
                                          </p:stCondLst>
                                        </p:cTn>
                                        <p:tgtEl>
                                          <p:spTgt spid="55"/>
                                        </p:tgtEl>
                                        <p:attrNameLst>
                                          <p:attrName>style.visibility</p:attrName>
                                        </p:attrNameLst>
                                      </p:cBhvr>
                                      <p:to>
                                        <p:strVal val="visible"/>
                                      </p:to>
                                    </p:set>
                                    <p:animScale>
                                      <p:cBhvr>
                                        <p:cTn id="486" dur="2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7" dur="2000" decel="50000" fill="hold">
                                          <p:stCondLst>
                                            <p:cond delay="0"/>
                                          </p:stCondLst>
                                        </p:cTn>
                                        <p:tgtEl>
                                          <p:spTgt spid="55"/>
                                        </p:tgtEl>
                                        <p:attrNameLst>
                                          <p:attrName>ppt_x</p:attrName>
                                          <p:attrName>ppt_y</p:attrName>
                                        </p:attrNameLst>
                                      </p:cBhvr>
                                    </p:animMotion>
                                    <p:animEffect transition="in" filter="fade">
                                      <p:cBhvr>
                                        <p:cTn id="48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4  okoka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Presentación4  okokace</Template>
  <TotalTime>0</TotalTime>
  <Words>813</Words>
  <Application>Microsoft Office PowerPoint</Application>
  <PresentationFormat>Presentación en pantalla (16:9)</PresentationFormat>
  <Paragraphs>15</Paragraphs>
  <Slides>40</Slides>
  <Notes>0</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Presentación4  okokace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2017-11-29T13:34:00Z</dcterms:created>
  <dcterms:modified xsi:type="dcterms:W3CDTF">2017-11-29T13:38:23Z</dcterms:modified>
</cp:coreProperties>
</file>