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wav"/>
  <Default Extension="gif" ContentType="image/gif"/>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slideLayouts/slideLayout13.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3" r:id="rId2"/>
    <p:sldMasterId id="2147483666" r:id="rId3"/>
  </p:sldMasterIdLst>
  <p:notesMasterIdLst>
    <p:notesMasterId r:id="rId24"/>
  </p:notesMasterIdLst>
  <p:sldIdLst>
    <p:sldId id="316" r:id="rId4"/>
    <p:sldId id="445" r:id="rId5"/>
    <p:sldId id="450" r:id="rId6"/>
    <p:sldId id="456" r:id="rId7"/>
    <p:sldId id="439" r:id="rId8"/>
    <p:sldId id="410" r:id="rId9"/>
    <p:sldId id="430" r:id="rId10"/>
    <p:sldId id="448" r:id="rId11"/>
    <p:sldId id="457" r:id="rId12"/>
    <p:sldId id="460" r:id="rId13"/>
    <p:sldId id="459" r:id="rId14"/>
    <p:sldId id="461" r:id="rId15"/>
    <p:sldId id="458" r:id="rId16"/>
    <p:sldId id="451" r:id="rId17"/>
    <p:sldId id="455" r:id="rId18"/>
    <p:sldId id="452" r:id="rId19"/>
    <p:sldId id="402" r:id="rId20"/>
    <p:sldId id="449" r:id="rId21"/>
    <p:sldId id="317" r:id="rId22"/>
    <p:sldId id="463" r:id="rId23"/>
  </p:sldIdLst>
  <p:sldSz cx="10080625" cy="6858000"/>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100000" saltData="7a5WyOPaEDNUyIYMWMEj/w==" hashData="km2q0BHlhzo6KVl3bNTKQJYUNp0="/>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9933FF"/>
    <a:srgbClr val="6600FF"/>
    <a:srgbClr val="3B32EE"/>
    <a:srgbClr val="0000FF"/>
    <a:srgbClr val="FF00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napVertSplitter="1" vertBarState="minimized" horzBarState="maximized">
    <p:restoredLeft sz="15619" autoAdjust="0"/>
    <p:restoredTop sz="94671" autoAdjust="0"/>
  </p:normalViewPr>
  <p:slideViewPr>
    <p:cSldViewPr>
      <p:cViewPr>
        <p:scale>
          <a:sx n="50" d="100"/>
          <a:sy n="50" d="100"/>
        </p:scale>
        <p:origin x="-1422" y="-558"/>
      </p:cViewPr>
      <p:guideLst>
        <p:guide orient="horz" pos="2160"/>
        <p:guide pos="3176"/>
      </p:guideLst>
    </p:cSldViewPr>
  </p:slideViewPr>
  <p:notesTextViewPr>
    <p:cViewPr>
      <p:scale>
        <a:sx n="100" d="100"/>
        <a:sy n="100" d="100"/>
      </p:scale>
      <p:origin x="0" y="0"/>
    </p:cViewPr>
  </p:notesTextViewPr>
  <p:sorterViewPr>
    <p:cViewPr>
      <p:scale>
        <a:sx n="66" d="100"/>
        <a:sy n="66"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5.xml"/><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viewProps" Target="viewProps.xml"/><Relationship Id="rId3" Type="http://schemas.openxmlformats.org/officeDocument/2006/relationships/slideMaster" Target="slideMasters/slideMaster3.xml"/><Relationship Id="rId21" Type="http://schemas.openxmlformats.org/officeDocument/2006/relationships/slide" Target="slides/slide18.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presProps" Target="presProps.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slide" Target="slides/slide17.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notesMaster" Target="notesMasters/notesMaster1.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tableStyles" Target="tableStyles.xml"/><Relationship Id="rId10" Type="http://schemas.openxmlformats.org/officeDocument/2006/relationships/slide" Target="slides/slide7.xml"/><Relationship Id="rId19" Type="http://schemas.openxmlformats.org/officeDocument/2006/relationships/slide" Target="slides/slide16.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8FB697CF-19D3-4255-BB67-4E05E5938DEA}" type="datetimeFigureOut">
              <a:rPr lang="es-ES" smtClean="0"/>
              <a:t>06/05/2020</a:t>
            </a:fld>
            <a:endParaRPr lang="es-ES"/>
          </a:p>
        </p:txBody>
      </p:sp>
      <p:sp>
        <p:nvSpPr>
          <p:cNvPr id="4" name="3 Marcador de imagen de diapositiva"/>
          <p:cNvSpPr>
            <a:spLocks noGrp="1" noRot="1" noChangeAspect="1"/>
          </p:cNvSpPr>
          <p:nvPr>
            <p:ph type="sldImg" idx="2"/>
          </p:nvPr>
        </p:nvSpPr>
        <p:spPr>
          <a:xfrm>
            <a:off x="909638" y="685800"/>
            <a:ext cx="5038725" cy="3429000"/>
          </a:xfrm>
          <a:prstGeom prst="rect">
            <a:avLst/>
          </a:prstGeom>
          <a:noFill/>
          <a:ln w="12700">
            <a:solidFill>
              <a:prstClr val="black"/>
            </a:solidFill>
          </a:ln>
        </p:spPr>
        <p:txBody>
          <a:bodyPr vert="horz" lIns="91440" tIns="45720" rIns="91440" bIns="45720" rtlCol="0" anchor="ctr"/>
          <a:lstStyle/>
          <a:p>
            <a:endParaRPr lang="es-ES"/>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A5418E6A-1A04-4245-903D-2F74E3CB2EA1}" type="slidenum">
              <a:rPr lang="es-ES" smtClean="0"/>
              <a:t>‹Nº›</a:t>
            </a:fld>
            <a:endParaRPr lang="es-ES"/>
          </a:p>
        </p:txBody>
      </p:sp>
    </p:spTree>
    <p:extLst>
      <p:ext uri="{BB962C8B-B14F-4D97-AF65-F5344CB8AC3E}">
        <p14:creationId xmlns:p14="http://schemas.microsoft.com/office/powerpoint/2010/main" val="165799321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a:xfrm>
            <a:off x="909638" y="685800"/>
            <a:ext cx="5038725" cy="3429000"/>
          </a:xfrm>
        </p:spPr>
      </p:sp>
      <p:sp>
        <p:nvSpPr>
          <p:cNvPr id="3" name="2 Marcador de notas"/>
          <p:cNvSpPr>
            <a:spLocks noGrp="1"/>
          </p:cNvSpPr>
          <p:nvPr>
            <p:ph type="body" idx="1"/>
          </p:nvPr>
        </p:nvSpPr>
        <p:spPr/>
        <p:txBody>
          <a:bodyPr/>
          <a:lstStyle/>
          <a:p>
            <a:endParaRPr lang="es-ES" dirty="0"/>
          </a:p>
        </p:txBody>
      </p:sp>
      <p:sp>
        <p:nvSpPr>
          <p:cNvPr id="4" name="3 Marcador de número de diapositiva"/>
          <p:cNvSpPr>
            <a:spLocks noGrp="1"/>
          </p:cNvSpPr>
          <p:nvPr>
            <p:ph type="sldNum" sz="quarter" idx="10"/>
          </p:nvPr>
        </p:nvSpPr>
        <p:spPr/>
        <p:txBody>
          <a:bodyPr/>
          <a:lstStyle/>
          <a:p>
            <a:fld id="{A5418E6A-1A04-4245-903D-2F74E3CB2EA1}" type="slidenum">
              <a:rPr lang="es-ES" smtClean="0"/>
              <a:t>7</a:t>
            </a:fld>
            <a:endParaRPr lang="es-ES"/>
          </a:p>
        </p:txBody>
      </p:sp>
    </p:spTree>
    <p:extLst>
      <p:ext uri="{BB962C8B-B14F-4D97-AF65-F5344CB8AC3E}">
        <p14:creationId xmlns:p14="http://schemas.microsoft.com/office/powerpoint/2010/main" val="279135395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756048" y="2130436"/>
            <a:ext cx="8568531"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512094" y="3886200"/>
            <a:ext cx="7056438"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0E520D41-39D7-458C-BDC9-CA3350A7F61A}" type="datetimeFigureOut">
              <a:rPr lang="es-ES" smtClean="0"/>
              <a:t>06/05/2020</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920D6E63-E413-45BB-9D98-02F712EB0ECB}" type="slidenum">
              <a:rPr lang="es-ES" smtClean="0"/>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3000" advTm="8000">
        <p14:shred/>
      </p:transition>
    </mc:Choice>
    <mc:Fallback xmlns="">
      <p:transition spd="slow" advTm="8000">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0E520D41-39D7-458C-BDC9-CA3350A7F61A}" type="datetimeFigureOut">
              <a:rPr lang="es-ES" smtClean="0"/>
              <a:t>06/05/2020</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920D6E63-E413-45BB-9D98-02F712EB0ECB}" type="slidenum">
              <a:rPr lang="es-ES" smtClean="0"/>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3000" advTm="8000">
        <p14:shred/>
      </p:transition>
    </mc:Choice>
    <mc:Fallback xmlns="">
      <p:transition spd="slow" advTm="8000">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96301" y="4406911"/>
            <a:ext cx="8568531"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96301" y="2906713"/>
            <a:ext cx="8568531"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0E520D41-39D7-458C-BDC9-CA3350A7F61A}" type="datetimeFigureOut">
              <a:rPr lang="es-ES" smtClean="0"/>
              <a:t>06/05/2020</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920D6E63-E413-45BB-9D98-02F712EB0ECB}" type="slidenum">
              <a:rPr lang="es-ES" smtClean="0"/>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3000" advTm="8000">
        <p14:shred/>
      </p:transition>
    </mc:Choice>
    <mc:Fallback xmlns="">
      <p:transition spd="slow" advTm="800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504032" y="1600206"/>
            <a:ext cx="4452276"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5124318" y="1600206"/>
            <a:ext cx="4452276"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0E520D41-39D7-458C-BDC9-CA3350A7F61A}" type="datetimeFigureOut">
              <a:rPr lang="es-ES" smtClean="0"/>
              <a:t>06/05/2020</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920D6E63-E413-45BB-9D98-02F712EB0ECB}" type="slidenum">
              <a:rPr lang="es-ES" smtClean="0"/>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3000" advTm="8000">
        <p14:shred/>
      </p:transition>
    </mc:Choice>
    <mc:Fallback xmlns="">
      <p:transition spd="slow" advTm="800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504034" y="1535113"/>
            <a:ext cx="445402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504034" y="2174875"/>
            <a:ext cx="445402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5120822" y="1535113"/>
            <a:ext cx="4455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5120822" y="2174875"/>
            <a:ext cx="4455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0E520D41-39D7-458C-BDC9-CA3350A7F61A}" type="datetimeFigureOut">
              <a:rPr lang="es-ES" smtClean="0"/>
              <a:t>06/05/2020</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920D6E63-E413-45BB-9D98-02F712EB0ECB}" type="slidenum">
              <a:rPr lang="es-ES" smtClean="0"/>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3000" advTm="8000">
        <p14:shred/>
      </p:transition>
    </mc:Choice>
    <mc:Fallback xmlns="">
      <p:transition spd="slow" advTm="800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0E520D41-39D7-458C-BDC9-CA3350A7F61A}" type="datetimeFigureOut">
              <a:rPr lang="es-ES" smtClean="0"/>
              <a:t>06/05/2020</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920D6E63-E413-45BB-9D98-02F712EB0ECB}" type="slidenum">
              <a:rPr lang="es-ES" smtClean="0"/>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3000" advTm="8000">
        <p14:shred/>
      </p:transition>
    </mc:Choice>
    <mc:Fallback xmlns="">
      <p:transition spd="slow" advTm="800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0E520D41-39D7-458C-BDC9-CA3350A7F61A}" type="datetimeFigureOut">
              <a:rPr lang="es-ES" smtClean="0"/>
              <a:t>06/05/2020</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920D6E63-E413-45BB-9D98-02F712EB0ECB}" type="slidenum">
              <a:rPr lang="es-ES" smtClean="0"/>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3000" advTm="8000">
        <p14:shred/>
      </p:transition>
    </mc:Choice>
    <mc:Fallback xmlns="">
      <p:transition spd="slow" advTm="8000">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504035" y="273050"/>
            <a:ext cx="3316456"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941244" y="273061"/>
            <a:ext cx="56353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504035" y="1435103"/>
            <a:ext cx="3316456"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0E520D41-39D7-458C-BDC9-CA3350A7F61A}" type="datetimeFigureOut">
              <a:rPr lang="es-ES" smtClean="0"/>
              <a:t>06/05/2020</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920D6E63-E413-45BB-9D98-02F712EB0ECB}" type="slidenum">
              <a:rPr lang="es-ES" smtClean="0"/>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3000" advTm="8000">
        <p14:shred/>
      </p:transition>
    </mc:Choice>
    <mc:Fallback xmlns="">
      <p:transition spd="slow" advTm="800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975875" y="4800600"/>
            <a:ext cx="6048375"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975875" y="612775"/>
            <a:ext cx="6048375"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1975875" y="5367338"/>
            <a:ext cx="6048375"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0E520D41-39D7-458C-BDC9-CA3350A7F61A}" type="datetimeFigureOut">
              <a:rPr lang="es-ES" smtClean="0"/>
              <a:t>06/05/2020</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920D6E63-E413-45BB-9D98-02F712EB0ECB}" type="slidenum">
              <a:rPr lang="es-ES" smtClean="0"/>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3000" advTm="8000">
        <p14:shred/>
      </p:transition>
    </mc:Choice>
    <mc:Fallback xmlns="">
      <p:transition spd="slow" advTm="800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0E520D41-39D7-458C-BDC9-CA3350A7F61A}" type="datetimeFigureOut">
              <a:rPr lang="es-ES" smtClean="0"/>
              <a:t>06/05/2020</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920D6E63-E413-45BB-9D98-02F712EB0ECB}" type="slidenum">
              <a:rPr lang="es-ES" smtClean="0"/>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3000" advTm="8000">
        <p14:shred/>
      </p:transition>
    </mc:Choice>
    <mc:Fallback xmlns="">
      <p:transition spd="slow" advTm="800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7308454" y="274649"/>
            <a:ext cx="2268141"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504036" y="274649"/>
            <a:ext cx="6636411"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0E520D41-39D7-458C-BDC9-CA3350A7F61A}" type="datetimeFigureOut">
              <a:rPr lang="es-ES" smtClean="0"/>
              <a:t>06/05/2020</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920D6E63-E413-45BB-9D98-02F712EB0ECB}" type="slidenum">
              <a:rPr lang="es-ES" smtClean="0"/>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3000" advTm="8000">
        <p14:shred/>
      </p:transition>
    </mc:Choice>
    <mc:Fallback xmlns="">
      <p:transition spd="slow" advTm="8000">
        <p:fade/>
      </p:transition>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type="blank">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0E520D41-39D7-458C-BDC9-CA3350A7F61A}" type="datetimeFigureOut">
              <a:rPr lang="es-ES" smtClean="0"/>
              <a:t>06/05/2020</a:t>
            </a:fld>
            <a:endParaRPr lang="es-ES"/>
          </a:p>
        </p:txBody>
      </p:sp>
      <p:sp>
        <p:nvSpPr>
          <p:cNvPr id="3" name="2 Marcador de pie de página"/>
          <p:cNvSpPr>
            <a:spLocks noGrp="1"/>
          </p:cNvSpPr>
          <p:nvPr>
            <p:ph type="ftr" sz="quarter" idx="11"/>
          </p:nvPr>
        </p:nvSpPr>
        <p:spPr>
          <a:xfrm>
            <a:off x="3444215" y="6356361"/>
            <a:ext cx="3192198" cy="365125"/>
          </a:xfrm>
          <a:prstGeom prst="rect">
            <a:avLst/>
          </a:prstGeom>
        </p:spPr>
        <p:txBody>
          <a:bodyPr/>
          <a:lstStyle/>
          <a:p>
            <a:endParaRPr lang="es-ES"/>
          </a:p>
        </p:txBody>
      </p:sp>
      <p:sp>
        <p:nvSpPr>
          <p:cNvPr id="4" name="3 Marcador de número de diapositiva"/>
          <p:cNvSpPr>
            <a:spLocks noGrp="1"/>
          </p:cNvSpPr>
          <p:nvPr>
            <p:ph type="sldNum" sz="quarter" idx="12"/>
          </p:nvPr>
        </p:nvSpPr>
        <p:spPr>
          <a:xfrm>
            <a:off x="7224449" y="6356361"/>
            <a:ext cx="2352146" cy="365125"/>
          </a:xfrm>
          <a:prstGeom prst="rect">
            <a:avLst/>
          </a:prstGeom>
        </p:spPr>
        <p:txBody>
          <a:bodyPr/>
          <a:lstStyle/>
          <a:p>
            <a:fld id="{920D6E63-E413-45BB-9D98-02F712EB0ECB}" type="slidenum">
              <a:rPr lang="es-ES" smtClean="0"/>
              <a:t>‹Nº›</a:t>
            </a:fld>
            <a:endParaRPr lang="es-ES"/>
          </a:p>
        </p:txBody>
      </p:sp>
    </p:spTree>
    <p:extLst>
      <p:ext uri="{BB962C8B-B14F-4D97-AF65-F5344CB8AC3E}">
        <p14:creationId xmlns:p14="http://schemas.microsoft.com/office/powerpoint/2010/main" val="525208276"/>
      </p:ext>
    </p:extLst>
  </p:cSld>
  <p:clrMapOvr>
    <a:masterClrMapping/>
  </p:clrMapOvr>
  <mc:AlternateContent xmlns:mc="http://schemas.openxmlformats.org/markup-compatibility/2006" xmlns:p14="http://schemas.microsoft.com/office/powerpoint/2010/main">
    <mc:Choice Requires="p14">
      <p:transition spd="slow" p14:dur="3000" advTm="8000">
        <p14:shred/>
      </p:transition>
    </mc:Choice>
    <mc:Fallback xmlns="">
      <p:transition spd="slow" advTm="8000">
        <p:fade/>
      </p:transition>
    </mc:Fallback>
  </mc:AlternateContent>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756047" y="2130428"/>
            <a:ext cx="8568531" cy="1470025"/>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512094" y="3886200"/>
            <a:ext cx="7056438"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
              <a:solidFill>
                <a:srgbClr val="000000"/>
              </a:solidFill>
            </a:endParaRPr>
          </a:p>
        </p:txBody>
      </p:sp>
    </p:spTree>
    <p:extLst>
      <p:ext uri="{BB962C8B-B14F-4D97-AF65-F5344CB8AC3E}">
        <p14:creationId xmlns:p14="http://schemas.microsoft.com/office/powerpoint/2010/main" val="289481115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_rels/slideMaster3.xml.rels><?xml version="1.0" encoding="UTF-8" standalone="yes"?>
<Relationships xmlns="http://schemas.openxmlformats.org/package/2006/relationships"><Relationship Id="rId2" Type="http://schemas.openxmlformats.org/officeDocument/2006/relationships/theme" Target="../theme/theme3.xml"/><Relationship Id="rId1" Type="http://schemas.openxmlformats.org/officeDocument/2006/relationships/slideLayout" Target="../slideLayouts/slideLayout13.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504031" y="274638"/>
            <a:ext cx="9072563"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504031" y="1600206"/>
            <a:ext cx="9072563"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504034" y="6356361"/>
            <a:ext cx="2352146"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E520D41-39D7-458C-BDC9-CA3350A7F61A}" type="datetimeFigureOut">
              <a:rPr lang="es-ES" smtClean="0"/>
              <a:t>06/05/2020</a:t>
            </a:fld>
            <a:endParaRPr lang="es-ES"/>
          </a:p>
        </p:txBody>
      </p:sp>
      <p:sp>
        <p:nvSpPr>
          <p:cNvPr id="5" name="4 Marcador de pie de página"/>
          <p:cNvSpPr>
            <a:spLocks noGrp="1"/>
          </p:cNvSpPr>
          <p:nvPr>
            <p:ph type="ftr" sz="quarter" idx="3"/>
          </p:nvPr>
        </p:nvSpPr>
        <p:spPr>
          <a:xfrm>
            <a:off x="3444215" y="6356361"/>
            <a:ext cx="3192198"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7224449" y="6356361"/>
            <a:ext cx="2352146"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20D6E63-E413-45BB-9D98-02F712EB0ECB}" type="slidenum">
              <a:rPr lang="es-ES" smtClean="0"/>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xmlns:p14="http://schemas.microsoft.com/office/powerpoint/2010/main">
    <mc:Choice Requires="p14">
      <p:transition spd="slow" p14:dur="3000" advTm="8000">
        <p14:shred/>
      </p:transition>
    </mc:Choice>
    <mc:Fallback xmlns="">
      <p:transition spd="slow" advTm="8000">
        <p:fade/>
      </p:transition>
    </mc:Fallback>
  </mc:AlternateConten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504031" y="6245225"/>
            <a:ext cx="2352146"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pPr fontAlgn="base">
              <a:spcBef>
                <a:spcPct val="0"/>
              </a:spcBef>
              <a:spcAft>
                <a:spcPct val="0"/>
              </a:spcAft>
            </a:pPr>
            <a:endParaRPr lang="es-ES" smtClean="0">
              <a:solidFill>
                <a:srgbClr val="000000"/>
              </a:solidFill>
            </a:endParaRPr>
          </a:p>
        </p:txBody>
      </p:sp>
    </p:spTree>
  </p:cSld>
  <p:clrMap bg1="lt1" tx1="dk1" bg2="lt2" tx2="dk2" accent1="accent1" accent2="accent2" accent3="accent3" accent4="accent4" accent5="accent5" accent6="accent6" hlink="hlink" folHlink="folHlink"/>
  <p:sldLayoutIdLst>
    <p:sldLayoutId id="2147483665"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504031" y="6245225"/>
            <a:ext cx="2352146"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pPr fontAlgn="base">
              <a:spcBef>
                <a:spcPct val="0"/>
              </a:spcBef>
              <a:spcAft>
                <a:spcPct val="0"/>
              </a:spcAft>
            </a:pPr>
            <a:endParaRPr lang="es-ES" smtClean="0">
              <a:solidFill>
                <a:srgbClr val="000000"/>
              </a:solidFill>
            </a:endParaRPr>
          </a:p>
        </p:txBody>
      </p:sp>
    </p:spTree>
  </p:cSld>
  <p:clrMap bg1="lt1" tx1="dk1" bg2="lt2" tx2="dk2" accent1="accent1" accent2="accent2" accent3="accent3" accent4="accent4" accent5="accent5" accent6="accent6" hlink="hlink" folHlink="folHlink"/>
  <p:sldLayoutIdLst>
    <p:sldLayoutId id="2147483667"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7" Type="http://schemas.openxmlformats.org/officeDocument/2006/relationships/audio" Target="../media/audio1.wav"/><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image" Target="../media/image4.gif"/><Relationship Id="rId5" Type="http://schemas.openxmlformats.org/officeDocument/2006/relationships/image" Target="../media/image3.jpeg"/><Relationship Id="rId4" Type="http://schemas.openxmlformats.org/officeDocument/2006/relationships/image" Target="../media/image2.gif"/></Relationships>
</file>

<file path=ppt/slides/_rels/slide2.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gif"/><Relationship Id="rId1" Type="http://schemas.openxmlformats.org/officeDocument/2006/relationships/slideLayout" Target="../slideLayouts/slideLayout7.xml"/><Relationship Id="rId4" Type="http://schemas.openxmlformats.org/officeDocument/2006/relationships/image" Target="../media/image9.gif"/></Relationships>
</file>

<file path=ppt/slides/_rels/slide5.xml.rels><?xml version="1.0" encoding="UTF-8" standalone="yes"?>
<Relationships xmlns="http://schemas.openxmlformats.org/package/2006/relationships"><Relationship Id="rId2" Type="http://schemas.openxmlformats.org/officeDocument/2006/relationships/image" Target="../media/image9.gif"/><Relationship Id="rId1" Type="http://schemas.openxmlformats.org/officeDocument/2006/relationships/slideLayout" Target="../slideLayouts/slideLayout12.xml"/></Relationships>
</file>

<file path=ppt/slides/_rels/slide6.xml.rels><?xml version="1.0" encoding="UTF-8" standalone="yes"?>
<Relationships xmlns="http://schemas.openxmlformats.org/package/2006/relationships"><Relationship Id="rId3" Type="http://schemas.openxmlformats.org/officeDocument/2006/relationships/image" Target="../media/image11.gif"/><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1.xml"/><Relationship Id="rId1" Type="http://schemas.openxmlformats.org/officeDocument/2006/relationships/slideLayout" Target="../slideLayouts/slideLayout7.xml"/><Relationship Id="rId4" Type="http://schemas.openxmlformats.org/officeDocument/2006/relationships/image" Target="../media/image9.gif"/></Relationships>
</file>

<file path=ppt/slides/_rels/slide8.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9.gif"/><Relationship Id="rId2" Type="http://schemas.openxmlformats.org/officeDocument/2006/relationships/image" Target="../media/image14.jpeg"/><Relationship Id="rId1" Type="http://schemas.openxmlformats.org/officeDocument/2006/relationships/slideLayout" Target="../slideLayouts/slideLayout7.xml"/><Relationship Id="rId4" Type="http://schemas.openxmlformats.org/officeDocument/2006/relationships/image" Target="../media/image15.gif"/></Relationships>
</file>

<file path=ppt/slides/_rels/slide10.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9.gif"/><Relationship Id="rId2" Type="http://schemas.openxmlformats.org/officeDocument/2006/relationships/image" Target="../media/image20.gif"/><Relationship Id="rId1" Type="http://schemas.openxmlformats.org/officeDocument/2006/relationships/slideLayout" Target="../slideLayouts/slideLayout7.xml"/><Relationship Id="rId4" Type="http://schemas.openxmlformats.org/officeDocument/2006/relationships/image" Target="../media/image21.jpeg"/></Relationships>
</file>

<file path=ppt/slides/_rels/slide16.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9.gif"/><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25.gif"/><Relationship Id="rId2" Type="http://schemas.openxmlformats.org/officeDocument/2006/relationships/image" Target="../media/image24.gif"/><Relationship Id="rId1" Type="http://schemas.openxmlformats.org/officeDocument/2006/relationships/slideLayout" Target="../slideLayouts/slideLayout7.xml"/><Relationship Id="rId6" Type="http://schemas.openxmlformats.org/officeDocument/2006/relationships/image" Target="../media/image4.gif"/><Relationship Id="rId5" Type="http://schemas.openxmlformats.org/officeDocument/2006/relationships/image" Target="../media/image26.jpeg"/><Relationship Id="rId4" Type="http://schemas.openxmlformats.org/officeDocument/2006/relationships/image" Target="../media/image2.gif"/></Relationships>
</file>

<file path=ppt/slides/_rels/slide20.xml.rels><?xml version="1.0" encoding="UTF-8" standalone="yes"?>
<Relationships xmlns="http://schemas.openxmlformats.org/package/2006/relationships"><Relationship Id="rId8" Type="http://schemas.openxmlformats.org/officeDocument/2006/relationships/image" Target="../media/image30.png"/><Relationship Id="rId13" Type="http://schemas.openxmlformats.org/officeDocument/2006/relationships/hyperlink" Target="https://vk.com/mispps" TargetMode="External"/><Relationship Id="rId3" Type="http://schemas.openxmlformats.org/officeDocument/2006/relationships/image" Target="../media/image27.png"/><Relationship Id="rId7" Type="http://schemas.openxmlformats.org/officeDocument/2006/relationships/hyperlink" Target="https://www.facebook.com/mispps" TargetMode="External"/><Relationship Id="rId12" Type="http://schemas.openxmlformats.org/officeDocument/2006/relationships/image" Target="../media/image32.png"/><Relationship Id="rId2" Type="http://schemas.openxmlformats.org/officeDocument/2006/relationships/hyperlink" Target="http://www.mispps.com/" TargetMode="External"/><Relationship Id="rId1" Type="http://schemas.openxmlformats.org/officeDocument/2006/relationships/slideLayout" Target="../slideLayouts/slideLayout13.xml"/><Relationship Id="rId6" Type="http://schemas.openxmlformats.org/officeDocument/2006/relationships/image" Target="../media/image29.png"/><Relationship Id="rId11" Type="http://schemas.openxmlformats.org/officeDocument/2006/relationships/hyperlink" Target="https://plus.google.com/+Mispps/" TargetMode="External"/><Relationship Id="rId5" Type="http://schemas.openxmlformats.org/officeDocument/2006/relationships/image" Target="../media/image28.png"/><Relationship Id="rId10" Type="http://schemas.openxmlformats.org/officeDocument/2006/relationships/image" Target="../media/image31.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3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2" descr="C:\Users\Jose Luis\Desktop\influe-750x500.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9569"/>
            <a:ext cx="10080625" cy="6848436"/>
          </a:xfrm>
          <a:prstGeom prst="rect">
            <a:avLst/>
          </a:prstGeom>
          <a:noFill/>
          <a:extLst>
            <a:ext uri="{909E8E84-426E-40DD-AFC4-6F175D3DCCD1}">
              <a14:hiddenFill xmlns:a14="http://schemas.microsoft.com/office/drawing/2010/main">
                <a:solidFill>
                  <a:srgbClr val="FFFFFF"/>
                </a:solidFill>
              </a14:hiddenFill>
            </a:ext>
          </a:extLst>
        </p:spPr>
      </p:pic>
      <p:pic>
        <p:nvPicPr>
          <p:cNvPr id="155652" name="Image 2" descr="swirlrainbw3.gif"/>
          <p:cNvPicPr>
            <a:picLocks noChangeAspect="1"/>
          </p:cNvPicPr>
          <p:nvPr/>
        </p:nvPicPr>
        <p:blipFill>
          <a:blip r:embed="rId4" cstate="print">
            <a:extLst>
              <a:ext uri="{28A0092B-C50C-407E-A947-70E740481C1C}">
                <a14:useLocalDpi xmlns:a14="http://schemas.microsoft.com/office/drawing/2010/main"/>
              </a:ext>
            </a:extLst>
          </a:blip>
          <a:srcRect/>
          <a:stretch>
            <a:fillRect/>
          </a:stretch>
        </p:blipFill>
        <p:spPr bwMode="auto">
          <a:xfrm rot="5400000">
            <a:off x="-3390634" y="3390636"/>
            <a:ext cx="6858000" cy="76736"/>
          </a:xfrm>
          <a:prstGeom prst="rect">
            <a:avLst/>
          </a:prstGeom>
          <a:noFill/>
          <a:ln w="9525">
            <a:noFill/>
            <a:miter lim="800000"/>
            <a:headEnd/>
            <a:tailEnd/>
          </a:ln>
        </p:spPr>
      </p:pic>
      <p:pic>
        <p:nvPicPr>
          <p:cNvPr id="155653" name="Image 2" descr="swirlrainbw3.gif"/>
          <p:cNvPicPr>
            <a:picLocks noChangeAspect="1"/>
          </p:cNvPicPr>
          <p:nvPr/>
        </p:nvPicPr>
        <p:blipFill>
          <a:blip r:embed="rId4" cstate="print">
            <a:extLst>
              <a:ext uri="{28A0092B-C50C-407E-A947-70E740481C1C}">
                <a14:useLocalDpi xmlns:a14="http://schemas.microsoft.com/office/drawing/2010/main"/>
              </a:ext>
            </a:extLst>
          </a:blip>
          <a:srcRect/>
          <a:stretch>
            <a:fillRect/>
          </a:stretch>
        </p:blipFill>
        <p:spPr bwMode="auto">
          <a:xfrm rot="5400000">
            <a:off x="6613259" y="3390636"/>
            <a:ext cx="6858000" cy="76736"/>
          </a:xfrm>
          <a:prstGeom prst="rect">
            <a:avLst/>
          </a:prstGeom>
          <a:noFill/>
          <a:ln w="9525">
            <a:noFill/>
            <a:miter lim="800000"/>
            <a:headEnd/>
            <a:tailEnd/>
          </a:ln>
        </p:spPr>
      </p:pic>
      <p:pic>
        <p:nvPicPr>
          <p:cNvPr id="155654" name="Image 2" descr="swirlrainbw3.gif"/>
          <p:cNvPicPr>
            <a:picLocks noChangeAspect="1"/>
          </p:cNvPicPr>
          <p:nvPr/>
        </p:nvPicPr>
        <p:blipFill>
          <a:blip r:embed="rId4" cstate="print">
            <a:extLst>
              <a:ext uri="{28A0092B-C50C-407E-A947-70E740481C1C}">
                <a14:useLocalDpi xmlns:a14="http://schemas.microsoft.com/office/drawing/2010/main"/>
              </a:ext>
            </a:extLst>
          </a:blip>
          <a:srcRect/>
          <a:stretch>
            <a:fillRect/>
          </a:stretch>
        </p:blipFill>
        <p:spPr bwMode="auto">
          <a:xfrm rot="10800000">
            <a:off x="8" y="0"/>
            <a:ext cx="10080625" cy="69512"/>
          </a:xfrm>
          <a:prstGeom prst="rect">
            <a:avLst/>
          </a:prstGeom>
          <a:noFill/>
          <a:ln w="9525">
            <a:noFill/>
            <a:miter lim="800000"/>
            <a:headEnd/>
            <a:tailEnd/>
          </a:ln>
        </p:spPr>
      </p:pic>
      <p:pic>
        <p:nvPicPr>
          <p:cNvPr id="155655" name="Image 2" descr="swirlrainbw3.gif"/>
          <p:cNvPicPr>
            <a:picLocks noChangeAspect="1"/>
          </p:cNvPicPr>
          <p:nvPr/>
        </p:nvPicPr>
        <p:blipFill>
          <a:blip r:embed="rId4" cstate="print">
            <a:extLst>
              <a:ext uri="{28A0092B-C50C-407E-A947-70E740481C1C}">
                <a14:useLocalDpi xmlns:a14="http://schemas.microsoft.com/office/drawing/2010/main"/>
              </a:ext>
            </a:extLst>
          </a:blip>
          <a:srcRect/>
          <a:stretch>
            <a:fillRect/>
          </a:stretch>
        </p:blipFill>
        <p:spPr bwMode="auto">
          <a:xfrm rot="10800000">
            <a:off x="8" y="6783312"/>
            <a:ext cx="10080625" cy="74688"/>
          </a:xfrm>
          <a:prstGeom prst="rect">
            <a:avLst/>
          </a:prstGeom>
          <a:noFill/>
          <a:ln w="9525">
            <a:noFill/>
            <a:miter lim="800000"/>
            <a:headEnd/>
            <a:tailEnd/>
          </a:ln>
        </p:spPr>
      </p:pic>
      <p:sp>
        <p:nvSpPr>
          <p:cNvPr id="155665" name="Rectangle 17"/>
          <p:cNvSpPr>
            <a:spLocks noChangeArrowheads="1"/>
          </p:cNvSpPr>
          <p:nvPr/>
        </p:nvSpPr>
        <p:spPr bwMode="auto">
          <a:xfrm>
            <a:off x="393750" y="5857910"/>
            <a:ext cx="121111" cy="311105"/>
          </a:xfrm>
          <a:prstGeom prst="rect">
            <a:avLst/>
          </a:prstGeom>
          <a:noFill/>
          <a:ln w="9525">
            <a:solidFill>
              <a:srgbClr val="E31C07"/>
            </a:solidFill>
            <a:miter lim="800000"/>
            <a:headEnd/>
            <a:tailEnd/>
          </a:ln>
          <a:effectLst/>
        </p:spPr>
        <p:txBody>
          <a:bodyPr wrap="none" lIns="33776" tIns="16888" rIns="33776" bIns="16888">
            <a:spAutoFit/>
          </a:bodyPr>
          <a:lstStyle/>
          <a:p>
            <a:pPr defTabSz="816268"/>
            <a:r>
              <a:rPr lang="fr-CA" dirty="0"/>
              <a:t> </a:t>
            </a:r>
            <a:endParaRPr lang="es-ES" b="1" i="1" dirty="0"/>
          </a:p>
        </p:txBody>
      </p:sp>
      <p:pic>
        <p:nvPicPr>
          <p:cNvPr id="155650" name="Picture 2" descr="CARA"/>
          <p:cNvPicPr>
            <a:picLocks noChangeAspect="1" noChangeArrowheads="1"/>
          </p:cNvPicPr>
          <p:nvPr/>
        </p:nvPicPr>
        <p:blipFill>
          <a:blip r:embed="rId5" cstate="email">
            <a:extLst>
              <a:ext uri="{28A0092B-C50C-407E-A947-70E740481C1C}">
                <a14:useLocalDpi xmlns:a14="http://schemas.microsoft.com/office/drawing/2010/main"/>
              </a:ext>
            </a:extLst>
          </a:blip>
          <a:srcRect/>
          <a:stretch>
            <a:fillRect/>
          </a:stretch>
        </p:blipFill>
        <p:spPr bwMode="auto">
          <a:xfrm>
            <a:off x="393746" y="5715019"/>
            <a:ext cx="770703" cy="766986"/>
          </a:xfrm>
          <a:prstGeom prst="rect">
            <a:avLst/>
          </a:prstGeom>
          <a:noFill/>
          <a:ln w="38100">
            <a:solidFill>
              <a:srgbClr val="1CDEF8"/>
            </a:solidFill>
            <a:miter lim="800000"/>
            <a:headEnd/>
            <a:tailEnd/>
          </a:ln>
        </p:spPr>
      </p:pic>
      <p:sp>
        <p:nvSpPr>
          <p:cNvPr id="19" name="18 Rectángulo"/>
          <p:cNvSpPr/>
          <p:nvPr/>
        </p:nvSpPr>
        <p:spPr>
          <a:xfrm>
            <a:off x="2183208" y="4572027"/>
            <a:ext cx="2967991" cy="1066951"/>
          </a:xfrm>
          <a:prstGeom prst="rect">
            <a:avLst/>
          </a:prstGeom>
        </p:spPr>
        <p:txBody>
          <a:bodyPr wrap="square" lIns="81272" tIns="40636" rIns="81272" bIns="40636">
            <a:spAutoFit/>
          </a:bodyPr>
          <a:lstStyle/>
          <a:p>
            <a:pPr algn="ctr"/>
            <a:endParaRPr lang="es-ES" sz="6400" kern="10" dirty="0">
              <a:ln w="28575">
                <a:solidFill>
                  <a:schemeClr val="tx1"/>
                </a:solidFill>
                <a:round/>
                <a:headEnd/>
                <a:tailEnd/>
              </a:ln>
              <a:solidFill>
                <a:srgbClr val="0066CC"/>
              </a:solidFill>
              <a:effectLst>
                <a:outerShdw dist="35921" dir="2700000" algn="ctr" rotWithShape="0">
                  <a:srgbClr val="990000"/>
                </a:outerShdw>
              </a:effectLst>
              <a:latin typeface="Rockwell Extra Bold"/>
            </a:endParaRPr>
          </a:p>
        </p:txBody>
      </p:sp>
      <p:sp>
        <p:nvSpPr>
          <p:cNvPr id="22" name="WordArt 12"/>
          <p:cNvSpPr>
            <a:spLocks noChangeArrowheads="1" noChangeShapeType="1" noTextEdit="1"/>
          </p:cNvSpPr>
          <p:nvPr/>
        </p:nvSpPr>
        <p:spPr bwMode="auto">
          <a:xfrm>
            <a:off x="2183207" y="1449594"/>
            <a:ext cx="5933866" cy="3153532"/>
          </a:xfrm>
          <a:prstGeom prst="rect">
            <a:avLst/>
          </a:prstGeom>
        </p:spPr>
        <p:txBody>
          <a:bodyPr wrap="none" lIns="81272" tIns="40636" rIns="81272" bIns="40636" fromWordArt="1">
            <a:prstTxWarp prst="textPlain">
              <a:avLst>
                <a:gd name="adj" fmla="val 50000"/>
              </a:avLst>
            </a:prstTxWarp>
          </a:bodyPr>
          <a:lstStyle/>
          <a:p>
            <a:pPr algn="ctr"/>
            <a:r>
              <a:rPr lang="es-ES" sz="3200"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YO ME</a:t>
            </a:r>
          </a:p>
          <a:p>
            <a:pPr algn="ctr"/>
            <a:r>
              <a:rPr lang="es-ES" sz="3200"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QUEDO</a:t>
            </a:r>
          </a:p>
          <a:p>
            <a:pPr algn="ctr"/>
            <a:r>
              <a:rPr lang="es-ES" sz="3200"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EN CASA</a:t>
            </a:r>
          </a:p>
        </p:txBody>
      </p:sp>
      <p:pic>
        <p:nvPicPr>
          <p:cNvPr id="16" name="Picture 6" descr="http://www.nombres-animados.net/Letra-J/Jose-Luis/Nombre-animado-Jose-Luis-04.gif"/>
          <p:cNvPicPr>
            <a:picLocks noChangeAspect="1" noChangeArrowheads="1" noCrop="1"/>
          </p:cNvPicPr>
          <p:nvPr/>
        </p:nvPicPr>
        <p:blipFill>
          <a:blip r:embed="rId6" cstate="email">
            <a:extLst>
              <a:ext uri="{28A0092B-C50C-407E-A947-70E740481C1C}">
                <a14:useLocalDpi xmlns:a14="http://schemas.microsoft.com/office/drawing/2010/main"/>
              </a:ext>
            </a:extLst>
          </a:blip>
          <a:srcRect/>
          <a:stretch>
            <a:fillRect/>
          </a:stretch>
        </p:blipFill>
        <p:spPr bwMode="auto">
          <a:xfrm>
            <a:off x="1397976" y="5611366"/>
            <a:ext cx="2214601" cy="934064"/>
          </a:xfrm>
          <a:prstGeom prst="rect">
            <a:avLst/>
          </a:prstGeom>
          <a:noFill/>
        </p:spPr>
      </p:pic>
      <p:sp>
        <p:nvSpPr>
          <p:cNvPr id="13" name="12 Rectángulo"/>
          <p:cNvSpPr/>
          <p:nvPr/>
        </p:nvSpPr>
        <p:spPr>
          <a:xfrm>
            <a:off x="-5040312" y="-642966"/>
            <a:ext cx="5040313" cy="1015663"/>
          </a:xfrm>
          <a:prstGeom prst="rect">
            <a:avLst/>
          </a:prstGeom>
        </p:spPr>
        <p:txBody>
          <a:bodyPr>
            <a:spAutoFit/>
          </a:bodyPr>
          <a:lstStyle/>
          <a:p>
            <a:endParaRPr lang="es-ES" sz="6000" b="1" dirty="0"/>
          </a:p>
        </p:txBody>
      </p:sp>
    </p:spTree>
    <p:extLst>
      <p:ext uri="{BB962C8B-B14F-4D97-AF65-F5344CB8AC3E}">
        <p14:creationId xmlns:p14="http://schemas.microsoft.com/office/powerpoint/2010/main" val="840596170"/>
      </p:ext>
    </p:extLst>
  </p:cSld>
  <p:clrMapOvr>
    <a:masterClrMapping/>
  </p:clrMapOvr>
  <mc:AlternateContent xmlns:mc="http://schemas.openxmlformats.org/markup-compatibility/2006" xmlns:p14="http://schemas.microsoft.com/office/powerpoint/2010/main">
    <mc:Choice Requires="p14">
      <p:transition spd="slow" p14:dur="3000" advTm="17000">
        <p14:shred/>
        <p:sndAc>
          <p:stSnd loop="1">
            <p:snd r:embed="rId2" name="DuodinamicoResistire.wav"/>
          </p:stSnd>
        </p:sndAc>
      </p:transition>
    </mc:Choice>
    <mc:Fallback xmlns="">
      <p:transition spd="slow" advTm="17000">
        <p:fade/>
        <p:sndAc>
          <p:stSnd loop="1">
            <p:snd r:embed="rId7" name="DuodinamicoResistire.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22"/>
                                        </p:tgtEl>
                                        <p:attrNameLst>
                                          <p:attrName>style.visibility</p:attrName>
                                        </p:attrNameLst>
                                      </p:cBhvr>
                                      <p:to>
                                        <p:strVal val="visible"/>
                                      </p:to>
                                    </p:set>
                                    <p:animEffect transition="in" filter="fade">
                                      <p:cBhvr>
                                        <p:cTn id="7" dur="2000"/>
                                        <p:tgtEl>
                                          <p:spTgt spid="22"/>
                                        </p:tgtEl>
                                      </p:cBhvr>
                                    </p:animEffect>
                                    <p:anim calcmode="lin" valueType="num">
                                      <p:cBhvr>
                                        <p:cTn id="8" dur="2000" fill="hold"/>
                                        <p:tgtEl>
                                          <p:spTgt spid="22"/>
                                        </p:tgtEl>
                                        <p:attrNameLst>
                                          <p:attrName>ppt_x</p:attrName>
                                        </p:attrNameLst>
                                      </p:cBhvr>
                                      <p:tavLst>
                                        <p:tav tm="0">
                                          <p:val>
                                            <p:strVal val="#ppt_x"/>
                                          </p:val>
                                        </p:tav>
                                        <p:tav tm="100000">
                                          <p:val>
                                            <p:strVal val="#ppt_x"/>
                                          </p:val>
                                        </p:tav>
                                      </p:tavLst>
                                    </p:anim>
                                    <p:anim calcmode="lin" valueType="num">
                                      <p:cBhvr>
                                        <p:cTn id="9" dur="2000" fill="hold"/>
                                        <p:tgtEl>
                                          <p:spTgt spid="22"/>
                                        </p:tgtEl>
                                        <p:attrNameLst>
                                          <p:attrName>ppt_y</p:attrName>
                                        </p:attrNameLst>
                                      </p:cBhvr>
                                      <p:tavLst>
                                        <p:tav tm="0">
                                          <p:val>
                                            <p:strVal val="#ppt_y+.1"/>
                                          </p:val>
                                        </p:tav>
                                        <p:tav tm="100000">
                                          <p:val>
                                            <p:strVal val="#ppt_y"/>
                                          </p:val>
                                        </p:tav>
                                      </p:tavLst>
                                    </p:anim>
                                  </p:childTnLst>
                                </p:cTn>
                              </p:par>
                            </p:childTnLst>
                          </p:cTn>
                        </p:par>
                        <p:par>
                          <p:cTn id="10" fill="hold">
                            <p:stCondLst>
                              <p:cond delay="2000"/>
                            </p:stCondLst>
                            <p:childTnLst>
                              <p:par>
                                <p:cTn id="11" presetID="22" presetClass="emph" presetSubtype="0" repeatCount="indefinite" fill="hold" grpId="1" nodeType="afterEffect">
                                  <p:stCondLst>
                                    <p:cond delay="0"/>
                                  </p:stCondLst>
                                  <p:childTnLst>
                                    <p:animClr clrSpc="hsl" dir="cw">
                                      <p:cBhvr override="childStyle">
                                        <p:cTn id="12" dur="2000" fill="hold"/>
                                        <p:tgtEl>
                                          <p:spTgt spid="22"/>
                                        </p:tgtEl>
                                        <p:attrNameLst>
                                          <p:attrName>style.color</p:attrName>
                                        </p:attrNameLst>
                                      </p:cBhvr>
                                      <p:by>
                                        <p:hsl h="-7200000" s="0" l="0"/>
                                      </p:by>
                                    </p:animClr>
                                    <p:animClr clrSpc="hsl" dir="cw">
                                      <p:cBhvr>
                                        <p:cTn id="13" dur="2000" fill="hold"/>
                                        <p:tgtEl>
                                          <p:spTgt spid="22"/>
                                        </p:tgtEl>
                                        <p:attrNameLst>
                                          <p:attrName>fillcolor</p:attrName>
                                        </p:attrNameLst>
                                      </p:cBhvr>
                                      <p:by>
                                        <p:hsl h="-7200000" s="0" l="0"/>
                                      </p:by>
                                    </p:animClr>
                                    <p:animClr clrSpc="hsl" dir="cw">
                                      <p:cBhvr>
                                        <p:cTn id="14" dur="2000" fill="hold"/>
                                        <p:tgtEl>
                                          <p:spTgt spid="22"/>
                                        </p:tgtEl>
                                        <p:attrNameLst>
                                          <p:attrName>stroke.color</p:attrName>
                                        </p:attrNameLst>
                                      </p:cBhvr>
                                      <p:by>
                                        <p:hsl h="-7200000" s="0" l="0"/>
                                      </p:by>
                                    </p:animClr>
                                    <p:set>
                                      <p:cBhvr>
                                        <p:cTn id="15" dur="2000" fill="hold"/>
                                        <p:tgtEl>
                                          <p:spTgt spid="22"/>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22" grpId="1"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Resultado de imagen de yo me quedo en cas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735" y="0"/>
            <a:ext cx="10104160"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83060135"/>
      </p:ext>
    </p:extLst>
  </p:cSld>
  <p:clrMapOvr>
    <a:masterClrMapping/>
  </p:clrMapOvr>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Resultado de imagen de yo me quedo en casa"/>
          <p:cNvPicPr>
            <a:picLocks noChangeAspect="1" noChangeArrowheads="1"/>
          </p:cNvPicPr>
          <p:nvPr/>
        </p:nvPicPr>
        <p:blipFill rotWithShape="1">
          <a:blip r:embed="rId2">
            <a:extLst>
              <a:ext uri="{28A0092B-C50C-407E-A947-70E740481C1C}">
                <a14:useLocalDpi xmlns:a14="http://schemas.microsoft.com/office/drawing/2010/main" val="0"/>
              </a:ext>
            </a:extLst>
          </a:blip>
          <a:srcRect b="4873"/>
          <a:stretch/>
        </p:blipFill>
        <p:spPr bwMode="auto">
          <a:xfrm>
            <a:off x="0" y="0"/>
            <a:ext cx="10171977" cy="70104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22146150"/>
      </p:ext>
    </p:extLst>
  </p:cSld>
  <p:clrMapOvr>
    <a:masterClrMapping/>
  </p:clrMapOvr>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Imagen relacionada"/>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31923" y="0"/>
            <a:ext cx="10080625" cy="7098659"/>
          </a:xfrm>
          <a:prstGeom prst="rect">
            <a:avLst/>
          </a:prstGeom>
          <a:noFill/>
          <a:extLst>
            <a:ext uri="{909E8E84-426E-40DD-AFC4-6F175D3DCCD1}">
              <a14:hiddenFill xmlns:a14="http://schemas.microsoft.com/office/drawing/2010/main">
                <a:solidFill>
                  <a:srgbClr val="FFFFFF"/>
                </a:solidFill>
              </a14:hiddenFill>
            </a:ext>
          </a:extLst>
        </p:spPr>
      </p:pic>
      <p:pic>
        <p:nvPicPr>
          <p:cNvPr id="2050" name="Picture 2" descr="C:\Users\Jose Luis\Desktop\LAS LAGRIMAS\90238506_3104476689572230_111571288866160640_o.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520033" y="-29766"/>
            <a:ext cx="5486399" cy="6858000"/>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2" descr="E:\formas montar\2cxx0f8.gif"/>
          <p:cNvPicPr>
            <a:picLocks noChangeAspect="1" noChangeArrowheads="1" noCrop="1"/>
          </p:cNvPicPr>
          <p:nvPr/>
        </p:nvPicPr>
        <p:blipFill>
          <a:blip r:embed="rId4" cstate="email">
            <a:extLst>
              <a:ext uri="{28A0092B-C50C-407E-A947-70E740481C1C}">
                <a14:useLocalDpi xmlns:a14="http://schemas.microsoft.com/office/drawing/2010/main"/>
              </a:ext>
            </a:extLst>
          </a:blip>
          <a:srcRect/>
          <a:stretch>
            <a:fillRect/>
          </a:stretch>
        </p:blipFill>
        <p:spPr bwMode="auto">
          <a:xfrm>
            <a:off x="155323" y="5306266"/>
            <a:ext cx="1588311" cy="1366752"/>
          </a:xfrm>
          <a:prstGeom prst="rect">
            <a:avLst/>
          </a:prstGeom>
          <a:noFill/>
        </p:spPr>
      </p:pic>
    </p:spTree>
    <p:extLst>
      <p:ext uri="{BB962C8B-B14F-4D97-AF65-F5344CB8AC3E}">
        <p14:creationId xmlns:p14="http://schemas.microsoft.com/office/powerpoint/2010/main" val="4136942853"/>
      </p:ext>
    </p:extLst>
  </p:cSld>
  <p:clrMapOvr>
    <a:masterClrMapping/>
  </p:clrMapOvr>
  <mc:AlternateContent xmlns:mc="http://schemas.openxmlformats.org/markup-compatibility/2006" xmlns:p14="http://schemas.microsoft.com/office/powerpoint/2010/main">
    <mc:Choice Requires="p14">
      <p:transition spd="slow" p14:dur="3000">
        <p14:shred/>
      </p:transition>
    </mc:Choice>
    <mc:Fallback xmlns="">
      <p:transition spd="slow">
        <p:fade/>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055" name="Text Box 7"/>
          <p:cNvSpPr txBox="1">
            <a:spLocks noChangeArrowheads="1"/>
          </p:cNvSpPr>
          <p:nvPr/>
        </p:nvSpPr>
        <p:spPr bwMode="auto">
          <a:xfrm>
            <a:off x="2448024" y="980729"/>
            <a:ext cx="6573923" cy="520142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sz="3200">
                <a:solidFill>
                  <a:schemeClr val="tx1"/>
                </a:solidFill>
                <a:latin typeface="Arial" charset="0"/>
                <a:cs typeface="Arial" charset="0"/>
              </a:defRPr>
            </a:lvl1pPr>
            <a:lvl2pPr>
              <a:defRPr sz="2800">
                <a:solidFill>
                  <a:schemeClr val="tx1"/>
                </a:solidFill>
                <a:latin typeface="Arial" charset="0"/>
                <a:cs typeface="Arial" charset="0"/>
              </a:defRPr>
            </a:lvl2pPr>
            <a:lvl3pPr>
              <a:defRPr sz="2400">
                <a:solidFill>
                  <a:schemeClr val="tx1"/>
                </a:solidFill>
                <a:latin typeface="Arial" charset="0"/>
                <a:cs typeface="Arial" charset="0"/>
              </a:defRPr>
            </a:lvl3pPr>
            <a:lvl4pPr>
              <a:defRPr sz="2000">
                <a:solidFill>
                  <a:schemeClr val="tx1"/>
                </a:solidFill>
                <a:latin typeface="Arial" charset="0"/>
                <a:cs typeface="Arial" charset="0"/>
              </a:defRPr>
            </a:lvl4pPr>
            <a:lvl5pPr>
              <a:defRPr sz="2000">
                <a:solidFill>
                  <a:schemeClr val="tx1"/>
                </a:solidFill>
                <a:latin typeface="Arial" charset="0"/>
                <a:cs typeface="Arial" charset="0"/>
              </a:defRPr>
            </a:lvl5pPr>
            <a:lvl6pPr eaLnBrk="0" hangingPunct="0">
              <a:defRPr sz="2000">
                <a:solidFill>
                  <a:schemeClr val="tx1"/>
                </a:solidFill>
                <a:latin typeface="Arial" charset="0"/>
                <a:cs typeface="Arial" charset="0"/>
              </a:defRPr>
            </a:lvl6pPr>
            <a:lvl7pPr eaLnBrk="0" hangingPunct="0">
              <a:defRPr sz="2000">
                <a:solidFill>
                  <a:schemeClr val="tx1"/>
                </a:solidFill>
                <a:latin typeface="Arial" charset="0"/>
                <a:cs typeface="Arial" charset="0"/>
              </a:defRPr>
            </a:lvl7pPr>
            <a:lvl8pPr eaLnBrk="0" hangingPunct="0">
              <a:defRPr sz="2000">
                <a:solidFill>
                  <a:schemeClr val="tx1"/>
                </a:solidFill>
                <a:latin typeface="Arial" charset="0"/>
                <a:cs typeface="Arial" charset="0"/>
              </a:defRPr>
            </a:lvl8pPr>
            <a:lvl9pPr eaLnBrk="0" hangingPunct="0">
              <a:defRPr sz="2000">
                <a:solidFill>
                  <a:schemeClr val="tx1"/>
                </a:solidFill>
                <a:latin typeface="Arial" charset="0"/>
                <a:cs typeface="Arial" charset="0"/>
              </a:defRPr>
            </a:lvl9pPr>
          </a:lstStyle>
          <a:p>
            <a:pPr algn="ctr" fontAlgn="base">
              <a:spcBef>
                <a:spcPct val="0"/>
              </a:spcBef>
              <a:spcAft>
                <a:spcPct val="0"/>
              </a:spcAft>
            </a:pPr>
            <a:r>
              <a:rPr lang="es-ES" altLang="es-ES" sz="2800" b="1" i="1" dirty="0">
                <a:solidFill>
                  <a:srgbClr val="00B0F0"/>
                </a:solidFill>
                <a:latin typeface="+mj-lt"/>
              </a:rPr>
              <a:t>Primero quisieron agradecer los aplausos que a diario todos </a:t>
            </a:r>
            <a:r>
              <a:rPr lang="es-ES" altLang="es-ES" sz="2800" b="1" i="1" dirty="0" smtClean="0">
                <a:solidFill>
                  <a:srgbClr val="00B0F0"/>
                </a:solidFill>
                <a:latin typeface="+mj-lt"/>
              </a:rPr>
              <a:t>dedican </a:t>
            </a:r>
            <a:r>
              <a:rPr lang="es-ES" altLang="es-ES" sz="2800" b="1" i="1" dirty="0">
                <a:solidFill>
                  <a:srgbClr val="00B0F0"/>
                </a:solidFill>
                <a:latin typeface="+mj-lt"/>
              </a:rPr>
              <a:t>a quien lucha en el frente de batalla contra el virus. Acto seguido, pidieron un minuto de silencio a todos los que estaban escuchando desde sus casas. Y después, mientras sonaba el Ave María a través de los altavoces del coche policial, un agente depositó un ramo de flores en recuerdo de las víctimas</a:t>
            </a:r>
            <a:r>
              <a:rPr lang="es-ES" altLang="es-ES" sz="2400" b="1" i="1" dirty="0">
                <a:solidFill>
                  <a:srgbClr val="00B0F0"/>
                </a:solidFill>
                <a:latin typeface="+mj-lt"/>
              </a:rPr>
              <a:t>. </a:t>
            </a:r>
          </a:p>
          <a:p>
            <a:pPr algn="ctr" fontAlgn="base">
              <a:spcBef>
                <a:spcPct val="0"/>
              </a:spcBef>
              <a:spcAft>
                <a:spcPct val="0"/>
              </a:spcAft>
            </a:pPr>
            <a:endParaRPr lang="es-ES" altLang="es-ES" sz="2400" b="1" i="1" dirty="0">
              <a:solidFill>
                <a:srgbClr val="00B0F0"/>
              </a:solidFill>
              <a:latin typeface="+mj-lt"/>
            </a:endParaRPr>
          </a:p>
        </p:txBody>
      </p:sp>
      <p:pic>
        <p:nvPicPr>
          <p:cNvPr id="5" name="Picture 2" descr="E:\formas montar\2cxx0f8.gif"/>
          <p:cNvPicPr>
            <a:picLocks noChangeAspect="1" noChangeArrowheads="1" noCrop="1"/>
          </p:cNvPicPr>
          <p:nvPr/>
        </p:nvPicPr>
        <p:blipFill>
          <a:blip r:embed="rId2" cstate="email">
            <a:extLst>
              <a:ext uri="{28A0092B-C50C-407E-A947-70E740481C1C}">
                <a14:useLocalDpi xmlns:a14="http://schemas.microsoft.com/office/drawing/2010/main"/>
              </a:ext>
            </a:extLst>
          </a:blip>
          <a:srcRect/>
          <a:stretch>
            <a:fillRect/>
          </a:stretch>
        </p:blipFill>
        <p:spPr bwMode="auto">
          <a:xfrm>
            <a:off x="155323" y="5306266"/>
            <a:ext cx="1588311" cy="1366752"/>
          </a:xfrm>
          <a:prstGeom prst="rect">
            <a:avLst/>
          </a:prstGeom>
          <a:noFill/>
        </p:spPr>
      </p:pic>
    </p:spTree>
    <p:extLst>
      <p:ext uri="{BB962C8B-B14F-4D97-AF65-F5344CB8AC3E}">
        <p14:creationId xmlns:p14="http://schemas.microsoft.com/office/powerpoint/2010/main" val="700213017"/>
      </p:ext>
    </p:extLst>
  </p:cSld>
  <p:clrMapOvr>
    <a:masterClrMapping/>
  </p:clrMapOvr>
  <mc:AlternateContent xmlns:mc="http://schemas.openxmlformats.org/markup-compatibility/2006" xmlns:p14="http://schemas.microsoft.com/office/powerpoint/2010/main">
    <mc:Choice Requires="p14">
      <p:transition spd="slow" p14:dur="3000">
        <p14:shred/>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mph" presetSubtype="0" repeatCount="indefinite" fill="hold" nodeType="withEffect">
                                  <p:stCondLst>
                                    <p:cond delay="0"/>
                                  </p:stCondLst>
                                  <p:iterate type="lt">
                                    <p:tmPct val="10000"/>
                                  </p:iterate>
                                  <p:childTnLst>
                                    <p:animClr clrSpc="hsl" dir="cw">
                                      <p:cBhvr override="childStyle">
                                        <p:cTn id="6" dur="500" fill="hold"/>
                                        <p:tgtEl>
                                          <p:spTgt spid="2055">
                                            <p:txEl>
                                              <p:pRg st="0" end="0"/>
                                            </p:txEl>
                                          </p:spTgt>
                                        </p:tgtEl>
                                        <p:attrNameLst>
                                          <p:attrName>style.color</p:attrName>
                                        </p:attrNameLst>
                                      </p:cBhvr>
                                      <p:by>
                                        <p:hsl h="-7200000" s="0" l="0"/>
                                      </p:by>
                                    </p:animClr>
                                    <p:animClr clrSpc="hsl" dir="cw">
                                      <p:cBhvr>
                                        <p:cTn id="7" dur="500" fill="hold"/>
                                        <p:tgtEl>
                                          <p:spTgt spid="2055">
                                            <p:txEl>
                                              <p:pRg st="0" end="0"/>
                                            </p:txEl>
                                          </p:spTgt>
                                        </p:tgtEl>
                                        <p:attrNameLst>
                                          <p:attrName>fillcolor</p:attrName>
                                        </p:attrNameLst>
                                      </p:cBhvr>
                                      <p:by>
                                        <p:hsl h="-7200000" s="0" l="0"/>
                                      </p:by>
                                    </p:animClr>
                                    <p:animClr clrSpc="hsl" dir="cw">
                                      <p:cBhvr>
                                        <p:cTn id="8" dur="500" fill="hold"/>
                                        <p:tgtEl>
                                          <p:spTgt spid="2055">
                                            <p:txEl>
                                              <p:pRg st="0" end="0"/>
                                            </p:txEl>
                                          </p:spTgt>
                                        </p:tgtEl>
                                        <p:attrNameLst>
                                          <p:attrName>stroke.color</p:attrName>
                                        </p:attrNameLst>
                                      </p:cBhvr>
                                      <p:by>
                                        <p:hsl h="-7200000" s="0" l="0"/>
                                      </p:by>
                                    </p:animClr>
                                    <p:set>
                                      <p:cBhvr>
                                        <p:cTn id="9" dur="500" fill="hold"/>
                                        <p:tgtEl>
                                          <p:spTgt spid="2055">
                                            <p:txEl>
                                              <p:pRg st="0" end="0"/>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El policía local de Zaragoza, en el homenaje a las víctimas del Covid-19."/>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789" y="-27778"/>
            <a:ext cx="12241381" cy="6885777"/>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2" descr="Resultado de imagen de GIF DE PANTONES"/>
          <p:cNvPicPr>
            <a:picLocks noChangeAspect="1" noChangeArrowheads="1" noCrop="1"/>
          </p:cNvPicPr>
          <p:nvPr/>
        </p:nvPicPr>
        <p:blipFill>
          <a:blip r:embed="rId3">
            <a:extLst>
              <a:ext uri="{28A0092B-C50C-407E-A947-70E740481C1C}">
                <a14:useLocalDpi xmlns:a14="http://schemas.microsoft.com/office/drawing/2010/main"/>
              </a:ext>
            </a:extLst>
          </a:blip>
          <a:srcRect/>
          <a:stretch>
            <a:fillRect/>
          </a:stretch>
        </p:blipFill>
        <p:spPr bwMode="auto">
          <a:xfrm>
            <a:off x="0" y="-27778"/>
            <a:ext cx="10313002" cy="711073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4446311"/>
      </p:ext>
    </p:extLst>
  </p:cSld>
  <p:clrMapOvr>
    <a:masterClrMapping/>
  </p:clrMapOvr>
  <mc:AlternateContent xmlns:mc="http://schemas.openxmlformats.org/markup-compatibility/2006" xmlns:p14="http://schemas.microsoft.com/office/powerpoint/2010/main">
    <mc:Choice Requires="p14">
      <p:transition spd="slow" p14:dur="3000" advTm="10000">
        <p14:shred/>
      </p:transition>
    </mc:Choice>
    <mc:Fallback xmlns="">
      <p:transition spd="slow" advTm="1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xit" presetSubtype="32" fill="hold" nodeType="withEffect">
                                  <p:stCondLst>
                                    <p:cond delay="4500"/>
                                  </p:stCondLst>
                                  <p:childTnLst>
                                    <p:anim calcmode="lin" valueType="num">
                                      <p:cBhvr>
                                        <p:cTn id="6" dur="1000"/>
                                        <p:tgtEl>
                                          <p:spTgt spid="4"/>
                                        </p:tgtEl>
                                        <p:attrNameLst>
                                          <p:attrName>ppt_w</p:attrName>
                                        </p:attrNameLst>
                                      </p:cBhvr>
                                      <p:tavLst>
                                        <p:tav tm="0">
                                          <p:val>
                                            <p:strVal val="ppt_w"/>
                                          </p:val>
                                        </p:tav>
                                        <p:tav tm="100000">
                                          <p:val>
                                            <p:fltVal val="0"/>
                                          </p:val>
                                        </p:tav>
                                      </p:tavLst>
                                    </p:anim>
                                    <p:anim calcmode="lin" valueType="num">
                                      <p:cBhvr>
                                        <p:cTn id="7" dur="1000"/>
                                        <p:tgtEl>
                                          <p:spTgt spid="4"/>
                                        </p:tgtEl>
                                        <p:attrNameLst>
                                          <p:attrName>ppt_h</p:attrName>
                                        </p:attrNameLst>
                                      </p:cBhvr>
                                      <p:tavLst>
                                        <p:tav tm="0">
                                          <p:val>
                                            <p:strVal val="ppt_h"/>
                                          </p:val>
                                        </p:tav>
                                        <p:tav tm="100000">
                                          <p:val>
                                            <p:fltVal val="0"/>
                                          </p:val>
                                        </p:tav>
                                      </p:tavLst>
                                    </p:anim>
                                    <p:animEffect transition="out" filter="fade">
                                      <p:cBhvr>
                                        <p:cTn id="8" dur="1000"/>
                                        <p:tgtEl>
                                          <p:spTgt spid="4"/>
                                        </p:tgtEl>
                                      </p:cBhvr>
                                    </p:animEffect>
                                    <p:set>
                                      <p:cBhvr>
                                        <p:cTn id="9" dur="1" fill="hold">
                                          <p:stCondLst>
                                            <p:cond delay="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La cara oculta de ser Policía - h50"/>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5760640" cy="6858000"/>
          </a:xfrm>
          <a:prstGeom prst="rect">
            <a:avLst/>
          </a:prstGeom>
          <a:noFill/>
          <a:extLst>
            <a:ext uri="{909E8E84-426E-40DD-AFC4-6F175D3DCCD1}">
              <a14:hiddenFill xmlns:a14="http://schemas.microsoft.com/office/drawing/2010/main">
                <a:solidFill>
                  <a:srgbClr val="FFFFFF"/>
                </a:solidFill>
              </a14:hiddenFill>
            </a:ext>
          </a:extLst>
        </p:spPr>
      </p:pic>
      <p:sp>
        <p:nvSpPr>
          <p:cNvPr id="2055" name="Text Box 7"/>
          <p:cNvSpPr txBox="1">
            <a:spLocks noChangeArrowheads="1"/>
          </p:cNvSpPr>
          <p:nvPr/>
        </p:nvSpPr>
        <p:spPr bwMode="auto">
          <a:xfrm>
            <a:off x="6120432" y="2204864"/>
            <a:ext cx="3696607" cy="353943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sz="3200">
                <a:solidFill>
                  <a:schemeClr val="tx1"/>
                </a:solidFill>
                <a:latin typeface="Arial" charset="0"/>
                <a:cs typeface="Arial" charset="0"/>
              </a:defRPr>
            </a:lvl1pPr>
            <a:lvl2pPr>
              <a:defRPr sz="2800">
                <a:solidFill>
                  <a:schemeClr val="tx1"/>
                </a:solidFill>
                <a:latin typeface="Arial" charset="0"/>
                <a:cs typeface="Arial" charset="0"/>
              </a:defRPr>
            </a:lvl2pPr>
            <a:lvl3pPr>
              <a:defRPr sz="2400">
                <a:solidFill>
                  <a:schemeClr val="tx1"/>
                </a:solidFill>
                <a:latin typeface="Arial" charset="0"/>
                <a:cs typeface="Arial" charset="0"/>
              </a:defRPr>
            </a:lvl3pPr>
            <a:lvl4pPr>
              <a:defRPr sz="2000">
                <a:solidFill>
                  <a:schemeClr val="tx1"/>
                </a:solidFill>
                <a:latin typeface="Arial" charset="0"/>
                <a:cs typeface="Arial" charset="0"/>
              </a:defRPr>
            </a:lvl4pPr>
            <a:lvl5pPr>
              <a:defRPr sz="2000">
                <a:solidFill>
                  <a:schemeClr val="tx1"/>
                </a:solidFill>
                <a:latin typeface="Arial" charset="0"/>
                <a:cs typeface="Arial" charset="0"/>
              </a:defRPr>
            </a:lvl5pPr>
            <a:lvl6pPr eaLnBrk="0" hangingPunct="0">
              <a:defRPr sz="2000">
                <a:solidFill>
                  <a:schemeClr val="tx1"/>
                </a:solidFill>
                <a:latin typeface="Arial" charset="0"/>
                <a:cs typeface="Arial" charset="0"/>
              </a:defRPr>
            </a:lvl6pPr>
            <a:lvl7pPr eaLnBrk="0" hangingPunct="0">
              <a:defRPr sz="2000">
                <a:solidFill>
                  <a:schemeClr val="tx1"/>
                </a:solidFill>
                <a:latin typeface="Arial" charset="0"/>
                <a:cs typeface="Arial" charset="0"/>
              </a:defRPr>
            </a:lvl7pPr>
            <a:lvl8pPr eaLnBrk="0" hangingPunct="0">
              <a:defRPr sz="2000">
                <a:solidFill>
                  <a:schemeClr val="tx1"/>
                </a:solidFill>
                <a:latin typeface="Arial" charset="0"/>
                <a:cs typeface="Arial" charset="0"/>
              </a:defRPr>
            </a:lvl8pPr>
            <a:lvl9pPr eaLnBrk="0" hangingPunct="0">
              <a:defRPr sz="2000">
                <a:solidFill>
                  <a:schemeClr val="tx1"/>
                </a:solidFill>
                <a:latin typeface="Arial" charset="0"/>
                <a:cs typeface="Arial" charset="0"/>
              </a:defRPr>
            </a:lvl9pPr>
          </a:lstStyle>
          <a:p>
            <a:pPr algn="ctr" fontAlgn="base">
              <a:spcBef>
                <a:spcPct val="0"/>
              </a:spcBef>
              <a:spcAft>
                <a:spcPct val="0"/>
              </a:spcAft>
            </a:pPr>
            <a:r>
              <a:rPr lang="es-ES" altLang="es-ES" sz="2800" b="1" i="1" dirty="0">
                <a:solidFill>
                  <a:srgbClr val="00B0F0"/>
                </a:solidFill>
                <a:latin typeface="Microsoft Sans Serif" pitchFamily="34" charset="0"/>
                <a:cs typeface="Microsoft Sans Serif" pitchFamily="34" charset="0"/>
              </a:rPr>
              <a:t>Dos agentes protagonizaron un homenaje a las víctimas del COVID-19 con un minuto de silencio y depositando en la calle un ramo de flores. </a:t>
            </a:r>
          </a:p>
        </p:txBody>
      </p:sp>
      <p:pic>
        <p:nvPicPr>
          <p:cNvPr id="5" name="Picture 2" descr="E:\formas montar\2cxx0f8.gif"/>
          <p:cNvPicPr>
            <a:picLocks noChangeAspect="1" noChangeArrowheads="1" noCrop="1"/>
          </p:cNvPicPr>
          <p:nvPr/>
        </p:nvPicPr>
        <p:blipFill>
          <a:blip r:embed="rId4" cstate="email">
            <a:extLst>
              <a:ext uri="{28A0092B-C50C-407E-A947-70E740481C1C}">
                <a14:useLocalDpi xmlns:a14="http://schemas.microsoft.com/office/drawing/2010/main"/>
              </a:ext>
            </a:extLst>
          </a:blip>
          <a:srcRect/>
          <a:stretch>
            <a:fillRect/>
          </a:stretch>
        </p:blipFill>
        <p:spPr bwMode="auto">
          <a:xfrm>
            <a:off x="5326276" y="5491248"/>
            <a:ext cx="1588311" cy="1366752"/>
          </a:xfrm>
          <a:prstGeom prst="rect">
            <a:avLst/>
          </a:prstGeom>
          <a:noFill/>
        </p:spPr>
      </p:pic>
    </p:spTree>
    <p:extLst>
      <p:ext uri="{BB962C8B-B14F-4D97-AF65-F5344CB8AC3E}">
        <p14:creationId xmlns:p14="http://schemas.microsoft.com/office/powerpoint/2010/main" val="389144264"/>
      </p:ext>
    </p:extLst>
  </p:cSld>
  <p:clrMapOvr>
    <a:masterClrMapping/>
  </p:clrMapOvr>
  <mc:AlternateContent xmlns:mc="http://schemas.openxmlformats.org/markup-compatibility/2006" xmlns:p14="http://schemas.microsoft.com/office/powerpoint/2010/main">
    <mc:Choice Requires="p14">
      <p:transition spd="slow" p14:dur="3000">
        <p14:shred/>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mph" presetSubtype="0" repeatCount="indefinite" fill="hold" nodeType="withEffect">
                                  <p:stCondLst>
                                    <p:cond delay="0"/>
                                  </p:stCondLst>
                                  <p:iterate type="lt">
                                    <p:tmPct val="10000"/>
                                  </p:iterate>
                                  <p:childTnLst>
                                    <p:animClr clrSpc="hsl" dir="cw">
                                      <p:cBhvr override="childStyle">
                                        <p:cTn id="6" dur="500" fill="hold"/>
                                        <p:tgtEl>
                                          <p:spTgt spid="2055">
                                            <p:txEl>
                                              <p:pRg st="0" end="0"/>
                                            </p:txEl>
                                          </p:spTgt>
                                        </p:tgtEl>
                                        <p:attrNameLst>
                                          <p:attrName>style.color</p:attrName>
                                        </p:attrNameLst>
                                      </p:cBhvr>
                                      <p:by>
                                        <p:hsl h="-7200000" s="0" l="0"/>
                                      </p:by>
                                    </p:animClr>
                                    <p:animClr clrSpc="hsl" dir="cw">
                                      <p:cBhvr>
                                        <p:cTn id="7" dur="500" fill="hold"/>
                                        <p:tgtEl>
                                          <p:spTgt spid="2055">
                                            <p:txEl>
                                              <p:pRg st="0" end="0"/>
                                            </p:txEl>
                                          </p:spTgt>
                                        </p:tgtEl>
                                        <p:attrNameLst>
                                          <p:attrName>fillcolor</p:attrName>
                                        </p:attrNameLst>
                                      </p:cBhvr>
                                      <p:by>
                                        <p:hsl h="-7200000" s="0" l="0"/>
                                      </p:by>
                                    </p:animClr>
                                    <p:animClr clrSpc="hsl" dir="cw">
                                      <p:cBhvr>
                                        <p:cTn id="8" dur="500" fill="hold"/>
                                        <p:tgtEl>
                                          <p:spTgt spid="2055">
                                            <p:txEl>
                                              <p:pRg st="0" end="0"/>
                                            </p:txEl>
                                          </p:spTgt>
                                        </p:tgtEl>
                                        <p:attrNameLst>
                                          <p:attrName>stroke.color</p:attrName>
                                        </p:attrNameLst>
                                      </p:cBhvr>
                                      <p:by>
                                        <p:hsl h="-7200000" s="0" l="0"/>
                                      </p:by>
                                    </p:animClr>
                                    <p:set>
                                      <p:cBhvr>
                                        <p:cTn id="9" dur="500" fill="hold"/>
                                        <p:tgtEl>
                                          <p:spTgt spid="2055">
                                            <p:txEl>
                                              <p:pRg st="0" end="0"/>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AutoShape 2" descr="Resultado de imagen de yo me quedo en casa"/>
          <p:cNvSpPr>
            <a:spLocks noChangeAspect="1" noChangeArrowheads="1"/>
          </p:cNvSpPr>
          <p:nvPr/>
        </p:nvSpPr>
        <p:spPr bwMode="auto">
          <a:xfrm>
            <a:off x="145194" y="-152029"/>
            <a:ext cx="284462" cy="320765"/>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ES"/>
          </a:p>
        </p:txBody>
      </p:sp>
      <p:sp>
        <p:nvSpPr>
          <p:cNvPr id="3" name="AutoShape 4" descr="Resultado de imagen de yo me quedo en casa"/>
          <p:cNvSpPr>
            <a:spLocks noChangeAspect="1" noChangeArrowheads="1"/>
          </p:cNvSpPr>
          <p:nvPr/>
        </p:nvSpPr>
        <p:spPr bwMode="auto">
          <a:xfrm>
            <a:off x="287425" y="8355"/>
            <a:ext cx="284462" cy="320765"/>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ES"/>
          </a:p>
        </p:txBody>
      </p:sp>
      <p:pic>
        <p:nvPicPr>
          <p:cNvPr id="3078" name="Picture 6" descr="Resultado de imagen de yo me quedo en cas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 y="0"/>
            <a:ext cx="10184989"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31717518"/>
      </p:ext>
    </p:extLst>
  </p:cSld>
  <p:clrMapOvr>
    <a:masterClrMapping/>
  </p:clrMapOvr>
  <mc:AlternateContent xmlns:mc="http://schemas.openxmlformats.org/markup-compatibility/2006" xmlns:p14="http://schemas.microsoft.com/office/powerpoint/2010/main">
    <mc:Choice Requires="p14">
      <p:transition spd="slow" p14:dur="4000" advTm="8000">
        <p14:vortex dir="r"/>
      </p:transition>
    </mc:Choice>
    <mc:Fallback xmlns="">
      <p:transition spd="slow" advTm="8000">
        <p:fade/>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C:\Users\Jose Luis\Desktop\LAS LAGRIMAS\92314299_2901492293252535_5961668289091338240_n.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43633" y="-1393"/>
            <a:ext cx="6984776" cy="6859393"/>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2" descr="E:\formas montar\2cxx0f8.gif"/>
          <p:cNvPicPr>
            <a:picLocks noChangeAspect="1" noChangeArrowheads="1" noCrop="1"/>
          </p:cNvPicPr>
          <p:nvPr/>
        </p:nvPicPr>
        <p:blipFill>
          <a:blip r:embed="rId3" cstate="email">
            <a:extLst>
              <a:ext uri="{28A0092B-C50C-407E-A947-70E740481C1C}">
                <a14:useLocalDpi xmlns:a14="http://schemas.microsoft.com/office/drawing/2010/main"/>
              </a:ext>
            </a:extLst>
          </a:blip>
          <a:srcRect/>
          <a:stretch>
            <a:fillRect/>
          </a:stretch>
        </p:blipFill>
        <p:spPr bwMode="auto">
          <a:xfrm>
            <a:off x="155323" y="5306266"/>
            <a:ext cx="1588311" cy="1366752"/>
          </a:xfrm>
          <a:prstGeom prst="rect">
            <a:avLst/>
          </a:prstGeom>
          <a:noFill/>
        </p:spPr>
      </p:pic>
      <p:pic>
        <p:nvPicPr>
          <p:cNvPr id="4" name="Picture 2" descr="Imagen relacionada"/>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1" y="-171400"/>
            <a:ext cx="10244771" cy="717825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28925507"/>
      </p:ext>
    </p:extLst>
  </p:cSld>
  <p:clrMapOvr>
    <a:masterClrMapping/>
  </p:clrMapOvr>
  <mc:AlternateContent xmlns:mc="http://schemas.openxmlformats.org/markup-compatibility/2006" xmlns:p14="http://schemas.microsoft.com/office/powerpoint/2010/main">
    <mc:Choice Requires="p14">
      <p:transition spd="slow" p14:dur="3000">
        <p14:shred/>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xit" presetSubtype="32" fill="hold" nodeType="withEffect">
                                  <p:stCondLst>
                                    <p:cond delay="2500"/>
                                  </p:stCondLst>
                                  <p:childTnLst>
                                    <p:animEffect transition="out" filter="plus(out)">
                                      <p:cBhvr>
                                        <p:cTn id="6" dur="2250"/>
                                        <p:tgtEl>
                                          <p:spTgt spid="4"/>
                                        </p:tgtEl>
                                      </p:cBhvr>
                                    </p:animEffect>
                                    <p:set>
                                      <p:cBhvr>
                                        <p:cTn id="7" dur="1" fill="hold">
                                          <p:stCondLst>
                                            <p:cond delay="224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C:\Users\Jose Luis\Desktop\LAS LAGRIMAS\post-la-rioja-registra-por-primera-vez-mas-altas-hospitalarias-que-nuevos-casos-de-coronavirus.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960" y="0"/>
            <a:ext cx="10075665" cy="730119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67049770"/>
      </p:ext>
    </p:extLst>
  </p:cSld>
  <p:clrMapOvr>
    <a:masterClrMapping/>
  </p:clrMapOvr>
  <mc:AlternateContent xmlns:mc="http://schemas.openxmlformats.org/markup-compatibility/2006" xmlns:p14="http://schemas.microsoft.com/office/powerpoint/2010/main">
    <mc:Choice Requires="p14">
      <p:transition spd="slow" p14:dur="3000" advTm="8000">
        <p14:shred/>
      </p:transition>
    </mc:Choice>
    <mc:Fallback xmlns="">
      <p:transition spd="slow" advTm="8000">
        <p:fade/>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C:\Users\Jose Luis\Desktop\LAS LAGRIMAS\ETFFalZWkAUHZM4.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0080625" cy="702059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19442895"/>
      </p:ext>
    </p:extLst>
  </p:cSld>
  <p:clrMapOvr>
    <a:masterClrMapping/>
  </p:clrMapOvr>
  <mc:AlternateContent xmlns:mc="http://schemas.openxmlformats.org/markup-compatibility/2006" xmlns:p14="http://schemas.microsoft.com/office/powerpoint/2010/main">
    <mc:Choice Requires="p14">
      <p:transition spd="slow" p14:dur="3000" advTm="8000">
        <p14:shred/>
      </p:transition>
    </mc:Choice>
    <mc:Fallback xmlns="">
      <p:transition spd="slow" advTm="8000">
        <p:fade/>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descr="C:\Users\Jose Luis\Desktop\LAS LAGRIMAS\safe_image.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0048996"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87633450"/>
      </p:ext>
    </p:extLst>
  </p:cSld>
  <p:clrMapOvr>
    <a:masterClrMapping/>
  </p:clrMapOvr>
  <mc:AlternateContent xmlns:mc="http://schemas.openxmlformats.org/markup-compatibility/2006" xmlns:p14="http://schemas.microsoft.com/office/powerpoint/2010/main">
    <mc:Choice Requires="p14">
      <p:transition spd="slow" p14:dur="3000" advTm="10000">
        <p14:shred/>
      </p:transition>
    </mc:Choice>
    <mc:Fallback xmlns="">
      <p:transition spd="slow" advTm="10000">
        <p:fade/>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C:\Users\Jose Luis\Desktop\LAS LAGRIMAS\coronavirus-residencias-ancianos-centro-sociosanitario-sanidad-protocolo-7638.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3794" y="-31422"/>
            <a:ext cx="10197501" cy="688942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17367050"/>
      </p:ext>
    </p:extLst>
  </p:cSld>
  <p:clrMapOvr>
    <a:masterClrMapping/>
  </p:clrMapOvr>
  <mc:AlternateContent xmlns:mc="http://schemas.openxmlformats.org/markup-compatibility/2006" xmlns:p14="http://schemas.microsoft.com/office/powerpoint/2010/main">
    <mc:Choice Requires="p14">
      <p:transition spd="slow" p14:dur="3000" advTm="8000">
        <p14:shred/>
      </p:transition>
    </mc:Choice>
    <mc:Fallback xmlns="">
      <p:transition spd="slow" advTm="8000">
        <p:fade/>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06" name="Picture 2" descr="C:\Users\Jose Luis\Desktop\influe-750x500.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9568"/>
            <a:ext cx="10080625" cy="727487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37919851"/>
      </p:ext>
    </p:extLst>
  </p:cSld>
  <p:clrMapOvr>
    <a:masterClrMapping/>
  </p:clrMapOvr>
  <mc:AlternateContent xmlns:mc="http://schemas.openxmlformats.org/markup-compatibility/2006" xmlns:p14="http://schemas.microsoft.com/office/powerpoint/2010/main">
    <mc:Choice Requires="p14">
      <p:transition spd="slow" advTm="6000">
        <p14:flash/>
      </p:transition>
    </mc:Choice>
    <mc:Fallback xmlns="">
      <p:transition spd="slow" advTm="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9" presetClass="exit" presetSubtype="0" accel="100000" fill="hold" nodeType="withEffect">
                                  <p:stCondLst>
                                    <p:cond delay="1500"/>
                                  </p:stCondLst>
                                  <p:childTnLst>
                                    <p:anim calcmode="lin" valueType="num">
                                      <p:cBhvr>
                                        <p:cTn id="6" dur="1000"/>
                                        <p:tgtEl>
                                          <p:spTgt spid="21506"/>
                                        </p:tgtEl>
                                        <p:attrNameLst>
                                          <p:attrName>ppt_w</p:attrName>
                                        </p:attrNameLst>
                                      </p:cBhvr>
                                      <p:tavLst>
                                        <p:tav tm="0">
                                          <p:val>
                                            <p:strVal val="ppt_w"/>
                                          </p:val>
                                        </p:tav>
                                        <p:tav tm="100000">
                                          <p:val>
                                            <p:fltVal val="0"/>
                                          </p:val>
                                        </p:tav>
                                      </p:tavLst>
                                    </p:anim>
                                    <p:anim calcmode="lin" valueType="num">
                                      <p:cBhvr>
                                        <p:cTn id="7" dur="1000"/>
                                        <p:tgtEl>
                                          <p:spTgt spid="21506"/>
                                        </p:tgtEl>
                                        <p:attrNameLst>
                                          <p:attrName>ppt_h</p:attrName>
                                        </p:attrNameLst>
                                      </p:cBhvr>
                                      <p:tavLst>
                                        <p:tav tm="0">
                                          <p:val>
                                            <p:strVal val="ppt_h"/>
                                          </p:val>
                                        </p:tav>
                                        <p:tav tm="100000">
                                          <p:val>
                                            <p:fltVal val="0"/>
                                          </p:val>
                                        </p:tav>
                                      </p:tavLst>
                                    </p:anim>
                                    <p:anim calcmode="lin" valueType="num">
                                      <p:cBhvr>
                                        <p:cTn id="8" dur="1000"/>
                                        <p:tgtEl>
                                          <p:spTgt spid="21506"/>
                                        </p:tgtEl>
                                        <p:attrNameLst>
                                          <p:attrName>style.rotation</p:attrName>
                                        </p:attrNameLst>
                                      </p:cBhvr>
                                      <p:tavLst>
                                        <p:tav tm="0">
                                          <p:val>
                                            <p:fltVal val="0"/>
                                          </p:val>
                                        </p:tav>
                                        <p:tav tm="100000">
                                          <p:val>
                                            <p:fltVal val="360"/>
                                          </p:val>
                                        </p:tav>
                                      </p:tavLst>
                                    </p:anim>
                                    <p:animEffect transition="out" filter="fade">
                                      <p:cBhvr>
                                        <p:cTn id="9" dur="1000"/>
                                        <p:tgtEl>
                                          <p:spTgt spid="21506"/>
                                        </p:tgtEl>
                                      </p:cBhvr>
                                    </p:animEffect>
                                    <p:set>
                                      <p:cBhvr>
                                        <p:cTn id="10" dur="1" fill="hold">
                                          <p:stCondLst>
                                            <p:cond delay="999"/>
                                          </p:stCondLst>
                                        </p:cTn>
                                        <p:tgtEl>
                                          <p:spTgt spid="2150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Imagen relacionada"/>
          <p:cNvPicPr>
            <a:picLocks noChangeAspect="1" noChangeArrowheads="1" noCrop="1"/>
          </p:cNvPicPr>
          <p:nvPr/>
        </p:nvPicPr>
        <p:blipFill>
          <a:blip r:embed="rId2">
            <a:extLst>
              <a:ext uri="{28A0092B-C50C-407E-A947-70E740481C1C}">
                <a14:useLocalDpi xmlns:a14="http://schemas.microsoft.com/office/drawing/2010/main"/>
              </a:ext>
            </a:extLst>
          </a:blip>
          <a:srcRect/>
          <a:stretch>
            <a:fillRect/>
          </a:stretch>
        </p:blipFill>
        <p:spPr bwMode="auto">
          <a:xfrm>
            <a:off x="43768" y="12578"/>
            <a:ext cx="10091172" cy="6858000"/>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2" descr="E:\formas montar\2cxx0f8.gif"/>
          <p:cNvPicPr>
            <a:picLocks noChangeAspect="1" noChangeArrowheads="1" noCrop="1"/>
          </p:cNvPicPr>
          <p:nvPr/>
        </p:nvPicPr>
        <p:blipFill>
          <a:blip r:embed="rId3" cstate="email">
            <a:extLst>
              <a:ext uri="{28A0092B-C50C-407E-A947-70E740481C1C}">
                <a14:useLocalDpi xmlns:a14="http://schemas.microsoft.com/office/drawing/2010/main"/>
              </a:ext>
            </a:extLst>
          </a:blip>
          <a:srcRect/>
          <a:stretch>
            <a:fillRect/>
          </a:stretch>
        </p:blipFill>
        <p:spPr bwMode="auto">
          <a:xfrm>
            <a:off x="155323" y="5306266"/>
            <a:ext cx="1588311" cy="1366752"/>
          </a:xfrm>
          <a:prstGeom prst="rect">
            <a:avLst/>
          </a:prstGeom>
          <a:noFill/>
        </p:spPr>
      </p:pic>
      <p:pic>
        <p:nvPicPr>
          <p:cNvPr id="1026" name="Picture 2" descr="C:\Users\Jose Luis\Desktop\LAS LAGRIMAS\89849187_10215906170148139_5847997693225336832_o.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304008" y="2"/>
            <a:ext cx="5798774" cy="681373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82670553"/>
      </p:ext>
    </p:extLst>
  </p:cSld>
  <p:clrMapOvr>
    <a:masterClrMapping/>
  </p:clrMapOvr>
  <mc:AlternateContent xmlns:mc="http://schemas.openxmlformats.org/markup-compatibility/2006" xmlns:p14="http://schemas.microsoft.com/office/powerpoint/2010/main">
    <mc:Choice Requires="p14">
      <p:transition spd="slow" p14:dur="3000">
        <p14:shred/>
      </p:transition>
    </mc:Choice>
    <mc:Fallback xmlns="">
      <p:transition spd="slow">
        <p:fade/>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YoMeQuedoEnCasa: Ingenio en las redes ante el coronaviru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80368" y="-17256"/>
            <a:ext cx="12294096" cy="704665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4227428"/>
      </p:ext>
    </p:extLst>
  </p:cSld>
  <p:clrMapOvr>
    <a:masterClrMapping/>
  </p:clrMapOvr>
  <mc:AlternateContent xmlns:mc="http://schemas.openxmlformats.org/markup-compatibility/2006" xmlns:p14="http://schemas.microsoft.com/office/powerpoint/2010/main">
    <mc:Choice Requires="p14">
      <p:transition spd="slow" p14:dur="3000" advTm="8000">
        <p14:shred/>
      </p:transition>
    </mc:Choice>
    <mc:Fallback xmlns="">
      <p:transition spd="slow" advTm="8000">
        <p:fade/>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5" name="Text Box 7"/>
          <p:cNvSpPr txBox="1">
            <a:spLocks noChangeArrowheads="1"/>
          </p:cNvSpPr>
          <p:nvPr/>
        </p:nvSpPr>
        <p:spPr bwMode="auto">
          <a:xfrm>
            <a:off x="2448025" y="2078013"/>
            <a:ext cx="6993285" cy="397031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sz="3200">
                <a:solidFill>
                  <a:schemeClr val="tx1"/>
                </a:solidFill>
                <a:latin typeface="Arial" charset="0"/>
                <a:cs typeface="Arial" charset="0"/>
              </a:defRPr>
            </a:lvl1pPr>
            <a:lvl2pPr>
              <a:defRPr sz="2800">
                <a:solidFill>
                  <a:schemeClr val="tx1"/>
                </a:solidFill>
                <a:latin typeface="Arial" charset="0"/>
                <a:cs typeface="Arial" charset="0"/>
              </a:defRPr>
            </a:lvl2pPr>
            <a:lvl3pPr>
              <a:defRPr sz="2400">
                <a:solidFill>
                  <a:schemeClr val="tx1"/>
                </a:solidFill>
                <a:latin typeface="Arial" charset="0"/>
                <a:cs typeface="Arial" charset="0"/>
              </a:defRPr>
            </a:lvl3pPr>
            <a:lvl4pPr>
              <a:defRPr sz="2000">
                <a:solidFill>
                  <a:schemeClr val="tx1"/>
                </a:solidFill>
                <a:latin typeface="Arial" charset="0"/>
                <a:cs typeface="Arial" charset="0"/>
              </a:defRPr>
            </a:lvl4pPr>
            <a:lvl5pPr>
              <a:defRPr sz="2000">
                <a:solidFill>
                  <a:schemeClr val="tx1"/>
                </a:solidFill>
                <a:latin typeface="Arial" charset="0"/>
                <a:cs typeface="Arial" charset="0"/>
              </a:defRPr>
            </a:lvl5pPr>
            <a:lvl6pPr eaLnBrk="0" hangingPunct="0">
              <a:defRPr sz="2000">
                <a:solidFill>
                  <a:schemeClr val="tx1"/>
                </a:solidFill>
                <a:latin typeface="Arial" charset="0"/>
                <a:cs typeface="Arial" charset="0"/>
              </a:defRPr>
            </a:lvl6pPr>
            <a:lvl7pPr eaLnBrk="0" hangingPunct="0">
              <a:defRPr sz="2000">
                <a:solidFill>
                  <a:schemeClr val="tx1"/>
                </a:solidFill>
                <a:latin typeface="Arial" charset="0"/>
                <a:cs typeface="Arial" charset="0"/>
              </a:defRPr>
            </a:lvl7pPr>
            <a:lvl8pPr eaLnBrk="0" hangingPunct="0">
              <a:defRPr sz="2000">
                <a:solidFill>
                  <a:schemeClr val="tx1"/>
                </a:solidFill>
                <a:latin typeface="Arial" charset="0"/>
                <a:cs typeface="Arial" charset="0"/>
              </a:defRPr>
            </a:lvl8pPr>
            <a:lvl9pPr eaLnBrk="0" hangingPunct="0">
              <a:defRPr sz="2000">
                <a:solidFill>
                  <a:schemeClr val="tx1"/>
                </a:solidFill>
                <a:latin typeface="Arial" charset="0"/>
                <a:cs typeface="Arial" charset="0"/>
              </a:defRPr>
            </a:lvl9pPr>
          </a:lstStyle>
          <a:p>
            <a:pPr algn="ctr" fontAlgn="base">
              <a:spcBef>
                <a:spcPct val="0"/>
              </a:spcBef>
              <a:spcAft>
                <a:spcPct val="0"/>
              </a:spcAft>
            </a:pPr>
            <a:r>
              <a:rPr lang="es-ES" altLang="es-ES" sz="2800" b="1" i="1" dirty="0">
                <a:solidFill>
                  <a:srgbClr val="00B0F0"/>
                </a:solidFill>
                <a:latin typeface="+mj-lt"/>
              </a:rPr>
              <a:t>Detrás de cada dato, de cada número o de cada curva que sube o baja, que se muestra cada día en los medios de comunicación. Están las lagrimas y el dolor de las familias por la muerte de un ser querido. Este pensamiento, no obstante, está muy presente en los que cada día luchan porque no aumente la cifra de muertes o de contagios de COVID-19. </a:t>
            </a:r>
          </a:p>
        </p:txBody>
      </p:sp>
      <p:pic>
        <p:nvPicPr>
          <p:cNvPr id="5" name="Picture 2" descr="E:\formas montar\2cxx0f8.gif"/>
          <p:cNvPicPr>
            <a:picLocks noChangeAspect="1" noChangeArrowheads="1" noCrop="1"/>
          </p:cNvPicPr>
          <p:nvPr/>
        </p:nvPicPr>
        <p:blipFill>
          <a:blip r:embed="rId2" cstate="email">
            <a:extLst>
              <a:ext uri="{28A0092B-C50C-407E-A947-70E740481C1C}">
                <a14:useLocalDpi xmlns:a14="http://schemas.microsoft.com/office/drawing/2010/main"/>
              </a:ext>
            </a:extLst>
          </a:blip>
          <a:srcRect/>
          <a:stretch>
            <a:fillRect/>
          </a:stretch>
        </p:blipFill>
        <p:spPr bwMode="auto">
          <a:xfrm>
            <a:off x="155323" y="5306266"/>
            <a:ext cx="1588311" cy="1366752"/>
          </a:xfrm>
          <a:prstGeom prst="rect">
            <a:avLst/>
          </a:prstGeom>
          <a:noFill/>
        </p:spPr>
      </p:pic>
    </p:spTree>
    <p:extLst>
      <p:ext uri="{BB962C8B-B14F-4D97-AF65-F5344CB8AC3E}">
        <p14:creationId xmlns:p14="http://schemas.microsoft.com/office/powerpoint/2010/main" val="617286571"/>
      </p:ext>
    </p:extLst>
  </p:cSld>
  <p:clrMapOvr>
    <a:masterClrMapping/>
  </p:clrMapOvr>
  <mc:AlternateContent xmlns:mc="http://schemas.openxmlformats.org/markup-compatibility/2006" xmlns:p14="http://schemas.microsoft.com/office/powerpoint/2010/main">
    <mc:Choice Requires="p14">
      <p:transition spd="slow" p14:dur="3000">
        <p14:shred/>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mph" presetSubtype="0" repeatCount="indefinite" fill="hold" nodeType="withEffect">
                                  <p:stCondLst>
                                    <p:cond delay="0"/>
                                  </p:stCondLst>
                                  <p:iterate type="lt">
                                    <p:tmPct val="10000"/>
                                  </p:iterate>
                                  <p:childTnLst>
                                    <p:animClr clrSpc="hsl" dir="cw">
                                      <p:cBhvr override="childStyle">
                                        <p:cTn id="6" dur="500" fill="hold"/>
                                        <p:tgtEl>
                                          <p:spTgt spid="2055">
                                            <p:txEl>
                                              <p:pRg st="0" end="0"/>
                                            </p:txEl>
                                          </p:spTgt>
                                        </p:tgtEl>
                                        <p:attrNameLst>
                                          <p:attrName>style.color</p:attrName>
                                        </p:attrNameLst>
                                      </p:cBhvr>
                                      <p:by>
                                        <p:hsl h="-7200000" s="0" l="0"/>
                                      </p:by>
                                    </p:animClr>
                                    <p:animClr clrSpc="hsl" dir="cw">
                                      <p:cBhvr>
                                        <p:cTn id="7" dur="500" fill="hold"/>
                                        <p:tgtEl>
                                          <p:spTgt spid="2055">
                                            <p:txEl>
                                              <p:pRg st="0" end="0"/>
                                            </p:txEl>
                                          </p:spTgt>
                                        </p:tgtEl>
                                        <p:attrNameLst>
                                          <p:attrName>fillcolor</p:attrName>
                                        </p:attrNameLst>
                                      </p:cBhvr>
                                      <p:by>
                                        <p:hsl h="-7200000" s="0" l="0"/>
                                      </p:by>
                                    </p:animClr>
                                    <p:animClr clrSpc="hsl" dir="cw">
                                      <p:cBhvr>
                                        <p:cTn id="8" dur="500" fill="hold"/>
                                        <p:tgtEl>
                                          <p:spTgt spid="2055">
                                            <p:txEl>
                                              <p:pRg st="0" end="0"/>
                                            </p:txEl>
                                          </p:spTgt>
                                        </p:tgtEl>
                                        <p:attrNameLst>
                                          <p:attrName>stroke.color</p:attrName>
                                        </p:attrNameLst>
                                      </p:cBhvr>
                                      <p:by>
                                        <p:hsl h="-7200000" s="0" l="0"/>
                                      </p:by>
                                    </p:animClr>
                                    <p:set>
                                      <p:cBhvr>
                                        <p:cTn id="9" dur="500" fill="hold"/>
                                        <p:tgtEl>
                                          <p:spTgt spid="2055">
                                            <p:txEl>
                                              <p:pRg st="0" end="0"/>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602" name="Picture 2" descr="https://media.quincemil.com/imagenes/2020/03/13192331/iStock-1202181414-640x360.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7730" y="-13845"/>
            <a:ext cx="11162599" cy="708025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74153503"/>
      </p:ext>
    </p:extLst>
  </p:cSld>
  <p:clrMapOvr>
    <a:masterClrMapping/>
  </p:clrMapOvr>
  <mc:AlternateContent xmlns:mc="http://schemas.openxmlformats.org/markup-compatibility/2006" xmlns:p14="http://schemas.microsoft.com/office/powerpoint/2010/main">
    <mc:Choice Requires="p14">
      <p:transition spd="slow" p14:dur="4000" advTm="6000">
        <p14:vortex dir="r"/>
      </p:transition>
    </mc:Choice>
    <mc:Fallback xmlns="">
      <p:transition spd="slow" advTm="6000">
        <p:fade/>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2" descr="Imagen relacionada"/>
          <p:cNvPicPr>
            <a:picLocks noChangeAspect="1" noChangeArrowheads="1" noCrop="1"/>
          </p:cNvPicPr>
          <p:nvPr/>
        </p:nvPicPr>
        <p:blipFill>
          <a:blip r:embed="rId2">
            <a:extLst>
              <a:ext uri="{28A0092B-C50C-407E-A947-70E740481C1C}">
                <a14:useLocalDpi xmlns:a14="http://schemas.microsoft.com/office/drawing/2010/main"/>
              </a:ext>
            </a:extLst>
          </a:blip>
          <a:srcRect/>
          <a:stretch>
            <a:fillRect/>
          </a:stretch>
        </p:blipFill>
        <p:spPr bwMode="auto">
          <a:xfrm>
            <a:off x="3" y="0"/>
            <a:ext cx="10119650" cy="6858000"/>
          </a:xfrm>
          <a:prstGeom prst="rect">
            <a:avLst/>
          </a:prstGeom>
          <a:noFill/>
          <a:extLst>
            <a:ext uri="{909E8E84-426E-40DD-AFC4-6F175D3DCCD1}">
              <a14:hiddenFill xmlns:a14="http://schemas.microsoft.com/office/drawing/2010/main">
                <a:solidFill>
                  <a:srgbClr val="FFFFFF"/>
                </a:solidFill>
              </a14:hiddenFill>
            </a:ext>
          </a:extLst>
        </p:spPr>
      </p:pic>
      <p:pic>
        <p:nvPicPr>
          <p:cNvPr id="14" name="Picture 2" descr="http://1.bp.blogspot.com/-DPp_-kGDL64/TzR4_sgEQDI/AAAAAAAACWc/h2pOVQq0Y8Y/s1600/0k0289_gif-sicodelicos-21.gif"/>
          <p:cNvPicPr>
            <a:picLocks noChangeAspect="1" noChangeArrowheads="1" noCrop="1"/>
          </p:cNvPicPr>
          <p:nvPr/>
        </p:nvPicPr>
        <p:blipFill>
          <a:blip r:embed="rId3" cstate="print">
            <a:duotone>
              <a:prstClr val="black"/>
              <a:schemeClr val="accent4">
                <a:tint val="45000"/>
                <a:satMod val="400000"/>
              </a:schemeClr>
            </a:duotone>
            <a:extLst>
              <a:ext uri="{28A0092B-C50C-407E-A947-70E740481C1C}">
                <a14:useLocalDpi xmlns:a14="http://schemas.microsoft.com/office/drawing/2010/main"/>
              </a:ext>
            </a:extLst>
          </a:blip>
          <a:srcRect/>
          <a:stretch>
            <a:fillRect/>
          </a:stretch>
        </p:blipFill>
        <p:spPr bwMode="auto">
          <a:xfrm>
            <a:off x="-1" y="34756"/>
            <a:ext cx="10080626" cy="6858000"/>
          </a:xfrm>
          <a:prstGeom prst="rect">
            <a:avLst/>
          </a:prstGeom>
          <a:noFill/>
        </p:spPr>
      </p:pic>
      <p:pic>
        <p:nvPicPr>
          <p:cNvPr id="155652" name="Image 2" descr="swirlrainbw3.gif"/>
          <p:cNvPicPr>
            <a:picLocks noChangeAspect="1"/>
          </p:cNvPicPr>
          <p:nvPr/>
        </p:nvPicPr>
        <p:blipFill>
          <a:blip r:embed="rId4" cstate="print">
            <a:extLst>
              <a:ext uri="{28A0092B-C50C-407E-A947-70E740481C1C}">
                <a14:useLocalDpi xmlns:a14="http://schemas.microsoft.com/office/drawing/2010/main"/>
              </a:ext>
            </a:extLst>
          </a:blip>
          <a:srcRect/>
          <a:stretch>
            <a:fillRect/>
          </a:stretch>
        </p:blipFill>
        <p:spPr bwMode="auto">
          <a:xfrm rot="5400000">
            <a:off x="-3390633" y="3390645"/>
            <a:ext cx="6858000" cy="76735"/>
          </a:xfrm>
          <a:prstGeom prst="rect">
            <a:avLst/>
          </a:prstGeom>
          <a:noFill/>
          <a:ln w="9525">
            <a:noFill/>
            <a:miter lim="800000"/>
            <a:headEnd/>
            <a:tailEnd/>
          </a:ln>
        </p:spPr>
      </p:pic>
      <p:pic>
        <p:nvPicPr>
          <p:cNvPr id="155653" name="Image 2" descr="swirlrainbw3.gif"/>
          <p:cNvPicPr>
            <a:picLocks noChangeAspect="1"/>
          </p:cNvPicPr>
          <p:nvPr/>
        </p:nvPicPr>
        <p:blipFill>
          <a:blip r:embed="rId4" cstate="print">
            <a:extLst>
              <a:ext uri="{28A0092B-C50C-407E-A947-70E740481C1C}">
                <a14:useLocalDpi xmlns:a14="http://schemas.microsoft.com/office/drawing/2010/main"/>
              </a:ext>
            </a:extLst>
          </a:blip>
          <a:srcRect/>
          <a:stretch>
            <a:fillRect/>
          </a:stretch>
        </p:blipFill>
        <p:spPr bwMode="auto">
          <a:xfrm rot="5400000">
            <a:off x="6613259" y="3390645"/>
            <a:ext cx="6858000" cy="76735"/>
          </a:xfrm>
          <a:prstGeom prst="rect">
            <a:avLst/>
          </a:prstGeom>
          <a:noFill/>
          <a:ln w="9525">
            <a:noFill/>
            <a:miter lim="800000"/>
            <a:headEnd/>
            <a:tailEnd/>
          </a:ln>
        </p:spPr>
      </p:pic>
      <p:pic>
        <p:nvPicPr>
          <p:cNvPr id="155654" name="Image 2" descr="swirlrainbw3.gif"/>
          <p:cNvPicPr>
            <a:picLocks noChangeAspect="1"/>
          </p:cNvPicPr>
          <p:nvPr/>
        </p:nvPicPr>
        <p:blipFill>
          <a:blip r:embed="rId4" cstate="print">
            <a:extLst>
              <a:ext uri="{28A0092B-C50C-407E-A947-70E740481C1C}">
                <a14:useLocalDpi xmlns:a14="http://schemas.microsoft.com/office/drawing/2010/main"/>
              </a:ext>
            </a:extLst>
          </a:blip>
          <a:srcRect/>
          <a:stretch>
            <a:fillRect/>
          </a:stretch>
        </p:blipFill>
        <p:spPr bwMode="auto">
          <a:xfrm rot="10800000">
            <a:off x="10" y="0"/>
            <a:ext cx="10080625" cy="69512"/>
          </a:xfrm>
          <a:prstGeom prst="rect">
            <a:avLst/>
          </a:prstGeom>
          <a:noFill/>
          <a:ln w="9525">
            <a:noFill/>
            <a:miter lim="800000"/>
            <a:headEnd/>
            <a:tailEnd/>
          </a:ln>
        </p:spPr>
      </p:pic>
      <p:pic>
        <p:nvPicPr>
          <p:cNvPr id="155655" name="Image 2" descr="swirlrainbw3.gif"/>
          <p:cNvPicPr>
            <a:picLocks noChangeAspect="1"/>
          </p:cNvPicPr>
          <p:nvPr/>
        </p:nvPicPr>
        <p:blipFill>
          <a:blip r:embed="rId4" cstate="print">
            <a:extLst>
              <a:ext uri="{28A0092B-C50C-407E-A947-70E740481C1C}">
                <a14:useLocalDpi xmlns:a14="http://schemas.microsoft.com/office/drawing/2010/main"/>
              </a:ext>
            </a:extLst>
          </a:blip>
          <a:srcRect/>
          <a:stretch>
            <a:fillRect/>
          </a:stretch>
        </p:blipFill>
        <p:spPr bwMode="auto">
          <a:xfrm rot="10800000">
            <a:off x="10" y="6783316"/>
            <a:ext cx="10080625" cy="74688"/>
          </a:xfrm>
          <a:prstGeom prst="rect">
            <a:avLst/>
          </a:prstGeom>
          <a:noFill/>
          <a:ln w="9525">
            <a:noFill/>
            <a:miter lim="800000"/>
            <a:headEnd/>
            <a:tailEnd/>
          </a:ln>
        </p:spPr>
      </p:pic>
      <p:pic>
        <p:nvPicPr>
          <p:cNvPr id="155650" name="Picture 2" descr="CARA"/>
          <p:cNvPicPr>
            <a:picLocks noChangeAspect="1" noChangeArrowheads="1"/>
          </p:cNvPicPr>
          <p:nvPr/>
        </p:nvPicPr>
        <p:blipFill>
          <a:blip r:embed="rId5" cstate="email">
            <a:extLst>
              <a:ext uri="{28A0092B-C50C-407E-A947-70E740481C1C}">
                <a14:useLocalDpi xmlns:a14="http://schemas.microsoft.com/office/drawing/2010/main"/>
              </a:ext>
            </a:extLst>
          </a:blip>
          <a:srcRect/>
          <a:stretch>
            <a:fillRect/>
          </a:stretch>
        </p:blipFill>
        <p:spPr bwMode="auto">
          <a:xfrm>
            <a:off x="626707" y="5464911"/>
            <a:ext cx="664272" cy="684513"/>
          </a:xfrm>
          <a:prstGeom prst="rect">
            <a:avLst/>
          </a:prstGeom>
          <a:noFill/>
          <a:ln w="38100">
            <a:solidFill>
              <a:srgbClr val="1CDEF8"/>
            </a:solidFill>
            <a:miter lim="800000"/>
            <a:headEnd/>
            <a:tailEnd/>
          </a:ln>
        </p:spPr>
      </p:pic>
      <p:sp>
        <p:nvSpPr>
          <p:cNvPr id="22" name="WordArt 12"/>
          <p:cNvSpPr>
            <a:spLocks noChangeArrowheads="1" noChangeShapeType="1" noTextEdit="1"/>
          </p:cNvSpPr>
          <p:nvPr/>
        </p:nvSpPr>
        <p:spPr bwMode="auto">
          <a:xfrm>
            <a:off x="966776" y="1067209"/>
            <a:ext cx="3936336" cy="3146798"/>
          </a:xfrm>
          <a:prstGeom prst="rect">
            <a:avLst/>
          </a:prstGeom>
        </p:spPr>
        <p:txBody>
          <a:bodyPr wrap="none" lIns="77777" tIns="38889" rIns="77777" bIns="38889" fromWordArt="1">
            <a:prstTxWarp prst="textPlain">
              <a:avLst>
                <a:gd name="adj" fmla="val 46223"/>
              </a:avLst>
            </a:prstTxWarp>
          </a:bodyPr>
          <a:lstStyle/>
          <a:p>
            <a:pPr algn="ctr"/>
            <a:r>
              <a:rPr lang="es-ES" sz="3100" kern="10" dirty="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U</a:t>
            </a:r>
            <a:r>
              <a:rPr lang="es-ES" sz="3100"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n fuerte </a:t>
            </a:r>
          </a:p>
          <a:p>
            <a:pPr algn="ctr"/>
            <a:r>
              <a:rPr lang="es-ES" sz="3100"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abrazo,</a:t>
            </a:r>
          </a:p>
          <a:p>
            <a:pPr algn="ctr"/>
            <a:r>
              <a:rPr lang="es-ES" sz="3100"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que tengas</a:t>
            </a:r>
          </a:p>
          <a:p>
            <a:pPr algn="ctr"/>
            <a:r>
              <a:rPr lang="es-ES" sz="3100"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 un buen día</a:t>
            </a:r>
          </a:p>
          <a:p>
            <a:pPr algn="ctr"/>
            <a:endParaRPr lang="es-ES" sz="3100" kern="10" dirty="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endParaRPr>
          </a:p>
        </p:txBody>
      </p:sp>
      <p:sp>
        <p:nvSpPr>
          <p:cNvPr id="12" name="Text Box 3"/>
          <p:cNvSpPr txBox="1">
            <a:spLocks noChangeArrowheads="1"/>
          </p:cNvSpPr>
          <p:nvPr/>
        </p:nvSpPr>
        <p:spPr bwMode="auto">
          <a:xfrm>
            <a:off x="5328345" y="1067211"/>
            <a:ext cx="3856521" cy="5407442"/>
          </a:xfrm>
          <a:prstGeom prst="rect">
            <a:avLst/>
          </a:prstGeom>
          <a:noFill/>
          <a:ln w="38100">
            <a:noFill/>
            <a:miter lim="800000"/>
            <a:headEnd/>
            <a:tailEnd/>
          </a:ln>
          <a:effectLst/>
        </p:spPr>
        <p:txBody>
          <a:bodyPr wrap="square" lIns="97346" tIns="48673" rIns="97346" bIns="48673">
            <a:spAutoFit/>
          </a:bodyPr>
          <a:lstStyle/>
          <a:p>
            <a:pPr algn="ctr" defTabSz="973396" eaLnBrk="0" hangingPunct="0">
              <a:spcBef>
                <a:spcPct val="50000"/>
              </a:spcBef>
            </a:pPr>
            <a:endParaRPr lang="fr-FR" sz="38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endParaRPr>
          </a:p>
          <a:p>
            <a:pPr algn="ctr" defTabSz="973396" eaLnBrk="0" hangingPunct="0">
              <a:spcBef>
                <a:spcPct val="50000"/>
              </a:spcBef>
            </a:pPr>
            <a:r>
              <a:rPr lang="fr-FR" sz="38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Hoy es </a:t>
            </a:r>
            <a:fld id="{547A8F08-4E97-4815-9C23-5989351D5EDB}" type="datetime2">
              <a:rPr lang="es-ES_tradnl" sz="3800" b="1">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pPr algn="ctr" defTabSz="973396" eaLnBrk="0" hangingPunct="0">
                <a:spcBef>
                  <a:spcPct val="50000"/>
                </a:spcBef>
              </a:pPr>
              <a:t>miércoles, 06 de mayo de 2020</a:t>
            </a:fld>
            <a:endParaRPr lang="es-ES" sz="38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endParaRPr>
          </a:p>
          <a:p>
            <a:pPr algn="ctr" defTabSz="973396" eaLnBrk="0" hangingPunct="0">
              <a:spcBef>
                <a:spcPct val="50000"/>
              </a:spcBef>
            </a:pPr>
            <a:r>
              <a:rPr lang="fr-FR" sz="34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Ahora mismo son las </a:t>
            </a:r>
            <a:fld id="{D4F074C5-9B07-4D47-A00C-C4AC33E005FE}" type="datetime10">
              <a:rPr lang="fr-FR" sz="3400" b="1">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pPr algn="ctr" defTabSz="973396" eaLnBrk="0" hangingPunct="0">
                <a:spcBef>
                  <a:spcPct val="50000"/>
                </a:spcBef>
              </a:pPr>
              <a:t>18:06</a:t>
            </a:fld>
            <a:r>
              <a:rPr lang="fr-FR" sz="34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 </a:t>
            </a:r>
            <a:r>
              <a:rPr lang="fr-FR" sz="3400" b="1" dirty="0" smtClean="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horas.</a:t>
            </a:r>
            <a:endParaRPr lang="fr-FR" sz="34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endParaRPr>
          </a:p>
          <a:p>
            <a:pPr algn="ctr" defTabSz="973396" eaLnBrk="0" hangingPunct="0">
              <a:spcBef>
                <a:spcPct val="50000"/>
              </a:spcBef>
            </a:pPr>
            <a:endParaRPr lang="fr-FR" sz="3400" dirty="0">
              <a:solidFill>
                <a:srgbClr val="FFFF00"/>
              </a:solidFill>
              <a:latin typeface="Comic Sans MS" pitchFamily="66" charset="0"/>
              <a:cs typeface="Arial" charset="0"/>
            </a:endParaRPr>
          </a:p>
        </p:txBody>
      </p:sp>
      <p:pic>
        <p:nvPicPr>
          <p:cNvPr id="16" name="Picture 6" descr="http://www.nombres-animados.net/Letra-J/Jose-Luis/Nombre-animado-Jose-Luis-04.gif"/>
          <p:cNvPicPr>
            <a:picLocks noChangeAspect="1" noChangeArrowheads="1" noCrop="1"/>
          </p:cNvPicPr>
          <p:nvPr/>
        </p:nvPicPr>
        <p:blipFill>
          <a:blip r:embed="rId6" cstate="email">
            <a:duotone>
              <a:schemeClr val="accent6">
                <a:shade val="45000"/>
                <a:satMod val="135000"/>
              </a:schemeClr>
              <a:prstClr val="white"/>
            </a:duotone>
            <a:extLst>
              <a:ext uri="{28A0092B-C50C-407E-A947-70E740481C1C}">
                <a14:useLocalDpi xmlns:a14="http://schemas.microsoft.com/office/drawing/2010/main"/>
              </a:ext>
            </a:extLst>
          </a:blip>
          <a:srcRect/>
          <a:stretch>
            <a:fillRect/>
          </a:stretch>
        </p:blipFill>
        <p:spPr bwMode="auto">
          <a:xfrm>
            <a:off x="1397976" y="5210969"/>
            <a:ext cx="2214601" cy="934064"/>
          </a:xfrm>
          <a:prstGeom prst="rect">
            <a:avLst/>
          </a:prstGeom>
          <a:noFill/>
        </p:spPr>
      </p:pic>
    </p:spTree>
    <p:extLst>
      <p:ext uri="{BB962C8B-B14F-4D97-AF65-F5344CB8AC3E}">
        <p14:creationId xmlns:p14="http://schemas.microsoft.com/office/powerpoint/2010/main" val="2939018304"/>
      </p:ext>
    </p:extLst>
  </p:cSld>
  <p:clrMapOvr>
    <a:masterClrMapping/>
  </p:clrMapOvr>
  <mc:AlternateContent xmlns:mc="http://schemas.openxmlformats.org/markup-compatibility/2006" xmlns:p14="http://schemas.microsoft.com/office/powerpoint/2010/main">
    <mc:Choice Requires="p14">
      <p:transition spd="slow" p14:dur="3000" advTm="8000">
        <p14:shred/>
      </p:transition>
    </mc:Choice>
    <mc:Fallback xmlns="">
      <p:transition spd="slow" advTm="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14"/>
                                        </p:tgtEl>
                                        <p:attrNameLst>
                                          <p:attrName>style.opacity</p:attrName>
                                        </p:attrNameLst>
                                      </p:cBhvr>
                                      <p:to>
                                        <p:strVal val="0.25"/>
                                      </p:to>
                                    </p:set>
                                    <p:animEffect filter="image" prLst="opacity: 0.25">
                                      <p:cBhvr rctx="IE">
                                        <p:cTn id="7" dur="indefinite"/>
                                        <p:tgtEl>
                                          <p:spTgt spid="14"/>
                                        </p:tgtEl>
                                      </p:cBhvr>
                                    </p:animEffect>
                                  </p:childTnLst>
                                </p:cTn>
                              </p:par>
                              <p:par>
                                <p:cTn id="8" presetID="21" presetClass="exit" presetSubtype="4" fill="hold" nodeType="withEffect">
                                  <p:stCondLst>
                                    <p:cond delay="0"/>
                                  </p:stCondLst>
                                  <p:childTnLst>
                                    <p:animEffect transition="out" filter="wheel(4)">
                                      <p:cBhvr>
                                        <p:cTn id="9" dur="2000"/>
                                        <p:tgtEl>
                                          <p:spTgt spid="14"/>
                                        </p:tgtEl>
                                      </p:cBhvr>
                                    </p:animEffect>
                                    <p:set>
                                      <p:cBhvr>
                                        <p:cTn id="10" dur="1" fill="hold">
                                          <p:stCondLst>
                                            <p:cond delay="1999"/>
                                          </p:stCondLst>
                                        </p:cTn>
                                        <p:tgtEl>
                                          <p:spTgt spid="1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p:cNvSpPr>
            <a:spLocks noChangeArrowheads="1"/>
          </p:cNvSpPr>
          <p:nvPr/>
        </p:nvSpPr>
        <p:spPr bwMode="auto">
          <a:xfrm>
            <a:off x="0" y="1600200"/>
            <a:ext cx="10080625" cy="228600"/>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es-ES" smtClean="0">
              <a:solidFill>
                <a:srgbClr val="000000"/>
              </a:solidFill>
            </a:endParaRPr>
          </a:p>
        </p:txBody>
      </p:sp>
      <p:sp>
        <p:nvSpPr>
          <p:cNvPr id="4101" name="Rectangle 5"/>
          <p:cNvSpPr>
            <a:spLocks noChangeArrowheads="1"/>
          </p:cNvSpPr>
          <p:nvPr/>
        </p:nvSpPr>
        <p:spPr bwMode="auto">
          <a:xfrm>
            <a:off x="0" y="1828800"/>
            <a:ext cx="10080625" cy="5029200"/>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endParaRPr lang="es-ES" smtClean="0">
              <a:solidFill>
                <a:srgbClr val="000000"/>
              </a:solidFill>
            </a:endParaRPr>
          </a:p>
        </p:txBody>
      </p:sp>
      <p:pic>
        <p:nvPicPr>
          <p:cNvPr id="4103" name="Picture 7" descr="logo_grande">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184137" y="0"/>
            <a:ext cx="5376333" cy="1562100"/>
          </a:xfrm>
          <a:prstGeom prst="rect">
            <a:avLst/>
          </a:prstGeom>
          <a:noFill/>
          <a:extLst>
            <a:ext uri="{909E8E84-426E-40DD-AFC4-6F175D3DCCD1}">
              <a14:hiddenFill xmlns:a14="http://schemas.microsoft.com/office/drawing/2010/main">
                <a:solidFill>
                  <a:srgbClr val="FFFFFF"/>
                </a:solidFill>
              </a14:hiddenFill>
            </a:ext>
          </a:extLst>
        </p:spPr>
      </p:pic>
      <p:sp>
        <p:nvSpPr>
          <p:cNvPr id="4104" name="Text Box 8"/>
          <p:cNvSpPr txBox="1">
            <a:spLocks noChangeArrowheads="1"/>
          </p:cNvSpPr>
          <p:nvPr/>
        </p:nvSpPr>
        <p:spPr bwMode="auto">
          <a:xfrm>
            <a:off x="0" y="1905001"/>
            <a:ext cx="10080625" cy="23698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 sz="6000" b="1" smtClean="0">
                <a:solidFill>
                  <a:srgbClr val="000000"/>
                </a:solidFill>
                <a:latin typeface="Kristen ITC" pitchFamily="66" charset="0"/>
              </a:rPr>
              <a:t>¿Te ha gustado?</a:t>
            </a:r>
            <a:r>
              <a:rPr lang="es-ES" sz="4800" smtClean="0">
                <a:solidFill>
                  <a:srgbClr val="000000"/>
                </a:solidFill>
                <a:latin typeface="Kristen ITC" pitchFamily="66" charset="0"/>
              </a:rPr>
              <a:t> </a:t>
            </a:r>
            <a:br>
              <a:rPr lang="es-ES" sz="4800" smtClean="0">
                <a:solidFill>
                  <a:srgbClr val="000000"/>
                </a:solidFill>
                <a:latin typeface="Kristen ITC" pitchFamily="66" charset="0"/>
              </a:rPr>
            </a:br>
            <a:r>
              <a:rPr lang="es-ES" sz="4400" smtClean="0">
                <a:solidFill>
                  <a:srgbClr val="000000"/>
                </a:solidFill>
                <a:latin typeface="Kristen ITC" pitchFamily="66" charset="0"/>
              </a:rPr>
              <a:t>Puedes ver más entrando </a:t>
            </a:r>
            <a:br>
              <a:rPr lang="es-ES" sz="4400" smtClean="0">
                <a:solidFill>
                  <a:srgbClr val="000000"/>
                </a:solidFill>
                <a:latin typeface="Kristen ITC" pitchFamily="66" charset="0"/>
              </a:rPr>
            </a:br>
            <a:r>
              <a:rPr lang="es-ES" sz="4400" b="1" smtClean="0">
                <a:solidFill>
                  <a:srgbClr val="40F903"/>
                </a:solidFill>
                <a:latin typeface="Kristen ITC" pitchFamily="66" charset="0"/>
                <a:hlinkClick r:id="rId2"/>
              </a:rPr>
              <a:t>Aquí</a:t>
            </a:r>
            <a:endParaRPr lang="es-ES" sz="4400" b="1" smtClean="0">
              <a:solidFill>
                <a:srgbClr val="40F903"/>
              </a:solidFill>
              <a:latin typeface="Kristen ITC" pitchFamily="66" charset="0"/>
            </a:endParaRPr>
          </a:p>
        </p:txBody>
      </p:sp>
      <p:sp>
        <p:nvSpPr>
          <p:cNvPr id="4107" name="Text Box 11"/>
          <p:cNvSpPr txBox="1">
            <a:spLocks noChangeArrowheads="1"/>
          </p:cNvSpPr>
          <p:nvPr/>
        </p:nvSpPr>
        <p:spPr bwMode="auto">
          <a:xfrm>
            <a:off x="1260078" y="4724402"/>
            <a:ext cx="2940182" cy="161582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_tradnl" b="1" smtClean="0">
                <a:solidFill>
                  <a:srgbClr val="000000"/>
                </a:solidFill>
                <a:latin typeface="Kristen ITC" pitchFamily="66" charset="0"/>
              </a:rPr>
              <a:t>Además puedes recibir powerpoints en tu correo electrónico suscribiéndote aquí:</a:t>
            </a:r>
            <a:r>
              <a:rPr lang="es-ES_tradnl" b="1" smtClean="0">
                <a:solidFill>
                  <a:srgbClr val="0066FF"/>
                </a:solidFill>
              </a:rPr>
              <a:t> </a:t>
            </a:r>
          </a:p>
          <a:p>
            <a:pPr fontAlgn="base">
              <a:spcBef>
                <a:spcPct val="50000"/>
              </a:spcBef>
              <a:spcAft>
                <a:spcPct val="0"/>
              </a:spcAft>
            </a:pPr>
            <a:endParaRPr lang="es-ES" b="1" smtClean="0">
              <a:solidFill>
                <a:srgbClr val="0066FF"/>
              </a:solidFill>
            </a:endParaRPr>
          </a:p>
        </p:txBody>
      </p:sp>
      <p:pic>
        <p:nvPicPr>
          <p:cNvPr id="4106" name="Picture 10" descr="email">
            <a:hlinkClick r:id="rId4"/>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216387" y="4191000"/>
            <a:ext cx="2604161" cy="2362200"/>
          </a:xfrm>
          <a:prstGeom prst="rect">
            <a:avLst/>
          </a:prstGeom>
          <a:noFill/>
          <a:extLst>
            <a:ext uri="{909E8E84-426E-40DD-AFC4-6F175D3DCCD1}">
              <a14:hiddenFill xmlns:a14="http://schemas.microsoft.com/office/drawing/2010/main">
                <a:solidFill>
                  <a:srgbClr val="FFFFFF"/>
                </a:solidFill>
              </a14:hiddenFill>
            </a:ext>
          </a:extLst>
        </p:spPr>
      </p:pic>
      <p:pic>
        <p:nvPicPr>
          <p:cNvPr id="4113" name="Picture 17" descr="flechas-8"/>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452276" y="4876800"/>
            <a:ext cx="1344083" cy="990600"/>
          </a:xfrm>
          <a:prstGeom prst="rect">
            <a:avLst/>
          </a:prstGeom>
          <a:noFill/>
          <a:extLst>
            <a:ext uri="{909E8E84-426E-40DD-AFC4-6F175D3DCCD1}">
              <a14:hiddenFill xmlns:a14="http://schemas.microsoft.com/office/drawing/2010/main">
                <a:solidFill>
                  <a:srgbClr val="FFFFFF"/>
                </a:solidFill>
              </a14:hiddenFill>
            </a:ext>
          </a:extLst>
        </p:spPr>
      </p:pic>
      <p:pic>
        <p:nvPicPr>
          <p:cNvPr id="4117" name="Picture 21" descr="facebook-icon">
            <a:hlinkClick r:id="rId7"/>
          </p:cNvPr>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0" y="2971800"/>
            <a:ext cx="588036"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8" name="Picture 22" descr="twitter-icon">
            <a:hlinkClick r:id="rId9"/>
          </p:cNvPr>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0" y="3505200"/>
            <a:ext cx="588036"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9" name="Picture 23" descr="Web-Google-plus-Metro-icon">
            <a:hlinkClick r:id="rId11"/>
          </p:cNvPr>
          <p:cNvPicPr>
            <a:picLocks noChangeAspect="1" noChangeArrowheads="1"/>
          </p:cNvPicPr>
          <p:nvPr/>
        </p:nvPicPr>
        <p:blipFill>
          <a:blip r:embed="rId12" cstate="print">
            <a:extLst>
              <a:ext uri="{28A0092B-C50C-407E-A947-70E740481C1C}">
                <a14:useLocalDpi xmlns:a14="http://schemas.microsoft.com/office/drawing/2010/main" val="0"/>
              </a:ext>
            </a:extLst>
          </a:blip>
          <a:srcRect/>
          <a:stretch>
            <a:fillRect/>
          </a:stretch>
        </p:blipFill>
        <p:spPr bwMode="auto">
          <a:xfrm>
            <a:off x="0" y="4038600"/>
            <a:ext cx="588036"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20" name="Picture 24" descr="vkontakte-256">
            <a:hlinkClick r:id="rId13"/>
          </p:cNvPr>
          <p:cNvPicPr>
            <a:picLocks noChangeAspect="1" noChangeArrowheads="1"/>
          </p:cNvPicPr>
          <p:nvPr/>
        </p:nvPicPr>
        <p:blipFill>
          <a:blip r:embed="rId14" cstate="print">
            <a:extLst>
              <a:ext uri="{28A0092B-C50C-407E-A947-70E740481C1C}">
                <a14:useLocalDpi xmlns:a14="http://schemas.microsoft.com/office/drawing/2010/main" val="0"/>
              </a:ext>
            </a:extLst>
          </a:blip>
          <a:srcRect/>
          <a:stretch>
            <a:fillRect/>
          </a:stretch>
        </p:blipFill>
        <p:spPr bwMode="auto">
          <a:xfrm>
            <a:off x="0" y="4572000"/>
            <a:ext cx="588036" cy="5334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slow">
    <p:fade thruBlk="1"/>
  </p:transition>
  <p:timing>
    <p:tnLst>
      <p:par>
        <p:cTn id="1" dur="indefinite" restart="never" nodeType="tmRoot"/>
      </p:par>
    </p:tnLst>
  </p:timing>
</p:sld>
</file>

<file path=ppt/theme/theme1.xml><?xml version="1.0" encoding="utf-8"?>
<a:theme xmlns:a="http://schemas.openxmlformats.org/drawingml/2006/main" name="YO ME QUEDO EN CASA">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1_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4.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YO ME QUEDO EN CASA</Template>
  <TotalTime>1</TotalTime>
  <Words>211</Words>
  <Application>Microsoft Office PowerPoint</Application>
  <PresentationFormat>Personalizado</PresentationFormat>
  <Paragraphs>17</Paragraphs>
  <Slides>20</Slides>
  <Notes>1</Notes>
  <HiddenSlides>0</HiddenSlides>
  <MMClips>0</MMClips>
  <ScaleCrop>false</ScaleCrop>
  <HeadingPairs>
    <vt:vector size="4" baseType="variant">
      <vt:variant>
        <vt:lpstr>Tema</vt:lpstr>
      </vt:variant>
      <vt:variant>
        <vt:i4>3</vt:i4>
      </vt:variant>
      <vt:variant>
        <vt:lpstr>Títulos de diapositiva</vt:lpstr>
      </vt:variant>
      <vt:variant>
        <vt:i4>20</vt:i4>
      </vt:variant>
    </vt:vector>
  </HeadingPairs>
  <TitlesOfParts>
    <vt:vector size="23" baseType="lpstr">
      <vt:lpstr>YO ME QUEDO EN CASA</vt:lpstr>
      <vt:lpstr>1_Diseño predeterminado</vt:lpstr>
      <vt:lpstr>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Jose Luis</dc:creator>
  <cp:lastModifiedBy>Jose Luis</cp:lastModifiedBy>
  <cp:revision>1</cp:revision>
  <dcterms:created xsi:type="dcterms:W3CDTF">2020-05-06T16:06:17Z</dcterms:created>
  <dcterms:modified xsi:type="dcterms:W3CDTF">2020-05-06T16:07:30Z</dcterms:modified>
</cp:coreProperties>
</file>