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56" r:id="rId3"/>
    <p:sldId id="279" r:id="rId4"/>
    <p:sldId id="295" r:id="rId5"/>
    <p:sldId id="259" r:id="rId6"/>
    <p:sldId id="257" r:id="rId7"/>
    <p:sldId id="282" r:id="rId8"/>
    <p:sldId id="260" r:id="rId9"/>
    <p:sldId id="262" r:id="rId10"/>
    <p:sldId id="263" r:id="rId11"/>
    <p:sldId id="271" r:id="rId12"/>
    <p:sldId id="258" r:id="rId13"/>
    <p:sldId id="286" r:id="rId14"/>
    <p:sldId id="284" r:id="rId15"/>
    <p:sldId id="294" r:id="rId16"/>
    <p:sldId id="278" r:id="rId17"/>
    <p:sldId id="299" r:id="rId18"/>
    <p:sldId id="300" r:id="rId19"/>
    <p:sldId id="301" r:id="rId20"/>
    <p:sldId id="302" r:id="rId21"/>
    <p:sldId id="303" r:id="rId22"/>
    <p:sldId id="285" r:id="rId23"/>
    <p:sldId id="304" r:id="rId24"/>
  </p:sldIdLst>
  <p:sldSz cx="10801350" cy="7561263"/>
  <p:notesSz cx="6858000" cy="9144000"/>
  <p:defaultTextStyle>
    <a:defPPr>
      <a:defRPr lang="es-ES"/>
    </a:defPPr>
    <a:lvl1pPr marL="0" algn="l" defTabSz="1049274" rtl="0" eaLnBrk="1" latinLnBrk="0" hangingPunct="1">
      <a:defRPr sz="2100" kern="1200">
        <a:solidFill>
          <a:schemeClr val="tx1"/>
        </a:solidFill>
        <a:latin typeface="+mn-lt"/>
        <a:ea typeface="+mn-ea"/>
        <a:cs typeface="+mn-cs"/>
      </a:defRPr>
    </a:lvl1pPr>
    <a:lvl2pPr marL="524637" algn="l" defTabSz="1049274" rtl="0" eaLnBrk="1" latinLnBrk="0" hangingPunct="1">
      <a:defRPr sz="2100" kern="1200">
        <a:solidFill>
          <a:schemeClr val="tx1"/>
        </a:solidFill>
        <a:latin typeface="+mn-lt"/>
        <a:ea typeface="+mn-ea"/>
        <a:cs typeface="+mn-cs"/>
      </a:defRPr>
    </a:lvl2pPr>
    <a:lvl3pPr marL="1049274" algn="l" defTabSz="1049274" rtl="0" eaLnBrk="1" latinLnBrk="0" hangingPunct="1">
      <a:defRPr sz="2100" kern="1200">
        <a:solidFill>
          <a:schemeClr val="tx1"/>
        </a:solidFill>
        <a:latin typeface="+mn-lt"/>
        <a:ea typeface="+mn-ea"/>
        <a:cs typeface="+mn-cs"/>
      </a:defRPr>
    </a:lvl3pPr>
    <a:lvl4pPr marL="1573911" algn="l" defTabSz="1049274" rtl="0" eaLnBrk="1" latinLnBrk="0" hangingPunct="1">
      <a:defRPr sz="2100" kern="1200">
        <a:solidFill>
          <a:schemeClr val="tx1"/>
        </a:solidFill>
        <a:latin typeface="+mn-lt"/>
        <a:ea typeface="+mn-ea"/>
        <a:cs typeface="+mn-cs"/>
      </a:defRPr>
    </a:lvl4pPr>
    <a:lvl5pPr marL="2098548" algn="l" defTabSz="1049274" rtl="0" eaLnBrk="1" latinLnBrk="0" hangingPunct="1">
      <a:defRPr sz="2100" kern="1200">
        <a:solidFill>
          <a:schemeClr val="tx1"/>
        </a:solidFill>
        <a:latin typeface="+mn-lt"/>
        <a:ea typeface="+mn-ea"/>
        <a:cs typeface="+mn-cs"/>
      </a:defRPr>
    </a:lvl5pPr>
    <a:lvl6pPr marL="2623185" algn="l" defTabSz="1049274" rtl="0" eaLnBrk="1" latinLnBrk="0" hangingPunct="1">
      <a:defRPr sz="2100" kern="1200">
        <a:solidFill>
          <a:schemeClr val="tx1"/>
        </a:solidFill>
        <a:latin typeface="+mn-lt"/>
        <a:ea typeface="+mn-ea"/>
        <a:cs typeface="+mn-cs"/>
      </a:defRPr>
    </a:lvl6pPr>
    <a:lvl7pPr marL="3147822" algn="l" defTabSz="1049274" rtl="0" eaLnBrk="1" latinLnBrk="0" hangingPunct="1">
      <a:defRPr sz="2100" kern="1200">
        <a:solidFill>
          <a:schemeClr val="tx1"/>
        </a:solidFill>
        <a:latin typeface="+mn-lt"/>
        <a:ea typeface="+mn-ea"/>
        <a:cs typeface="+mn-cs"/>
      </a:defRPr>
    </a:lvl7pPr>
    <a:lvl8pPr marL="3672459" algn="l" defTabSz="1049274" rtl="0" eaLnBrk="1" latinLnBrk="0" hangingPunct="1">
      <a:defRPr sz="2100" kern="1200">
        <a:solidFill>
          <a:schemeClr val="tx1"/>
        </a:solidFill>
        <a:latin typeface="+mn-lt"/>
        <a:ea typeface="+mn-ea"/>
        <a:cs typeface="+mn-cs"/>
      </a:defRPr>
    </a:lvl8pPr>
    <a:lvl9pPr marL="4197096" algn="l" defTabSz="1049274" rtl="0" eaLnBrk="1" latinLnBrk="0" hangingPunct="1">
      <a:defRPr sz="2100" kern="1200">
        <a:solidFill>
          <a:schemeClr val="tx1"/>
        </a:solidFill>
        <a:latin typeface="+mn-lt"/>
        <a:ea typeface="+mn-ea"/>
        <a:cs typeface="+mn-cs"/>
      </a:defRPr>
    </a:lvl9pPr>
  </p:defaultTextStyle>
  <p:modifyVerifier cryptProviderType="rsaFull" cryptAlgorithmClass="hash" cryptAlgorithmType="typeAny" cryptAlgorithmSid="4" spinCount="100000" saltData="BX+pOtUuWEbzs+sbeydDzw==" hashData="VT9UrYljF1V96f1By6R8fh3IAws="/>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2"/>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62" y="6"/>
      </p:cViewPr>
      <p:guideLst>
        <p:guide orient="horz" pos="2382"/>
        <p:guide pos="340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DEF8CF-E5DB-4123-8CA4-D09428B35729}" type="datetimeFigureOut">
              <a:rPr lang="es-ES" smtClean="0"/>
              <a:t>04/06/2016</a:t>
            </a:fld>
            <a:endParaRPr lang="es-ES"/>
          </a:p>
        </p:txBody>
      </p:sp>
      <p:sp>
        <p:nvSpPr>
          <p:cNvPr id="4" name="3 Marcador de imagen de diapositiva"/>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17B7F6-80EA-4C2C-AF5C-34542CCDFBA0}" type="slidenum">
              <a:rPr lang="es-ES" smtClean="0"/>
              <a:t>‹Nº›</a:t>
            </a:fld>
            <a:endParaRPr lang="es-ES"/>
          </a:p>
        </p:txBody>
      </p:sp>
    </p:spTree>
    <p:extLst>
      <p:ext uri="{BB962C8B-B14F-4D97-AF65-F5344CB8AC3E}">
        <p14:creationId xmlns:p14="http://schemas.microsoft.com/office/powerpoint/2010/main" val="553877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D17B7F6-80EA-4C2C-AF5C-34542CCDFBA0}" type="slidenum">
              <a:rPr lang="es-ES" smtClean="0"/>
              <a:t>21</a:t>
            </a:fld>
            <a:endParaRPr lang="es-ES"/>
          </a:p>
        </p:txBody>
      </p:sp>
    </p:spTree>
    <p:extLst>
      <p:ext uri="{BB962C8B-B14F-4D97-AF65-F5344CB8AC3E}">
        <p14:creationId xmlns:p14="http://schemas.microsoft.com/office/powerpoint/2010/main" val="3911694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348893"/>
            <a:ext cx="9181148" cy="162077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4284716"/>
            <a:ext cx="7560945" cy="1932323"/>
          </a:xfrm>
        </p:spPr>
        <p:txBody>
          <a:bodyPr/>
          <a:lstStyle>
            <a:lvl1pPr marL="0" indent="0" algn="ctr">
              <a:buNone/>
              <a:defRPr>
                <a:solidFill>
                  <a:schemeClr val="tx1">
                    <a:tint val="75000"/>
                  </a:schemeClr>
                </a:solidFill>
              </a:defRPr>
            </a:lvl1pPr>
            <a:lvl2pPr marL="524637" indent="0" algn="ctr">
              <a:buNone/>
              <a:defRPr>
                <a:solidFill>
                  <a:schemeClr val="tx1">
                    <a:tint val="75000"/>
                  </a:schemeClr>
                </a:solidFill>
              </a:defRPr>
            </a:lvl2pPr>
            <a:lvl3pPr marL="1049274" indent="0" algn="ctr">
              <a:buNone/>
              <a:defRPr>
                <a:solidFill>
                  <a:schemeClr val="tx1">
                    <a:tint val="75000"/>
                  </a:schemeClr>
                </a:solidFill>
              </a:defRPr>
            </a:lvl3pPr>
            <a:lvl4pPr marL="1573911" indent="0" algn="ctr">
              <a:buNone/>
              <a:defRPr>
                <a:solidFill>
                  <a:schemeClr val="tx1">
                    <a:tint val="75000"/>
                  </a:schemeClr>
                </a:solidFill>
              </a:defRPr>
            </a:lvl4pPr>
            <a:lvl5pPr marL="2098548" indent="0" algn="ctr">
              <a:buNone/>
              <a:defRPr>
                <a:solidFill>
                  <a:schemeClr val="tx1">
                    <a:tint val="75000"/>
                  </a:schemeClr>
                </a:solidFill>
              </a:defRPr>
            </a:lvl5pPr>
            <a:lvl6pPr marL="2623185" indent="0" algn="ctr">
              <a:buNone/>
              <a:defRPr>
                <a:solidFill>
                  <a:schemeClr val="tx1">
                    <a:tint val="75000"/>
                  </a:schemeClr>
                </a:solidFill>
              </a:defRPr>
            </a:lvl6pPr>
            <a:lvl7pPr marL="3147822" indent="0" algn="ctr">
              <a:buNone/>
              <a:defRPr>
                <a:solidFill>
                  <a:schemeClr val="tx1">
                    <a:tint val="75000"/>
                  </a:schemeClr>
                </a:solidFill>
              </a:defRPr>
            </a:lvl7pPr>
            <a:lvl8pPr marL="3672459" indent="0" algn="ctr">
              <a:buNone/>
              <a:defRPr>
                <a:solidFill>
                  <a:schemeClr val="tx1">
                    <a:tint val="75000"/>
                  </a:schemeClr>
                </a:solidFill>
              </a:defRPr>
            </a:lvl8pPr>
            <a:lvl9pPr marL="4197096"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371736462"/>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308096630"/>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858812"/>
            <a:ext cx="9181148" cy="1501751"/>
          </a:xfrm>
        </p:spPr>
        <p:txBody>
          <a:bodyPr anchor="t"/>
          <a:lstStyle>
            <a:lvl1pPr algn="l">
              <a:defRPr sz="46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3204786"/>
            <a:ext cx="9181148" cy="1654026"/>
          </a:xfrm>
        </p:spPr>
        <p:txBody>
          <a:bodyPr anchor="b"/>
          <a:lstStyle>
            <a:lvl1pPr marL="0" indent="0">
              <a:buNone/>
              <a:defRPr sz="2300">
                <a:solidFill>
                  <a:schemeClr val="tx1">
                    <a:tint val="75000"/>
                  </a:schemeClr>
                </a:solidFill>
              </a:defRPr>
            </a:lvl1pPr>
            <a:lvl2pPr marL="524637" indent="0">
              <a:buNone/>
              <a:defRPr sz="2100">
                <a:solidFill>
                  <a:schemeClr val="tx1">
                    <a:tint val="75000"/>
                  </a:schemeClr>
                </a:solidFill>
              </a:defRPr>
            </a:lvl2pPr>
            <a:lvl3pPr marL="1049274" indent="0">
              <a:buNone/>
              <a:defRPr sz="1800">
                <a:solidFill>
                  <a:schemeClr val="tx1">
                    <a:tint val="75000"/>
                  </a:schemeClr>
                </a:solidFill>
              </a:defRPr>
            </a:lvl3pPr>
            <a:lvl4pPr marL="1573911" indent="0">
              <a:buNone/>
              <a:defRPr sz="1600">
                <a:solidFill>
                  <a:schemeClr val="tx1">
                    <a:tint val="75000"/>
                  </a:schemeClr>
                </a:solidFill>
              </a:defRPr>
            </a:lvl4pPr>
            <a:lvl5pPr marL="2098548" indent="0">
              <a:buNone/>
              <a:defRPr sz="1600">
                <a:solidFill>
                  <a:schemeClr val="tx1">
                    <a:tint val="75000"/>
                  </a:schemeClr>
                </a:solidFill>
              </a:defRPr>
            </a:lvl5pPr>
            <a:lvl6pPr marL="2623185" indent="0">
              <a:buNone/>
              <a:defRPr sz="1600">
                <a:solidFill>
                  <a:schemeClr val="tx1">
                    <a:tint val="75000"/>
                  </a:schemeClr>
                </a:solidFill>
              </a:defRPr>
            </a:lvl6pPr>
            <a:lvl7pPr marL="3147822" indent="0">
              <a:buNone/>
              <a:defRPr sz="1600">
                <a:solidFill>
                  <a:schemeClr val="tx1">
                    <a:tint val="75000"/>
                  </a:schemeClr>
                </a:solidFill>
              </a:defRPr>
            </a:lvl7pPr>
            <a:lvl8pPr marL="3672459" indent="0">
              <a:buNone/>
              <a:defRPr sz="1600">
                <a:solidFill>
                  <a:schemeClr val="tx1">
                    <a:tint val="75000"/>
                  </a:schemeClr>
                </a:solidFill>
              </a:defRPr>
            </a:lvl8pPr>
            <a:lvl9pPr marL="4197096" indent="0">
              <a:buNone/>
              <a:defRPr sz="16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567022576"/>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764295"/>
            <a:ext cx="4770596" cy="4990084"/>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764295"/>
            <a:ext cx="4770596" cy="4990084"/>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2240187430"/>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692533"/>
            <a:ext cx="4772472" cy="705367"/>
          </a:xfrm>
        </p:spPr>
        <p:txBody>
          <a:bodyPr anchor="b"/>
          <a:lstStyle>
            <a:lvl1pPr marL="0" indent="0">
              <a:buNone/>
              <a:defRPr sz="2800" b="1"/>
            </a:lvl1pPr>
            <a:lvl2pPr marL="524637" indent="0">
              <a:buNone/>
              <a:defRPr sz="2300" b="1"/>
            </a:lvl2pPr>
            <a:lvl3pPr marL="1049274" indent="0">
              <a:buNone/>
              <a:defRPr sz="2100" b="1"/>
            </a:lvl3pPr>
            <a:lvl4pPr marL="1573911" indent="0">
              <a:buNone/>
              <a:defRPr sz="1800" b="1"/>
            </a:lvl4pPr>
            <a:lvl5pPr marL="2098548" indent="0">
              <a:buNone/>
              <a:defRPr sz="1800" b="1"/>
            </a:lvl5pPr>
            <a:lvl6pPr marL="2623185" indent="0">
              <a:buNone/>
              <a:defRPr sz="1800" b="1"/>
            </a:lvl6pPr>
            <a:lvl7pPr marL="3147822" indent="0">
              <a:buNone/>
              <a:defRPr sz="1800" b="1"/>
            </a:lvl7pPr>
            <a:lvl8pPr marL="3672459" indent="0">
              <a:buNone/>
              <a:defRPr sz="1800" b="1"/>
            </a:lvl8pPr>
            <a:lvl9pPr marL="4197096" indent="0">
              <a:buNone/>
              <a:defRPr sz="18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397901"/>
            <a:ext cx="4772472" cy="4356478"/>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6" y="1692533"/>
            <a:ext cx="4774347" cy="705367"/>
          </a:xfrm>
        </p:spPr>
        <p:txBody>
          <a:bodyPr anchor="b"/>
          <a:lstStyle>
            <a:lvl1pPr marL="0" indent="0">
              <a:buNone/>
              <a:defRPr sz="2800" b="1"/>
            </a:lvl1pPr>
            <a:lvl2pPr marL="524637" indent="0">
              <a:buNone/>
              <a:defRPr sz="2300" b="1"/>
            </a:lvl2pPr>
            <a:lvl3pPr marL="1049274" indent="0">
              <a:buNone/>
              <a:defRPr sz="2100" b="1"/>
            </a:lvl3pPr>
            <a:lvl4pPr marL="1573911" indent="0">
              <a:buNone/>
              <a:defRPr sz="1800" b="1"/>
            </a:lvl4pPr>
            <a:lvl5pPr marL="2098548" indent="0">
              <a:buNone/>
              <a:defRPr sz="1800" b="1"/>
            </a:lvl5pPr>
            <a:lvl6pPr marL="2623185" indent="0">
              <a:buNone/>
              <a:defRPr sz="1800" b="1"/>
            </a:lvl6pPr>
            <a:lvl7pPr marL="3147822" indent="0">
              <a:buNone/>
              <a:defRPr sz="1800" b="1"/>
            </a:lvl7pPr>
            <a:lvl8pPr marL="3672459" indent="0">
              <a:buNone/>
              <a:defRPr sz="1800" b="1"/>
            </a:lvl8pPr>
            <a:lvl9pPr marL="4197096" indent="0">
              <a:buNone/>
              <a:defRPr sz="18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6" y="2397901"/>
            <a:ext cx="4774347" cy="4356478"/>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1862152328"/>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1109435256"/>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2702470510"/>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8" y="301050"/>
            <a:ext cx="3553570" cy="1281214"/>
          </a:xfrm>
        </p:spPr>
        <p:txBody>
          <a:bodyPr anchor="b"/>
          <a:lstStyle>
            <a:lvl1pPr algn="l">
              <a:defRPr sz="23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301051"/>
            <a:ext cx="6038255" cy="6453328"/>
          </a:xfrm>
        </p:spPr>
        <p:txBody>
          <a:bodyPr/>
          <a:lstStyle>
            <a:lvl1pPr>
              <a:defRPr sz="37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8" y="1582265"/>
            <a:ext cx="3553570" cy="5172114"/>
          </a:xfrm>
        </p:spPr>
        <p:txBody>
          <a:bodyPr/>
          <a:lstStyle>
            <a:lvl1pPr marL="0" indent="0">
              <a:buNone/>
              <a:defRPr sz="1600"/>
            </a:lvl1pPr>
            <a:lvl2pPr marL="524637" indent="0">
              <a:buNone/>
              <a:defRPr sz="1400"/>
            </a:lvl2pPr>
            <a:lvl3pPr marL="1049274" indent="0">
              <a:buNone/>
              <a:defRPr sz="1100"/>
            </a:lvl3pPr>
            <a:lvl4pPr marL="1573911" indent="0">
              <a:buNone/>
              <a:defRPr sz="1000"/>
            </a:lvl4pPr>
            <a:lvl5pPr marL="2098548" indent="0">
              <a:buNone/>
              <a:defRPr sz="1000"/>
            </a:lvl5pPr>
            <a:lvl6pPr marL="2623185" indent="0">
              <a:buNone/>
              <a:defRPr sz="1000"/>
            </a:lvl6pPr>
            <a:lvl7pPr marL="3147822" indent="0">
              <a:buNone/>
              <a:defRPr sz="1000"/>
            </a:lvl7pPr>
            <a:lvl8pPr marL="3672459" indent="0">
              <a:buNone/>
              <a:defRPr sz="1000"/>
            </a:lvl8pPr>
            <a:lvl9pPr marL="4197096"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2924628393"/>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5292884"/>
            <a:ext cx="6480810" cy="624855"/>
          </a:xfrm>
        </p:spPr>
        <p:txBody>
          <a:bodyPr anchor="b"/>
          <a:lstStyle>
            <a:lvl1pPr algn="l">
              <a:defRPr sz="23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675613"/>
            <a:ext cx="6480810" cy="4536758"/>
          </a:xfrm>
        </p:spPr>
        <p:txBody>
          <a:bodyPr/>
          <a:lstStyle>
            <a:lvl1pPr marL="0" indent="0">
              <a:buNone/>
              <a:defRPr sz="3700"/>
            </a:lvl1pPr>
            <a:lvl2pPr marL="524637" indent="0">
              <a:buNone/>
              <a:defRPr sz="3200"/>
            </a:lvl2pPr>
            <a:lvl3pPr marL="1049274" indent="0">
              <a:buNone/>
              <a:defRPr sz="2800"/>
            </a:lvl3pPr>
            <a:lvl4pPr marL="1573911" indent="0">
              <a:buNone/>
              <a:defRPr sz="2300"/>
            </a:lvl4pPr>
            <a:lvl5pPr marL="2098548" indent="0">
              <a:buNone/>
              <a:defRPr sz="2300"/>
            </a:lvl5pPr>
            <a:lvl6pPr marL="2623185" indent="0">
              <a:buNone/>
              <a:defRPr sz="2300"/>
            </a:lvl6pPr>
            <a:lvl7pPr marL="3147822" indent="0">
              <a:buNone/>
              <a:defRPr sz="2300"/>
            </a:lvl7pPr>
            <a:lvl8pPr marL="3672459" indent="0">
              <a:buNone/>
              <a:defRPr sz="2300"/>
            </a:lvl8pPr>
            <a:lvl9pPr marL="4197096" indent="0">
              <a:buNone/>
              <a:defRPr sz="2300"/>
            </a:lvl9pPr>
          </a:lstStyle>
          <a:p>
            <a:endParaRPr lang="es-ES"/>
          </a:p>
        </p:txBody>
      </p:sp>
      <p:sp>
        <p:nvSpPr>
          <p:cNvPr id="4" name="3 Marcador de texto"/>
          <p:cNvSpPr>
            <a:spLocks noGrp="1"/>
          </p:cNvSpPr>
          <p:nvPr>
            <p:ph type="body" sz="half" idx="2"/>
          </p:nvPr>
        </p:nvSpPr>
        <p:spPr>
          <a:xfrm>
            <a:off x="2117140" y="5917739"/>
            <a:ext cx="6480810" cy="887398"/>
          </a:xfrm>
        </p:spPr>
        <p:txBody>
          <a:bodyPr/>
          <a:lstStyle>
            <a:lvl1pPr marL="0" indent="0">
              <a:buNone/>
              <a:defRPr sz="1600"/>
            </a:lvl1pPr>
            <a:lvl2pPr marL="524637" indent="0">
              <a:buNone/>
              <a:defRPr sz="1400"/>
            </a:lvl2pPr>
            <a:lvl3pPr marL="1049274" indent="0">
              <a:buNone/>
              <a:defRPr sz="1100"/>
            </a:lvl3pPr>
            <a:lvl4pPr marL="1573911" indent="0">
              <a:buNone/>
              <a:defRPr sz="1000"/>
            </a:lvl4pPr>
            <a:lvl5pPr marL="2098548" indent="0">
              <a:buNone/>
              <a:defRPr sz="1000"/>
            </a:lvl5pPr>
            <a:lvl6pPr marL="2623185" indent="0">
              <a:buNone/>
              <a:defRPr sz="1000"/>
            </a:lvl6pPr>
            <a:lvl7pPr marL="3147822" indent="0">
              <a:buNone/>
              <a:defRPr sz="1000"/>
            </a:lvl7pPr>
            <a:lvl8pPr marL="3672459" indent="0">
              <a:buNone/>
              <a:defRPr sz="1000"/>
            </a:lvl8pPr>
            <a:lvl9pPr marL="4197096"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3350661884"/>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470888247"/>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302802"/>
            <a:ext cx="2430304" cy="645157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302802"/>
            <a:ext cx="7110889" cy="645157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87F46E-C9D9-4964-ABB3-0D937D260170}" type="datetimeFigureOut">
              <a:rPr lang="es-ES" smtClean="0"/>
              <a:t>04/06/2016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D381124-5FF9-4EEA-BF01-058DE9908DF0}" type="slidenum">
              <a:rPr lang="es-ES" smtClean="0"/>
              <a:t>‹Nº›</a:t>
            </a:fld>
            <a:endParaRPr lang="es-ES"/>
          </a:p>
        </p:txBody>
      </p:sp>
    </p:spTree>
    <p:extLst>
      <p:ext uri="{BB962C8B-B14F-4D97-AF65-F5344CB8AC3E}">
        <p14:creationId xmlns:p14="http://schemas.microsoft.com/office/powerpoint/2010/main" val="3637740369"/>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348909"/>
            <a:ext cx="9181148" cy="1620771"/>
          </a:xfrm>
          <a:prstGeom prst="rect">
            <a:avLst/>
          </a:prstGeom>
        </p:spPr>
        <p:txBody>
          <a:bodyPr lIns="104660" tIns="52327" rIns="104660" bIns="52327"/>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4284716"/>
            <a:ext cx="7560945" cy="1932324"/>
          </a:xfrm>
          <a:prstGeom prst="rect">
            <a:avLst/>
          </a:prstGeom>
        </p:spPr>
        <p:txBody>
          <a:bodyPr lIns="104660" tIns="52327" rIns="104660" bIns="52327"/>
          <a:lstStyle>
            <a:lvl1pPr marL="0" indent="0" algn="ctr">
              <a:buNone/>
              <a:defRPr/>
            </a:lvl1pPr>
            <a:lvl2pPr marL="523292" indent="0" algn="ctr">
              <a:buNone/>
              <a:defRPr/>
            </a:lvl2pPr>
            <a:lvl3pPr marL="1046591" indent="0" algn="ctr">
              <a:buNone/>
              <a:defRPr/>
            </a:lvl3pPr>
            <a:lvl4pPr marL="1569883" indent="0" algn="ctr">
              <a:buNone/>
              <a:defRPr/>
            </a:lvl4pPr>
            <a:lvl5pPr marL="2093177" indent="0" algn="ctr">
              <a:buNone/>
              <a:defRPr/>
            </a:lvl5pPr>
            <a:lvl6pPr marL="2616482" indent="0" algn="ctr">
              <a:buNone/>
              <a:defRPr/>
            </a:lvl6pPr>
            <a:lvl7pPr marL="3139767" indent="0" algn="ctr">
              <a:buNone/>
              <a:defRPr/>
            </a:lvl7pPr>
            <a:lvl8pPr marL="3663055" indent="0" algn="ctr">
              <a:buNone/>
              <a:defRPr/>
            </a:lvl8pPr>
            <a:lvl9pPr marL="4186354"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963289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40072" y="302831"/>
            <a:ext cx="9721215" cy="1260212"/>
          </a:xfrm>
          <a:prstGeom prst="rect">
            <a:avLst/>
          </a:prstGeom>
        </p:spPr>
        <p:txBody>
          <a:bodyPr lIns="104660" tIns="52327" rIns="104660" bIns="52327"/>
          <a:lstStyle/>
          <a:p>
            <a:r>
              <a:rPr lang="es-ES" smtClean="0"/>
              <a:t>Haga clic para modificar el estilo de título del patrón</a:t>
            </a:r>
            <a:endParaRPr lang="es-ES"/>
          </a:p>
        </p:txBody>
      </p:sp>
      <p:sp>
        <p:nvSpPr>
          <p:cNvPr id="3" name="2 Marcador de contenido"/>
          <p:cNvSpPr>
            <a:spLocks noGrp="1"/>
          </p:cNvSpPr>
          <p:nvPr>
            <p:ph idx="1"/>
          </p:nvPr>
        </p:nvSpPr>
        <p:spPr>
          <a:xfrm>
            <a:off x="540072" y="1764296"/>
            <a:ext cx="9721215" cy="4990085"/>
          </a:xfrm>
          <a:prstGeom prst="rect">
            <a:avLst/>
          </a:prstGeom>
        </p:spPr>
        <p:txBody>
          <a:bodyPr lIns="104660" tIns="52327" rIns="104660" bIns="52327"/>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1375164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858817"/>
            <a:ext cx="9181148" cy="1501752"/>
          </a:xfrm>
          <a:prstGeom prst="rect">
            <a:avLst/>
          </a:prstGeom>
        </p:spPr>
        <p:txBody>
          <a:bodyPr lIns="104660" tIns="52327" rIns="104660" bIns="52327" anchor="t"/>
          <a:lstStyle>
            <a:lvl1pPr algn="l">
              <a:defRPr sz="46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3204790"/>
            <a:ext cx="9181148" cy="1654026"/>
          </a:xfrm>
          <a:prstGeom prst="rect">
            <a:avLst/>
          </a:prstGeom>
        </p:spPr>
        <p:txBody>
          <a:bodyPr lIns="104660" tIns="52327" rIns="104660" bIns="52327" anchor="b"/>
          <a:lstStyle>
            <a:lvl1pPr marL="0" indent="0">
              <a:buNone/>
              <a:defRPr sz="2300"/>
            </a:lvl1pPr>
            <a:lvl2pPr marL="523292" indent="0">
              <a:buNone/>
              <a:defRPr sz="2100"/>
            </a:lvl2pPr>
            <a:lvl3pPr marL="1046591" indent="0">
              <a:buNone/>
              <a:defRPr sz="1800"/>
            </a:lvl3pPr>
            <a:lvl4pPr marL="1569883" indent="0">
              <a:buNone/>
              <a:defRPr sz="1600"/>
            </a:lvl4pPr>
            <a:lvl5pPr marL="2093177" indent="0">
              <a:buNone/>
              <a:defRPr sz="1600"/>
            </a:lvl5pPr>
            <a:lvl6pPr marL="2616482" indent="0">
              <a:buNone/>
              <a:defRPr sz="1600"/>
            </a:lvl6pPr>
            <a:lvl7pPr marL="3139767" indent="0">
              <a:buNone/>
              <a:defRPr sz="1600"/>
            </a:lvl7pPr>
            <a:lvl8pPr marL="3663055" indent="0">
              <a:buNone/>
              <a:defRPr sz="1600"/>
            </a:lvl8pPr>
            <a:lvl9pPr marL="4186354" indent="0">
              <a:buNone/>
              <a:defRPr sz="16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478485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540072" y="302831"/>
            <a:ext cx="9721215" cy="1260212"/>
          </a:xfrm>
          <a:prstGeom prst="rect">
            <a:avLst/>
          </a:prstGeom>
        </p:spPr>
        <p:txBody>
          <a:bodyPr lIns="104660" tIns="52327" rIns="104660" bIns="52327"/>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71" y="1764296"/>
            <a:ext cx="4770596" cy="4990085"/>
          </a:xfrm>
          <a:prstGeom prst="rect">
            <a:avLst/>
          </a:prstGeom>
        </p:spPr>
        <p:txBody>
          <a:bodyPr lIns="104660" tIns="52327" rIns="104660" bIns="52327"/>
          <a:lstStyle>
            <a:lvl1pPr>
              <a:defRPr sz="3200"/>
            </a:lvl1pPr>
            <a:lvl2pPr>
              <a:defRPr sz="29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9" y="1764296"/>
            <a:ext cx="4770596" cy="4990085"/>
          </a:xfrm>
          <a:prstGeom prst="rect">
            <a:avLst/>
          </a:prstGeom>
        </p:spPr>
        <p:txBody>
          <a:bodyPr lIns="104660" tIns="52327" rIns="104660" bIns="52327"/>
          <a:lstStyle>
            <a:lvl1pPr>
              <a:defRPr sz="3200"/>
            </a:lvl1pPr>
            <a:lvl2pPr>
              <a:defRPr sz="29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8663106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40072" y="302831"/>
            <a:ext cx="9721215" cy="1260212"/>
          </a:xfrm>
          <a:prstGeom prst="rect">
            <a:avLst/>
          </a:prstGeom>
        </p:spPr>
        <p:txBody>
          <a:bodyPr lIns="104660" tIns="52327" rIns="104660" bIns="52327"/>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0" y="1692535"/>
            <a:ext cx="4772472" cy="705369"/>
          </a:xfrm>
          <a:prstGeom prst="rect">
            <a:avLst/>
          </a:prstGeom>
        </p:spPr>
        <p:txBody>
          <a:bodyPr lIns="104660" tIns="52327" rIns="104660" bIns="52327" anchor="b"/>
          <a:lstStyle>
            <a:lvl1pPr marL="0" indent="0">
              <a:buNone/>
              <a:defRPr sz="2900" b="1"/>
            </a:lvl1pPr>
            <a:lvl2pPr marL="523292" indent="0">
              <a:buNone/>
              <a:defRPr sz="2300" b="1"/>
            </a:lvl2pPr>
            <a:lvl3pPr marL="1046591" indent="0">
              <a:buNone/>
              <a:defRPr sz="2100" b="1"/>
            </a:lvl3pPr>
            <a:lvl4pPr marL="1569883" indent="0">
              <a:buNone/>
              <a:defRPr sz="1800" b="1"/>
            </a:lvl4pPr>
            <a:lvl5pPr marL="2093177" indent="0">
              <a:buNone/>
              <a:defRPr sz="1800" b="1"/>
            </a:lvl5pPr>
            <a:lvl6pPr marL="2616482" indent="0">
              <a:buNone/>
              <a:defRPr sz="1800" b="1"/>
            </a:lvl6pPr>
            <a:lvl7pPr marL="3139767" indent="0">
              <a:buNone/>
              <a:defRPr sz="1800" b="1"/>
            </a:lvl7pPr>
            <a:lvl8pPr marL="3663055" indent="0">
              <a:buNone/>
              <a:defRPr sz="1800" b="1"/>
            </a:lvl8pPr>
            <a:lvl9pPr marL="4186354" indent="0">
              <a:buNone/>
              <a:defRPr sz="18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70" y="2397906"/>
            <a:ext cx="4772472" cy="4356478"/>
          </a:xfrm>
          <a:prstGeom prst="rect">
            <a:avLst/>
          </a:prstGeom>
        </p:spPr>
        <p:txBody>
          <a:bodyPr lIns="104660" tIns="52327" rIns="104660" bIns="52327"/>
          <a:lstStyle>
            <a:lvl1pPr>
              <a:defRPr sz="29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50" y="1692535"/>
            <a:ext cx="4774347" cy="705369"/>
          </a:xfrm>
          <a:prstGeom prst="rect">
            <a:avLst/>
          </a:prstGeom>
        </p:spPr>
        <p:txBody>
          <a:bodyPr lIns="104660" tIns="52327" rIns="104660" bIns="52327" anchor="b"/>
          <a:lstStyle>
            <a:lvl1pPr marL="0" indent="0">
              <a:buNone/>
              <a:defRPr sz="2900" b="1"/>
            </a:lvl1pPr>
            <a:lvl2pPr marL="523292" indent="0">
              <a:buNone/>
              <a:defRPr sz="2300" b="1"/>
            </a:lvl2pPr>
            <a:lvl3pPr marL="1046591" indent="0">
              <a:buNone/>
              <a:defRPr sz="2100" b="1"/>
            </a:lvl3pPr>
            <a:lvl4pPr marL="1569883" indent="0">
              <a:buNone/>
              <a:defRPr sz="1800" b="1"/>
            </a:lvl4pPr>
            <a:lvl5pPr marL="2093177" indent="0">
              <a:buNone/>
              <a:defRPr sz="1800" b="1"/>
            </a:lvl5pPr>
            <a:lvl6pPr marL="2616482" indent="0">
              <a:buNone/>
              <a:defRPr sz="1800" b="1"/>
            </a:lvl6pPr>
            <a:lvl7pPr marL="3139767" indent="0">
              <a:buNone/>
              <a:defRPr sz="1800" b="1"/>
            </a:lvl7pPr>
            <a:lvl8pPr marL="3663055" indent="0">
              <a:buNone/>
              <a:defRPr sz="1800" b="1"/>
            </a:lvl8pPr>
            <a:lvl9pPr marL="4186354" indent="0">
              <a:buNone/>
              <a:defRPr sz="18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50" y="2397906"/>
            <a:ext cx="4774347" cy="4356478"/>
          </a:xfrm>
          <a:prstGeom prst="rect">
            <a:avLst/>
          </a:prstGeom>
        </p:spPr>
        <p:txBody>
          <a:bodyPr lIns="104660" tIns="52327" rIns="104660" bIns="52327"/>
          <a:lstStyle>
            <a:lvl1pPr>
              <a:defRPr sz="29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634596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2" y="302831"/>
            <a:ext cx="9721215" cy="1260212"/>
          </a:xfrm>
          <a:prstGeom prst="rect">
            <a:avLst/>
          </a:prstGeom>
        </p:spPr>
        <p:txBody>
          <a:bodyPr lIns="104660" tIns="52327" rIns="104660" bIns="52327"/>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648283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673819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134" y="301085"/>
            <a:ext cx="3553570" cy="1281215"/>
          </a:xfrm>
          <a:prstGeom prst="rect">
            <a:avLst/>
          </a:prstGeom>
        </p:spPr>
        <p:txBody>
          <a:bodyPr lIns="104660" tIns="52327" rIns="104660" bIns="52327" anchor="b"/>
          <a:lstStyle>
            <a:lvl1pPr algn="l">
              <a:defRPr sz="23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301056"/>
            <a:ext cx="6038255" cy="6453327"/>
          </a:xfrm>
          <a:prstGeom prst="rect">
            <a:avLst/>
          </a:prstGeom>
        </p:spPr>
        <p:txBody>
          <a:bodyPr lIns="104660" tIns="52327" rIns="104660" bIns="52327"/>
          <a:lstStyle>
            <a:lvl1pPr>
              <a:defRPr sz="3700"/>
            </a:lvl1pPr>
            <a:lvl2pPr>
              <a:defRPr sz="3200"/>
            </a:lvl2pPr>
            <a:lvl3pPr>
              <a:defRPr sz="2900"/>
            </a:lvl3pPr>
            <a:lvl4pPr>
              <a:defRPr sz="2300"/>
            </a:lvl4pPr>
            <a:lvl5pPr>
              <a:defRPr sz="2300"/>
            </a:lvl5pPr>
            <a:lvl6pPr>
              <a:defRPr sz="2300"/>
            </a:lvl6pPr>
            <a:lvl7pPr>
              <a:defRPr sz="2300"/>
            </a:lvl7pPr>
            <a:lvl8pPr>
              <a:defRPr sz="2300"/>
            </a:lvl8pPr>
            <a:lvl9pPr>
              <a:defRPr sz="2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134" y="1582300"/>
            <a:ext cx="3553570" cy="5172114"/>
          </a:xfrm>
          <a:prstGeom prst="rect">
            <a:avLst/>
          </a:prstGeom>
        </p:spPr>
        <p:txBody>
          <a:bodyPr lIns="104660" tIns="52327" rIns="104660" bIns="52327"/>
          <a:lstStyle>
            <a:lvl1pPr marL="0" indent="0">
              <a:buNone/>
              <a:defRPr sz="1600"/>
            </a:lvl1pPr>
            <a:lvl2pPr marL="523292" indent="0">
              <a:buNone/>
              <a:defRPr sz="1400"/>
            </a:lvl2pPr>
            <a:lvl3pPr marL="1046591" indent="0">
              <a:buNone/>
              <a:defRPr sz="1300"/>
            </a:lvl3pPr>
            <a:lvl4pPr marL="1569883" indent="0">
              <a:buNone/>
              <a:defRPr sz="1000"/>
            </a:lvl4pPr>
            <a:lvl5pPr marL="2093177" indent="0">
              <a:buNone/>
              <a:defRPr sz="1000"/>
            </a:lvl5pPr>
            <a:lvl6pPr marL="2616482" indent="0">
              <a:buNone/>
              <a:defRPr sz="1000"/>
            </a:lvl6pPr>
            <a:lvl7pPr marL="3139767" indent="0">
              <a:buNone/>
              <a:defRPr sz="1000"/>
            </a:lvl7pPr>
            <a:lvl8pPr marL="3663055" indent="0">
              <a:buNone/>
              <a:defRPr sz="1000"/>
            </a:lvl8pPr>
            <a:lvl9pPr marL="4186354"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3881167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4" y="5292885"/>
            <a:ext cx="6480810" cy="624859"/>
          </a:xfrm>
          <a:prstGeom prst="rect">
            <a:avLst/>
          </a:prstGeom>
        </p:spPr>
        <p:txBody>
          <a:bodyPr lIns="104660" tIns="52327" rIns="104660" bIns="52327" anchor="b"/>
          <a:lstStyle>
            <a:lvl1pPr algn="l">
              <a:defRPr sz="23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4" y="675613"/>
            <a:ext cx="6480810" cy="4536758"/>
          </a:xfrm>
          <a:prstGeom prst="rect">
            <a:avLst/>
          </a:prstGeom>
        </p:spPr>
        <p:txBody>
          <a:bodyPr lIns="104660" tIns="52327" rIns="104660" bIns="52327"/>
          <a:lstStyle>
            <a:lvl1pPr marL="0" indent="0">
              <a:buNone/>
              <a:defRPr sz="3700"/>
            </a:lvl1pPr>
            <a:lvl2pPr marL="523292" indent="0">
              <a:buNone/>
              <a:defRPr sz="3200"/>
            </a:lvl2pPr>
            <a:lvl3pPr marL="1046591" indent="0">
              <a:buNone/>
              <a:defRPr sz="2900"/>
            </a:lvl3pPr>
            <a:lvl4pPr marL="1569883" indent="0">
              <a:buNone/>
              <a:defRPr sz="2300"/>
            </a:lvl4pPr>
            <a:lvl5pPr marL="2093177" indent="0">
              <a:buNone/>
              <a:defRPr sz="2300"/>
            </a:lvl5pPr>
            <a:lvl6pPr marL="2616482" indent="0">
              <a:buNone/>
              <a:defRPr sz="2300"/>
            </a:lvl6pPr>
            <a:lvl7pPr marL="3139767" indent="0">
              <a:buNone/>
              <a:defRPr sz="2300"/>
            </a:lvl7pPr>
            <a:lvl8pPr marL="3663055" indent="0">
              <a:buNone/>
              <a:defRPr sz="2300"/>
            </a:lvl8pPr>
            <a:lvl9pPr marL="4186354" indent="0">
              <a:buNone/>
              <a:defRPr sz="2300"/>
            </a:lvl9pPr>
          </a:lstStyle>
          <a:p>
            <a:endParaRPr lang="es-ES"/>
          </a:p>
        </p:txBody>
      </p:sp>
      <p:sp>
        <p:nvSpPr>
          <p:cNvPr id="4" name="3 Marcador de texto"/>
          <p:cNvSpPr>
            <a:spLocks noGrp="1"/>
          </p:cNvSpPr>
          <p:nvPr>
            <p:ph type="body" sz="half" idx="2"/>
          </p:nvPr>
        </p:nvSpPr>
        <p:spPr>
          <a:xfrm>
            <a:off x="2117144" y="5917785"/>
            <a:ext cx="6480810" cy="887399"/>
          </a:xfrm>
          <a:prstGeom prst="rect">
            <a:avLst/>
          </a:prstGeom>
        </p:spPr>
        <p:txBody>
          <a:bodyPr lIns="104660" tIns="52327" rIns="104660" bIns="52327"/>
          <a:lstStyle>
            <a:lvl1pPr marL="0" indent="0">
              <a:buNone/>
              <a:defRPr sz="1600"/>
            </a:lvl1pPr>
            <a:lvl2pPr marL="523292" indent="0">
              <a:buNone/>
              <a:defRPr sz="1400"/>
            </a:lvl2pPr>
            <a:lvl3pPr marL="1046591" indent="0">
              <a:buNone/>
              <a:defRPr sz="1300"/>
            </a:lvl3pPr>
            <a:lvl4pPr marL="1569883" indent="0">
              <a:buNone/>
              <a:defRPr sz="1000"/>
            </a:lvl4pPr>
            <a:lvl5pPr marL="2093177" indent="0">
              <a:buNone/>
              <a:defRPr sz="1000"/>
            </a:lvl5pPr>
            <a:lvl6pPr marL="2616482" indent="0">
              <a:buNone/>
              <a:defRPr sz="1000"/>
            </a:lvl6pPr>
            <a:lvl7pPr marL="3139767" indent="0">
              <a:buNone/>
              <a:defRPr sz="1000"/>
            </a:lvl7pPr>
            <a:lvl8pPr marL="3663055" indent="0">
              <a:buNone/>
              <a:defRPr sz="1000"/>
            </a:lvl8pPr>
            <a:lvl9pPr marL="4186354"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358584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540072" y="302831"/>
            <a:ext cx="9721215" cy="1260212"/>
          </a:xfrm>
          <a:prstGeom prst="rect">
            <a:avLst/>
          </a:prstGeom>
        </p:spPr>
        <p:txBody>
          <a:bodyPr lIns="104660" tIns="52327" rIns="104660" bIns="52327"/>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72" y="1764296"/>
            <a:ext cx="9721215" cy="4990085"/>
          </a:xfrm>
          <a:prstGeom prst="rect">
            <a:avLst/>
          </a:prstGeom>
        </p:spPr>
        <p:txBody>
          <a:bodyPr vert="eaVert" lIns="104660" tIns="52327" rIns="104660" bIns="52327"/>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6943560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302845"/>
            <a:ext cx="2430304" cy="6451578"/>
          </a:xfrm>
          <a:prstGeom prst="rect">
            <a:avLst/>
          </a:prstGeom>
        </p:spPr>
        <p:txBody>
          <a:bodyPr vert="eaVert" lIns="104660" tIns="52327" rIns="104660" bIns="52327"/>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302845"/>
            <a:ext cx="7110889" cy="6451578"/>
          </a:xfrm>
          <a:prstGeom prst="rect">
            <a:avLst/>
          </a:prstGeom>
        </p:spPr>
        <p:txBody>
          <a:bodyPr vert="eaVert" lIns="104660" tIns="52327" rIns="104660" bIns="52327"/>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88388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302801"/>
            <a:ext cx="9721215" cy="1260211"/>
          </a:xfrm>
          <a:prstGeom prst="rect">
            <a:avLst/>
          </a:prstGeom>
        </p:spPr>
        <p:txBody>
          <a:bodyPr vert="horz" lIns="104927" tIns="52464" rIns="104927" bIns="52464"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764295"/>
            <a:ext cx="9721215" cy="4990084"/>
          </a:xfrm>
          <a:prstGeom prst="rect">
            <a:avLst/>
          </a:prstGeom>
        </p:spPr>
        <p:txBody>
          <a:bodyPr vert="horz" lIns="104927" tIns="52464" rIns="104927" bIns="52464"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7008171"/>
            <a:ext cx="2520315" cy="402567"/>
          </a:xfrm>
          <a:prstGeom prst="rect">
            <a:avLst/>
          </a:prstGeom>
        </p:spPr>
        <p:txBody>
          <a:bodyPr vert="horz" lIns="104927" tIns="52464" rIns="104927" bIns="52464" rtlCol="0" anchor="ctr"/>
          <a:lstStyle>
            <a:lvl1pPr algn="l">
              <a:defRPr sz="1400">
                <a:solidFill>
                  <a:schemeClr val="tx1">
                    <a:tint val="75000"/>
                  </a:schemeClr>
                </a:solidFill>
              </a:defRPr>
            </a:lvl1pPr>
          </a:lstStyle>
          <a:p>
            <a:fld id="{BB87F46E-C9D9-4964-ABB3-0D937D260170}" type="datetimeFigureOut">
              <a:rPr lang="es-ES" smtClean="0"/>
              <a:t>04/06/2016</a:t>
            </a:fld>
            <a:endParaRPr lang="es-ES"/>
          </a:p>
        </p:txBody>
      </p:sp>
      <p:sp>
        <p:nvSpPr>
          <p:cNvPr id="5" name="4 Marcador de pie de página"/>
          <p:cNvSpPr>
            <a:spLocks noGrp="1"/>
          </p:cNvSpPr>
          <p:nvPr>
            <p:ph type="ftr" sz="quarter" idx="3"/>
          </p:nvPr>
        </p:nvSpPr>
        <p:spPr>
          <a:xfrm>
            <a:off x="3690461" y="7008171"/>
            <a:ext cx="3420428" cy="402567"/>
          </a:xfrm>
          <a:prstGeom prst="rect">
            <a:avLst/>
          </a:prstGeom>
        </p:spPr>
        <p:txBody>
          <a:bodyPr vert="horz" lIns="104927" tIns="52464" rIns="104927" bIns="52464" rtlCol="0" anchor="ctr"/>
          <a:lstStyle>
            <a:lvl1pPr algn="ctr">
              <a:defRPr sz="14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7008171"/>
            <a:ext cx="2520315" cy="402567"/>
          </a:xfrm>
          <a:prstGeom prst="rect">
            <a:avLst/>
          </a:prstGeom>
        </p:spPr>
        <p:txBody>
          <a:bodyPr vert="horz" lIns="104927" tIns="52464" rIns="104927" bIns="52464" rtlCol="0" anchor="ctr"/>
          <a:lstStyle>
            <a:lvl1pPr algn="r">
              <a:defRPr sz="1400">
                <a:solidFill>
                  <a:schemeClr val="tx1">
                    <a:tint val="75000"/>
                  </a:schemeClr>
                </a:solidFill>
              </a:defRPr>
            </a:lvl1pPr>
          </a:lstStyle>
          <a:p>
            <a:fld id="{FD381124-5FF9-4EEA-BF01-058DE9908DF0}" type="slidenum">
              <a:rPr lang="es-ES" smtClean="0"/>
              <a:t>‹Nº›</a:t>
            </a:fld>
            <a:endParaRPr lang="es-ES"/>
          </a:p>
        </p:txBody>
      </p:sp>
    </p:spTree>
    <p:extLst>
      <p:ext uri="{BB962C8B-B14F-4D97-AF65-F5344CB8AC3E}">
        <p14:creationId xmlns:p14="http://schemas.microsoft.com/office/powerpoint/2010/main" val="1051333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xStyles>
    <p:titleStyle>
      <a:lvl1pPr algn="ctr" defTabSz="1049274" rtl="0" eaLnBrk="1" latinLnBrk="0" hangingPunct="1">
        <a:spcBef>
          <a:spcPct val="0"/>
        </a:spcBef>
        <a:buNone/>
        <a:defRPr sz="5000" kern="1200">
          <a:solidFill>
            <a:schemeClr val="tx1"/>
          </a:solidFill>
          <a:latin typeface="+mj-lt"/>
          <a:ea typeface="+mj-ea"/>
          <a:cs typeface="+mj-cs"/>
        </a:defRPr>
      </a:lvl1pPr>
    </p:titleStyle>
    <p:bodyStyle>
      <a:lvl1pPr marL="393478" indent="-393478" algn="l" defTabSz="1049274"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1pPr>
      <a:lvl2pPr marL="852535" indent="-327898" algn="l" defTabSz="1049274"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2pPr>
      <a:lvl3pPr marL="1311593" indent="-262319" algn="l" defTabSz="1049274"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1836230" indent="-262319" algn="l" defTabSz="1049274"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360867" indent="-262319" algn="l" defTabSz="1049274"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885504" indent="-262319" algn="l" defTabSz="1049274"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410141" indent="-262319" algn="l" defTabSz="1049274"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3934778" indent="-262319" algn="l" defTabSz="1049274"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459415" indent="-262319" algn="l" defTabSz="1049274"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es-ES"/>
      </a:defPPr>
      <a:lvl1pPr marL="0" algn="l" defTabSz="1049274" rtl="0" eaLnBrk="1" latinLnBrk="0" hangingPunct="1">
        <a:defRPr sz="2100" kern="1200">
          <a:solidFill>
            <a:schemeClr val="tx1"/>
          </a:solidFill>
          <a:latin typeface="+mn-lt"/>
          <a:ea typeface="+mn-ea"/>
          <a:cs typeface="+mn-cs"/>
        </a:defRPr>
      </a:lvl1pPr>
      <a:lvl2pPr marL="524637" algn="l" defTabSz="1049274" rtl="0" eaLnBrk="1" latinLnBrk="0" hangingPunct="1">
        <a:defRPr sz="2100" kern="1200">
          <a:solidFill>
            <a:schemeClr val="tx1"/>
          </a:solidFill>
          <a:latin typeface="+mn-lt"/>
          <a:ea typeface="+mn-ea"/>
          <a:cs typeface="+mn-cs"/>
        </a:defRPr>
      </a:lvl2pPr>
      <a:lvl3pPr marL="1049274" algn="l" defTabSz="1049274" rtl="0" eaLnBrk="1" latinLnBrk="0" hangingPunct="1">
        <a:defRPr sz="2100" kern="1200">
          <a:solidFill>
            <a:schemeClr val="tx1"/>
          </a:solidFill>
          <a:latin typeface="+mn-lt"/>
          <a:ea typeface="+mn-ea"/>
          <a:cs typeface="+mn-cs"/>
        </a:defRPr>
      </a:lvl3pPr>
      <a:lvl4pPr marL="1573911" algn="l" defTabSz="1049274" rtl="0" eaLnBrk="1" latinLnBrk="0" hangingPunct="1">
        <a:defRPr sz="2100" kern="1200">
          <a:solidFill>
            <a:schemeClr val="tx1"/>
          </a:solidFill>
          <a:latin typeface="+mn-lt"/>
          <a:ea typeface="+mn-ea"/>
          <a:cs typeface="+mn-cs"/>
        </a:defRPr>
      </a:lvl4pPr>
      <a:lvl5pPr marL="2098548" algn="l" defTabSz="1049274" rtl="0" eaLnBrk="1" latinLnBrk="0" hangingPunct="1">
        <a:defRPr sz="2100" kern="1200">
          <a:solidFill>
            <a:schemeClr val="tx1"/>
          </a:solidFill>
          <a:latin typeface="+mn-lt"/>
          <a:ea typeface="+mn-ea"/>
          <a:cs typeface="+mn-cs"/>
        </a:defRPr>
      </a:lvl5pPr>
      <a:lvl6pPr marL="2623185" algn="l" defTabSz="1049274" rtl="0" eaLnBrk="1" latinLnBrk="0" hangingPunct="1">
        <a:defRPr sz="2100" kern="1200">
          <a:solidFill>
            <a:schemeClr val="tx1"/>
          </a:solidFill>
          <a:latin typeface="+mn-lt"/>
          <a:ea typeface="+mn-ea"/>
          <a:cs typeface="+mn-cs"/>
        </a:defRPr>
      </a:lvl6pPr>
      <a:lvl7pPr marL="3147822" algn="l" defTabSz="1049274" rtl="0" eaLnBrk="1" latinLnBrk="0" hangingPunct="1">
        <a:defRPr sz="2100" kern="1200">
          <a:solidFill>
            <a:schemeClr val="tx1"/>
          </a:solidFill>
          <a:latin typeface="+mn-lt"/>
          <a:ea typeface="+mn-ea"/>
          <a:cs typeface="+mn-cs"/>
        </a:defRPr>
      </a:lvl7pPr>
      <a:lvl8pPr marL="3672459" algn="l" defTabSz="1049274" rtl="0" eaLnBrk="1" latinLnBrk="0" hangingPunct="1">
        <a:defRPr sz="2100" kern="1200">
          <a:solidFill>
            <a:schemeClr val="tx1"/>
          </a:solidFill>
          <a:latin typeface="+mn-lt"/>
          <a:ea typeface="+mn-ea"/>
          <a:cs typeface="+mn-cs"/>
        </a:defRPr>
      </a:lvl8pPr>
      <a:lvl9pPr marL="4197096" algn="l" defTabSz="1049274"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6885664"/>
            <a:ext cx="2520315" cy="525089"/>
          </a:xfrm>
          <a:prstGeom prst="rect">
            <a:avLst/>
          </a:prstGeom>
          <a:noFill/>
          <a:ln w="9525">
            <a:noFill/>
            <a:miter lim="800000"/>
            <a:headEnd/>
            <a:tailEnd/>
          </a:ln>
          <a:effectLst/>
        </p:spPr>
        <p:txBody>
          <a:bodyPr vert="horz" wrap="square" lIns="104660" tIns="52327" rIns="104660" bIns="52327" numCol="1" anchor="t" anchorCtr="0" compatLnSpc="1">
            <a:prstTxWarp prst="textNoShape">
              <a:avLst/>
            </a:prstTxWarp>
          </a:bodyPr>
          <a:lstStyle>
            <a:lvl1pPr>
              <a:defRPr sz="1600"/>
            </a:lvl1pPr>
          </a:lstStyle>
          <a:p>
            <a:pPr defTabSz="1046591"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0284444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5000">
          <a:solidFill>
            <a:schemeClr val="tx2"/>
          </a:solidFill>
          <a:latin typeface="+mj-lt"/>
          <a:ea typeface="+mj-ea"/>
          <a:cs typeface="+mj-cs"/>
        </a:defRPr>
      </a:lvl1pPr>
      <a:lvl2pPr algn="ctr" rtl="0" fontAlgn="base">
        <a:spcBef>
          <a:spcPct val="0"/>
        </a:spcBef>
        <a:spcAft>
          <a:spcPct val="0"/>
        </a:spcAft>
        <a:defRPr sz="5000">
          <a:solidFill>
            <a:schemeClr val="tx2"/>
          </a:solidFill>
          <a:latin typeface="Arial" charset="0"/>
          <a:cs typeface="Arial" charset="0"/>
        </a:defRPr>
      </a:lvl2pPr>
      <a:lvl3pPr algn="ctr" rtl="0" fontAlgn="base">
        <a:spcBef>
          <a:spcPct val="0"/>
        </a:spcBef>
        <a:spcAft>
          <a:spcPct val="0"/>
        </a:spcAft>
        <a:defRPr sz="5000">
          <a:solidFill>
            <a:schemeClr val="tx2"/>
          </a:solidFill>
          <a:latin typeface="Arial" charset="0"/>
          <a:cs typeface="Arial" charset="0"/>
        </a:defRPr>
      </a:lvl3pPr>
      <a:lvl4pPr algn="ctr" rtl="0" fontAlgn="base">
        <a:spcBef>
          <a:spcPct val="0"/>
        </a:spcBef>
        <a:spcAft>
          <a:spcPct val="0"/>
        </a:spcAft>
        <a:defRPr sz="5000">
          <a:solidFill>
            <a:schemeClr val="tx2"/>
          </a:solidFill>
          <a:latin typeface="Arial" charset="0"/>
          <a:cs typeface="Arial" charset="0"/>
        </a:defRPr>
      </a:lvl4pPr>
      <a:lvl5pPr algn="ctr" rtl="0" fontAlgn="base">
        <a:spcBef>
          <a:spcPct val="0"/>
        </a:spcBef>
        <a:spcAft>
          <a:spcPct val="0"/>
        </a:spcAft>
        <a:defRPr sz="5000">
          <a:solidFill>
            <a:schemeClr val="tx2"/>
          </a:solidFill>
          <a:latin typeface="Arial" charset="0"/>
          <a:cs typeface="Arial" charset="0"/>
        </a:defRPr>
      </a:lvl5pPr>
      <a:lvl6pPr marL="523292" algn="ctr" rtl="0" fontAlgn="base">
        <a:spcBef>
          <a:spcPct val="0"/>
        </a:spcBef>
        <a:spcAft>
          <a:spcPct val="0"/>
        </a:spcAft>
        <a:defRPr sz="5000">
          <a:solidFill>
            <a:schemeClr val="tx2"/>
          </a:solidFill>
          <a:latin typeface="Arial" charset="0"/>
          <a:cs typeface="Arial" charset="0"/>
        </a:defRPr>
      </a:lvl6pPr>
      <a:lvl7pPr marL="1046591" algn="ctr" rtl="0" fontAlgn="base">
        <a:spcBef>
          <a:spcPct val="0"/>
        </a:spcBef>
        <a:spcAft>
          <a:spcPct val="0"/>
        </a:spcAft>
        <a:defRPr sz="5000">
          <a:solidFill>
            <a:schemeClr val="tx2"/>
          </a:solidFill>
          <a:latin typeface="Arial" charset="0"/>
          <a:cs typeface="Arial" charset="0"/>
        </a:defRPr>
      </a:lvl7pPr>
      <a:lvl8pPr marL="1569883" algn="ctr" rtl="0" fontAlgn="base">
        <a:spcBef>
          <a:spcPct val="0"/>
        </a:spcBef>
        <a:spcAft>
          <a:spcPct val="0"/>
        </a:spcAft>
        <a:defRPr sz="5000">
          <a:solidFill>
            <a:schemeClr val="tx2"/>
          </a:solidFill>
          <a:latin typeface="Arial" charset="0"/>
          <a:cs typeface="Arial" charset="0"/>
        </a:defRPr>
      </a:lvl8pPr>
      <a:lvl9pPr marL="2093177" algn="ctr" rtl="0" fontAlgn="base">
        <a:spcBef>
          <a:spcPct val="0"/>
        </a:spcBef>
        <a:spcAft>
          <a:spcPct val="0"/>
        </a:spcAft>
        <a:defRPr sz="5000">
          <a:solidFill>
            <a:schemeClr val="tx2"/>
          </a:solidFill>
          <a:latin typeface="Arial" charset="0"/>
          <a:cs typeface="Arial" charset="0"/>
        </a:defRPr>
      </a:lvl9pPr>
    </p:titleStyle>
    <p:bodyStyle>
      <a:lvl1pPr marL="392474" indent="-392474" algn="l" rtl="0" fontAlgn="base">
        <a:spcBef>
          <a:spcPct val="20000"/>
        </a:spcBef>
        <a:spcAft>
          <a:spcPct val="0"/>
        </a:spcAft>
        <a:buChar char="•"/>
        <a:defRPr sz="3700">
          <a:solidFill>
            <a:schemeClr val="tx1"/>
          </a:solidFill>
          <a:latin typeface="+mn-lt"/>
          <a:ea typeface="+mn-ea"/>
          <a:cs typeface="+mn-cs"/>
        </a:defRPr>
      </a:lvl1pPr>
      <a:lvl2pPr marL="850355" indent="-327062" algn="l" rtl="0" fontAlgn="base">
        <a:spcBef>
          <a:spcPct val="20000"/>
        </a:spcBef>
        <a:spcAft>
          <a:spcPct val="0"/>
        </a:spcAft>
        <a:buChar char="–"/>
        <a:defRPr sz="3200">
          <a:solidFill>
            <a:schemeClr val="tx1"/>
          </a:solidFill>
          <a:latin typeface="+mn-lt"/>
          <a:cs typeface="+mn-cs"/>
        </a:defRPr>
      </a:lvl2pPr>
      <a:lvl3pPr marL="1308244" indent="-261647" algn="l" rtl="0" fontAlgn="base">
        <a:spcBef>
          <a:spcPct val="20000"/>
        </a:spcBef>
        <a:spcAft>
          <a:spcPct val="0"/>
        </a:spcAft>
        <a:buChar char="•"/>
        <a:defRPr sz="2900">
          <a:solidFill>
            <a:schemeClr val="tx1"/>
          </a:solidFill>
          <a:latin typeface="+mn-lt"/>
          <a:cs typeface="+mn-cs"/>
        </a:defRPr>
      </a:lvl3pPr>
      <a:lvl4pPr marL="1831529" indent="-261647" algn="l" rtl="0" fontAlgn="base">
        <a:spcBef>
          <a:spcPct val="20000"/>
        </a:spcBef>
        <a:spcAft>
          <a:spcPct val="0"/>
        </a:spcAft>
        <a:buChar char="–"/>
        <a:defRPr sz="2300">
          <a:solidFill>
            <a:schemeClr val="tx1"/>
          </a:solidFill>
          <a:latin typeface="+mn-lt"/>
          <a:cs typeface="+mn-cs"/>
        </a:defRPr>
      </a:lvl4pPr>
      <a:lvl5pPr marL="2354826" indent="-261647" algn="l" rtl="0" fontAlgn="base">
        <a:spcBef>
          <a:spcPct val="20000"/>
        </a:spcBef>
        <a:spcAft>
          <a:spcPct val="0"/>
        </a:spcAft>
        <a:buChar char="»"/>
        <a:defRPr sz="2300">
          <a:solidFill>
            <a:schemeClr val="tx1"/>
          </a:solidFill>
          <a:latin typeface="+mn-lt"/>
          <a:cs typeface="+mn-cs"/>
        </a:defRPr>
      </a:lvl5pPr>
      <a:lvl6pPr marL="2878122" indent="-261647" algn="l" rtl="0" fontAlgn="base">
        <a:spcBef>
          <a:spcPct val="20000"/>
        </a:spcBef>
        <a:spcAft>
          <a:spcPct val="0"/>
        </a:spcAft>
        <a:buChar char="»"/>
        <a:defRPr sz="2300">
          <a:solidFill>
            <a:schemeClr val="tx1"/>
          </a:solidFill>
          <a:latin typeface="+mn-lt"/>
          <a:cs typeface="+mn-cs"/>
        </a:defRPr>
      </a:lvl6pPr>
      <a:lvl7pPr marL="3401410" indent="-261647" algn="l" rtl="0" fontAlgn="base">
        <a:spcBef>
          <a:spcPct val="20000"/>
        </a:spcBef>
        <a:spcAft>
          <a:spcPct val="0"/>
        </a:spcAft>
        <a:buChar char="»"/>
        <a:defRPr sz="2300">
          <a:solidFill>
            <a:schemeClr val="tx1"/>
          </a:solidFill>
          <a:latin typeface="+mn-lt"/>
          <a:cs typeface="+mn-cs"/>
        </a:defRPr>
      </a:lvl7pPr>
      <a:lvl8pPr marL="3924716" indent="-261647" algn="l" rtl="0" fontAlgn="base">
        <a:spcBef>
          <a:spcPct val="20000"/>
        </a:spcBef>
        <a:spcAft>
          <a:spcPct val="0"/>
        </a:spcAft>
        <a:buChar char="»"/>
        <a:defRPr sz="2300">
          <a:solidFill>
            <a:schemeClr val="tx1"/>
          </a:solidFill>
          <a:latin typeface="+mn-lt"/>
          <a:cs typeface="+mn-cs"/>
        </a:defRPr>
      </a:lvl8pPr>
      <a:lvl9pPr marL="4448005" indent="-261647" algn="l" rtl="0" fontAlgn="base">
        <a:spcBef>
          <a:spcPct val="20000"/>
        </a:spcBef>
        <a:spcAft>
          <a:spcPct val="0"/>
        </a:spcAft>
        <a:buChar char="»"/>
        <a:defRPr sz="2300">
          <a:solidFill>
            <a:schemeClr val="tx1"/>
          </a:solidFill>
          <a:latin typeface="+mn-lt"/>
          <a:cs typeface="+mn-cs"/>
        </a:defRPr>
      </a:lvl9pPr>
    </p:bodyStyle>
    <p:otherStyle>
      <a:defPPr>
        <a:defRPr lang="es-ES"/>
      </a:defPPr>
      <a:lvl1pPr marL="0" algn="l" defTabSz="1046591" rtl="0" eaLnBrk="1" latinLnBrk="0" hangingPunct="1">
        <a:defRPr sz="2100" kern="1200">
          <a:solidFill>
            <a:schemeClr val="tx1"/>
          </a:solidFill>
          <a:latin typeface="+mn-lt"/>
          <a:ea typeface="+mn-ea"/>
          <a:cs typeface="+mn-cs"/>
        </a:defRPr>
      </a:lvl1pPr>
      <a:lvl2pPr marL="523292" algn="l" defTabSz="1046591" rtl="0" eaLnBrk="1" latinLnBrk="0" hangingPunct="1">
        <a:defRPr sz="2100" kern="1200">
          <a:solidFill>
            <a:schemeClr val="tx1"/>
          </a:solidFill>
          <a:latin typeface="+mn-lt"/>
          <a:ea typeface="+mn-ea"/>
          <a:cs typeface="+mn-cs"/>
        </a:defRPr>
      </a:lvl2pPr>
      <a:lvl3pPr marL="1046591" algn="l" defTabSz="1046591" rtl="0" eaLnBrk="1" latinLnBrk="0" hangingPunct="1">
        <a:defRPr sz="2100" kern="1200">
          <a:solidFill>
            <a:schemeClr val="tx1"/>
          </a:solidFill>
          <a:latin typeface="+mn-lt"/>
          <a:ea typeface="+mn-ea"/>
          <a:cs typeface="+mn-cs"/>
        </a:defRPr>
      </a:lvl3pPr>
      <a:lvl4pPr marL="1569883" algn="l" defTabSz="1046591" rtl="0" eaLnBrk="1" latinLnBrk="0" hangingPunct="1">
        <a:defRPr sz="2100" kern="1200">
          <a:solidFill>
            <a:schemeClr val="tx1"/>
          </a:solidFill>
          <a:latin typeface="+mn-lt"/>
          <a:ea typeface="+mn-ea"/>
          <a:cs typeface="+mn-cs"/>
        </a:defRPr>
      </a:lvl4pPr>
      <a:lvl5pPr marL="2093177" algn="l" defTabSz="1046591" rtl="0" eaLnBrk="1" latinLnBrk="0" hangingPunct="1">
        <a:defRPr sz="2100" kern="1200">
          <a:solidFill>
            <a:schemeClr val="tx1"/>
          </a:solidFill>
          <a:latin typeface="+mn-lt"/>
          <a:ea typeface="+mn-ea"/>
          <a:cs typeface="+mn-cs"/>
        </a:defRPr>
      </a:lvl5pPr>
      <a:lvl6pPr marL="2616482" algn="l" defTabSz="1046591" rtl="0" eaLnBrk="1" latinLnBrk="0" hangingPunct="1">
        <a:defRPr sz="2100" kern="1200">
          <a:solidFill>
            <a:schemeClr val="tx1"/>
          </a:solidFill>
          <a:latin typeface="+mn-lt"/>
          <a:ea typeface="+mn-ea"/>
          <a:cs typeface="+mn-cs"/>
        </a:defRPr>
      </a:lvl6pPr>
      <a:lvl7pPr marL="3139767" algn="l" defTabSz="1046591" rtl="0" eaLnBrk="1" latinLnBrk="0" hangingPunct="1">
        <a:defRPr sz="2100" kern="1200">
          <a:solidFill>
            <a:schemeClr val="tx1"/>
          </a:solidFill>
          <a:latin typeface="+mn-lt"/>
          <a:ea typeface="+mn-ea"/>
          <a:cs typeface="+mn-cs"/>
        </a:defRPr>
      </a:lvl7pPr>
      <a:lvl8pPr marL="3663055" algn="l" defTabSz="1046591" rtl="0" eaLnBrk="1" latinLnBrk="0" hangingPunct="1">
        <a:defRPr sz="2100" kern="1200">
          <a:solidFill>
            <a:schemeClr val="tx1"/>
          </a:solidFill>
          <a:latin typeface="+mn-lt"/>
          <a:ea typeface="+mn-ea"/>
          <a:cs typeface="+mn-cs"/>
        </a:defRPr>
      </a:lvl8pPr>
      <a:lvl9pPr marL="4186354" algn="l" defTabSz="1046591"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45.gif"/><Relationship Id="rId3" Type="http://schemas.openxmlformats.org/officeDocument/2006/relationships/image" Target="../media/image41.jpeg"/><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jpeg"/><Relationship Id="rId4" Type="http://schemas.openxmlformats.org/officeDocument/2006/relationships/image" Target="../media/image42.gif"/><Relationship Id="rId9" Type="http://schemas.openxmlformats.org/officeDocument/2006/relationships/image" Target="../media/image46.jpeg"/></Relationships>
</file>

<file path=ppt/slides/_rels/slide2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pic>
        <p:nvPicPr>
          <p:cNvPr id="4" name="Picture 2" descr="C:\Users\Eleni\Desktop\Virus Zika\Diapositiva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801350" cy="756126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http://www.gifmania.com/Gif-Animados-Tecnologia/Imagenes-Informatica/Ratones-Ordenador/mano-raton-ordenador-49285.gif"/>
          <p:cNvPicPr>
            <a:picLocks noChangeAspect="1" noChangeArrowheads="1" noCrop="1"/>
          </p:cNvPicPr>
          <p:nvPr/>
        </p:nvPicPr>
        <p:blipFill>
          <a:blip r:embed="rId4" cstate="print"/>
          <a:srcRect/>
          <a:stretch>
            <a:fillRect/>
          </a:stretch>
        </p:blipFill>
        <p:spPr bwMode="auto">
          <a:xfrm>
            <a:off x="4176539" y="5859792"/>
            <a:ext cx="2635002" cy="1702114"/>
          </a:xfrm>
          <a:prstGeom prst="rect">
            <a:avLst/>
          </a:prstGeom>
          <a:noFill/>
        </p:spPr>
      </p:pic>
      <p:pic>
        <p:nvPicPr>
          <p:cNvPr id="6" name="Picture 3" descr="C:\Users\Eleni\Desktop\Virus Zika\Diapositiva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949" y="-24061"/>
            <a:ext cx="11104235" cy="7765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340615"/>
      </p:ext>
    </p:extLst>
  </p:cSld>
  <p:clrMapOvr>
    <a:masterClrMapping/>
  </p:clrMapOvr>
  <mc:AlternateContent xmlns:mc="http://schemas.openxmlformats.org/markup-compatibility/2006" xmlns:p14="http://schemas.microsoft.com/office/powerpoint/2010/main">
    <mc:Choice Requires="p14">
      <p:transition spd="slow" p14:dur="5000">
        <p:split orient="vert"/>
        <p:sndAc>
          <p:stSnd loop="1">
            <p:snd r:embed="rId2" name="Chopin-Tristesse.wav"/>
          </p:stSnd>
        </p:sndAc>
      </p:transition>
    </mc:Choice>
    <mc:Fallback xmlns="">
      <p:transition spd="slow">
        <p:split orient="vert"/>
        <p:sndAc>
          <p:stSnd loop="1">
            <p:snd r:embed="rId6" name="Chopin-Tristess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18" descr="C:\Users\Eleni\Desktop\Virus Zika\Diapositiva39.JPG"/>
          <p:cNvPicPr>
            <a:picLocks noChangeAspect="1" noChangeArrowheads="1"/>
          </p:cNvPicPr>
          <p:nvPr/>
        </p:nvPicPr>
        <p:blipFill rotWithShape="1">
          <a:blip r:embed="rId2">
            <a:extLst>
              <a:ext uri="{28A0092B-C50C-407E-A947-70E740481C1C}">
                <a14:useLocalDpi xmlns:a14="http://schemas.microsoft.com/office/drawing/2010/main" val="0"/>
              </a:ext>
            </a:extLst>
          </a:blip>
          <a:srcRect b="4226"/>
          <a:stretch/>
        </p:blipFill>
        <p:spPr bwMode="auto">
          <a:xfrm>
            <a:off x="-10219" y="0"/>
            <a:ext cx="10801350" cy="7561263"/>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62882" y="2662699"/>
            <a:ext cx="10801348" cy="4832092"/>
          </a:xfrm>
          <a:prstGeom prst="rect">
            <a:avLst/>
          </a:prstGeom>
          <a:solidFill>
            <a:srgbClr val="C00000"/>
          </a:solidFill>
        </p:spPr>
        <p:txBody>
          <a:bodyPr wrap="square">
            <a:spAutoFit/>
          </a:bodyPr>
          <a:lstStyle/>
          <a:p>
            <a:pPr algn="ctr"/>
            <a:r>
              <a:rPr lang="es-ES" sz="2800" dirty="0">
                <a:solidFill>
                  <a:schemeClr val="bg1"/>
                </a:solidFill>
                <a:latin typeface="Abbess" pitchFamily="2" charset="0"/>
              </a:rPr>
              <a:t>La Organización Mundial de la salud y otras agencias nacionales de salud están advirtiendo que el actual brote del virus </a:t>
            </a:r>
            <a:r>
              <a:rPr lang="es-ES" sz="2800" dirty="0" err="1">
                <a:solidFill>
                  <a:schemeClr val="bg1"/>
                </a:solidFill>
                <a:latin typeface="Abbess" pitchFamily="2" charset="0"/>
              </a:rPr>
              <a:t>Zika</a:t>
            </a:r>
            <a:r>
              <a:rPr lang="es-ES" sz="2800" dirty="0">
                <a:solidFill>
                  <a:schemeClr val="bg1"/>
                </a:solidFill>
                <a:latin typeface="Abbess" pitchFamily="2" charset="0"/>
              </a:rPr>
              <a:t> es probable que se extendió por casi todas las Américas. Alertas que se emiten ADVERTENCIA del mosquito Aedes </a:t>
            </a:r>
            <a:r>
              <a:rPr lang="es-ES" sz="2800" dirty="0" err="1">
                <a:solidFill>
                  <a:schemeClr val="bg1"/>
                </a:solidFill>
                <a:latin typeface="Abbess" pitchFamily="2" charset="0"/>
              </a:rPr>
              <a:t>aegypti</a:t>
            </a:r>
            <a:r>
              <a:rPr lang="es-ES" sz="2800" dirty="0">
                <a:solidFill>
                  <a:schemeClr val="bg1"/>
                </a:solidFill>
                <a:latin typeface="Abbess" pitchFamily="2" charset="0"/>
              </a:rPr>
              <a:t>, portador del virus </a:t>
            </a:r>
            <a:r>
              <a:rPr lang="es-ES" sz="2800" dirty="0" err="1">
                <a:solidFill>
                  <a:schemeClr val="bg1"/>
                </a:solidFill>
                <a:latin typeface="Abbess" pitchFamily="2" charset="0"/>
              </a:rPr>
              <a:t>Zika</a:t>
            </a:r>
            <a:r>
              <a:rPr lang="es-ES" sz="2800" dirty="0">
                <a:solidFill>
                  <a:schemeClr val="bg1"/>
                </a:solidFill>
                <a:latin typeface="Abbess" pitchFamily="2" charset="0"/>
              </a:rPr>
              <a:t> podría causar microcefalia y síndrome de </a:t>
            </a:r>
            <a:r>
              <a:rPr lang="es-ES" sz="2800" dirty="0" err="1">
                <a:solidFill>
                  <a:schemeClr val="bg1"/>
                </a:solidFill>
                <a:latin typeface="Abbess" pitchFamily="2" charset="0"/>
              </a:rPr>
              <a:t>Guillain</a:t>
            </a:r>
            <a:r>
              <a:rPr lang="es-ES" sz="2800" dirty="0">
                <a:solidFill>
                  <a:schemeClr val="bg1"/>
                </a:solidFill>
                <a:latin typeface="Abbess" pitchFamily="2" charset="0"/>
              </a:rPr>
              <a:t>-Barré, una condición que hace que el sistema inmune atacar los nervios de cada uno. El año pasado, hubo un fuerte aumento en el número de bebés nacidos con microcefalia, en partes de Brasil afectados por el virus </a:t>
            </a:r>
            <a:r>
              <a:rPr lang="es-ES" sz="2800" dirty="0" err="1">
                <a:solidFill>
                  <a:schemeClr val="bg1"/>
                </a:solidFill>
                <a:latin typeface="Abbess" pitchFamily="2" charset="0"/>
              </a:rPr>
              <a:t>Zika</a:t>
            </a:r>
            <a:r>
              <a:rPr lang="es-ES" sz="2800" dirty="0">
                <a:solidFill>
                  <a:schemeClr val="bg1"/>
                </a:solidFill>
                <a:latin typeface="Abbess" pitchFamily="2" charset="0"/>
              </a:rPr>
              <a:t> (2.700 los recién nacidos afectados en 2015, en comparación con menos de 150 en 2014.) La condición resulta en una cabeza anormalmente pequeña en los recién nacidos y se asocia a diversos trastornos, incluyendo el desarrollo cerebral disminuida. </a:t>
            </a:r>
            <a:r>
              <a:rPr lang="es-ES" sz="2800" dirty="0" err="1">
                <a:solidFill>
                  <a:schemeClr val="bg1"/>
                </a:solidFill>
                <a:latin typeface="Abbess" pitchFamily="2" charset="0"/>
              </a:rPr>
              <a:t>Zika</a:t>
            </a:r>
            <a:r>
              <a:rPr lang="es-ES" sz="2800" dirty="0">
                <a:solidFill>
                  <a:schemeClr val="bg1"/>
                </a:solidFill>
                <a:latin typeface="Abbess" pitchFamily="2" charset="0"/>
              </a:rPr>
              <a:t> se ha propagado a todos los países de las Américas, excepto Chile y Canadá, con al menos una docena de casos en Estados Unidos, confirmados por el CDC. Mientras que se están realizando investigaciones para verificar el vínculo entre </a:t>
            </a:r>
            <a:r>
              <a:rPr lang="es-ES" sz="2800" dirty="0" err="1">
                <a:solidFill>
                  <a:schemeClr val="bg1"/>
                </a:solidFill>
                <a:latin typeface="Abbess" pitchFamily="2" charset="0"/>
              </a:rPr>
              <a:t>Zika</a:t>
            </a:r>
            <a:r>
              <a:rPr lang="es-ES" sz="2800" dirty="0">
                <a:solidFill>
                  <a:schemeClr val="bg1"/>
                </a:solidFill>
                <a:latin typeface="Abbess" pitchFamily="2" charset="0"/>
              </a:rPr>
              <a:t> y microcefalia</a:t>
            </a:r>
            <a:r>
              <a:rPr lang="es-ES" sz="2800" dirty="0" smtClean="0">
                <a:solidFill>
                  <a:schemeClr val="bg1"/>
                </a:solidFill>
                <a:latin typeface="Abbess" pitchFamily="2" charset="0"/>
              </a:rPr>
              <a:t>,.</a:t>
            </a:r>
            <a:endParaRPr lang="de-DE" sz="2800" dirty="0">
              <a:solidFill>
                <a:schemeClr val="bg1"/>
              </a:solidFill>
              <a:latin typeface="Abbess" pitchFamily="2" charset="0"/>
            </a:endParaRPr>
          </a:p>
        </p:txBody>
      </p:sp>
      <p:pic>
        <p:nvPicPr>
          <p:cNvPr id="6" name="Picture 13" descr="C:\Users\Eleni\Desktop\Virus Zika\Diapositiva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82" y="-31160"/>
            <a:ext cx="10864232" cy="7592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0403179"/>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6"/>
                                        </p:tgtEl>
                                      </p:cBhvr>
                                    </p:animEffect>
                                    <p:set>
                                      <p:cBhvr>
                                        <p:cTn id="7" dur="1" fill="hold">
                                          <p:stCondLst>
                                            <p:cond delay="6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Eleni\Desktop\Virus Zika\Diapositiva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1" descr="C:\Users\Eleni\Desktop\Virus Zika\Diapositiva12.JPG"/>
          <p:cNvPicPr>
            <a:picLocks noChangeAspect="1" noChangeArrowheads="1"/>
          </p:cNvPicPr>
          <p:nvPr/>
        </p:nvPicPr>
        <p:blipFill rotWithShape="1">
          <a:blip r:embed="rId3">
            <a:extLst>
              <a:ext uri="{28A0092B-C50C-407E-A947-70E740481C1C}">
                <a14:useLocalDpi xmlns:a14="http://schemas.microsoft.com/office/drawing/2010/main" val="0"/>
              </a:ext>
            </a:extLst>
          </a:blip>
          <a:srcRect b="10526"/>
          <a:stretch/>
        </p:blipFill>
        <p:spPr bwMode="auto">
          <a:xfrm>
            <a:off x="-15799" y="-467841"/>
            <a:ext cx="10801350" cy="8029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4804862"/>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8" descr="C:\Users\Eleni\Desktop\Virus Zika\Diapositiva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74" y="-6723"/>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6" descr="C:\Users\Eleni\Desktop\Virus Zika\Diapositiva3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574"/>
            <a:ext cx="10801350" cy="7694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6284837"/>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4"/>
                                        </p:tgtEl>
                                      </p:cBhvr>
                                    </p:animEffect>
                                    <p:set>
                                      <p:cBhvr>
                                        <p:cTn id="7" dur="1" fill="hold">
                                          <p:stCondLst>
                                            <p:cond delay="6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0" descr="C:\Users\Eleni\Desktop\Virus Zika\Diapositiva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Eleni\Desktop\Virus Zika\Diapositiva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95" y="7938"/>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312704"/>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5" descr="C:\Users\Eleni\Desktop\Virus Zika\Diapositiva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Eleni\Desktop\Virus Zika\Diapositiva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75"/>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6501805"/>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4"/>
                                        </p:tgtEl>
                                      </p:cBhvr>
                                    </p:animEffect>
                                    <p:set>
                                      <p:cBhvr>
                                        <p:cTn id="7" dur="1" fill="hold">
                                          <p:stCondLst>
                                            <p:cond delay="6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9" descr="C:\Users\Eleni\Desktop\Virus Zika\Diapositiva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50" y="-1"/>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5" descr="C:\Users\Eleni\Desktop\Virus Zika\Diapositiva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84" y="0"/>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566923"/>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descr="C:\Users\Eleni\Desktop\Virus Zika\Diapositiva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69" y="7938"/>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486920"/>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5" descr="C:\Users\Eleni\Desktop\Virus Zika\Diapositiva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4" descr="C:\Users\Eleni\Desktop\Virus Zika\Diapositiva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8" y="-4391"/>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247279"/>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Eleni\Desktop\Virus Zika\Diapositiva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26" y="1"/>
            <a:ext cx="10801350" cy="757629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C:\Users\Eleni\Desktop\Virus Zika\Diapositiva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128781"/>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0" descr="C:\Users\Eleni\Desktop\Virus Zika\Diapositiva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sp>
        <p:nvSpPr>
          <p:cNvPr id="24" name="Rechteck 1"/>
          <p:cNvSpPr/>
          <p:nvPr/>
        </p:nvSpPr>
        <p:spPr>
          <a:xfrm>
            <a:off x="-2" y="6545600"/>
            <a:ext cx="10801351" cy="1015663"/>
          </a:xfrm>
          <a:prstGeom prst="rect">
            <a:avLst/>
          </a:prstGeom>
          <a:solidFill>
            <a:srgbClr val="C00000"/>
          </a:solidFill>
        </p:spPr>
        <p:txBody>
          <a:bodyPr wrap="square">
            <a:spAutoFit/>
          </a:bodyPr>
          <a:lstStyle/>
          <a:p>
            <a:pPr algn="ctr"/>
            <a:r>
              <a:rPr lang="es-ES" sz="2000" b="1" dirty="0" smtClean="0">
                <a:solidFill>
                  <a:schemeClr val="bg1"/>
                </a:solidFill>
                <a:effectLst>
                  <a:outerShdw blurRad="38100" dist="38100" dir="2700000" algn="tl">
                    <a:srgbClr val="000000">
                      <a:alpha val="43137"/>
                    </a:srgbClr>
                  </a:outerShdw>
                </a:effectLst>
              </a:rPr>
              <a:t>Un especialista fumiga el cementerio Nueva Esperanza en las afueras de Lima, Perú, el 15 de enero de 2016. Funcionarios de salud fumigan el cementerio más grande en el Perú y en segundo lugar más grande en el mundo para prevenir el virus </a:t>
            </a:r>
            <a:r>
              <a:rPr lang="es-ES" sz="2000" b="1" dirty="0" err="1" smtClean="0">
                <a:solidFill>
                  <a:schemeClr val="bg1"/>
                </a:solidFill>
                <a:effectLst>
                  <a:outerShdw blurRad="38100" dist="38100" dir="2700000" algn="tl">
                    <a:srgbClr val="000000">
                      <a:alpha val="43137"/>
                    </a:srgbClr>
                  </a:outerShdw>
                </a:effectLst>
              </a:rPr>
              <a:t>Chikunguya</a:t>
            </a:r>
            <a:r>
              <a:rPr lang="es-ES" sz="2000" b="1" dirty="0" smtClean="0">
                <a:solidFill>
                  <a:schemeClr val="bg1"/>
                </a:solidFill>
                <a:effectLst>
                  <a:outerShdw blurRad="38100" dist="38100" dir="2700000" algn="tl">
                    <a:srgbClr val="000000">
                      <a:alpha val="43137"/>
                    </a:srgbClr>
                  </a:outerShdw>
                </a:effectLst>
              </a:rPr>
              <a:t> y </a:t>
            </a:r>
            <a:r>
              <a:rPr lang="es-ES" sz="2000" b="1" dirty="0" err="1" smtClean="0">
                <a:solidFill>
                  <a:schemeClr val="bg1"/>
                </a:solidFill>
                <a:effectLst>
                  <a:outerShdw blurRad="38100" dist="38100" dir="2700000" algn="tl">
                    <a:srgbClr val="000000">
                      <a:alpha val="43137"/>
                    </a:srgbClr>
                  </a:outerShdw>
                </a:effectLst>
              </a:rPr>
              <a:t>Zika</a:t>
            </a:r>
            <a:r>
              <a:rPr lang="es-ES" sz="2000" b="1" dirty="0" smtClean="0">
                <a:solidFill>
                  <a:schemeClr val="bg1"/>
                </a:solidFill>
                <a:effectLst>
                  <a:outerShdw blurRad="38100" dist="38100" dir="2700000" algn="tl">
                    <a:srgbClr val="000000">
                      <a:alpha val="43137"/>
                    </a:srgbClr>
                  </a:outerShdw>
                </a:effectLst>
              </a:rPr>
              <a:t>.</a:t>
            </a:r>
            <a:endParaRPr lang="de-DE" sz="2000" b="1" dirty="0">
              <a:solidFill>
                <a:schemeClr val="bg1"/>
              </a:solidFill>
              <a:effectLst>
                <a:outerShdw blurRad="38100" dist="38100" dir="2700000" algn="tl">
                  <a:srgbClr val="000000">
                    <a:alpha val="43137"/>
                  </a:srgbClr>
                </a:outerShdw>
              </a:effectLst>
            </a:endParaRPr>
          </a:p>
        </p:txBody>
      </p:sp>
      <p:pic>
        <p:nvPicPr>
          <p:cNvPr id="4" name="Picture 4" descr="C:\Users\Eleni\Desktop\Virus Zika\Diapositiva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127"/>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023495"/>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Eleni\Desktop\Virus Zika\Diapositiva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C:\Users\Eleni\Desktop\Virus Zika\Diapositiva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5" y="-107801"/>
            <a:ext cx="10801350" cy="7669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8739337"/>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Eleni\Desktop\Virus Zika\Diapositiva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0" descr="C:\Users\Eleni\Desktop\Virus Zika\Diapositiva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87" y="-107801"/>
            <a:ext cx="10801350" cy="7696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9654087"/>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Eleni\Desktop\Virus Zika\Diapositiva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C:\Users\Eleni\Desktop\Virus Zika\Diapositiva2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9595070"/>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16" descr="C:\Users\Eleni\Desktop\Virus Zika\Diapositiva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C:\Users\Eleni\Desktop\Virus Zika\Diapositiva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86" y="-18418"/>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6321082"/>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5" descr="C:\Users\Eleni\Desktop\Virus Zika\Diapositiva7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5612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C:\Users\Eleni\Desktop\Virus Zika\Diapositiva4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52" y="0"/>
            <a:ext cx="10812702" cy="756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068091"/>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4" descr="C:\Users\Eleni\Desktop\Virus Zika\Diapositiva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C:\Users\Eleni\Desktop\Virus Zika\Diapositiva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09" y="-5660"/>
            <a:ext cx="10969199" cy="7566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5646224"/>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Eleni\Desktop\Virus Zika\Diapositiva6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sp>
        <p:nvSpPr>
          <p:cNvPr id="3" name="Rechteck 1"/>
          <p:cNvSpPr/>
          <p:nvPr/>
        </p:nvSpPr>
        <p:spPr>
          <a:xfrm>
            <a:off x="1293437" y="6063021"/>
            <a:ext cx="7803266" cy="1200329"/>
          </a:xfrm>
          <a:prstGeom prst="rect">
            <a:avLst/>
          </a:prstGeom>
          <a:solidFill>
            <a:srgbClr val="C00000"/>
          </a:solidFill>
        </p:spPr>
        <p:txBody>
          <a:bodyPr wrap="square">
            <a:spAutoFit/>
          </a:bodyPr>
          <a:lstStyle/>
          <a:p>
            <a:pPr algn="ctr"/>
            <a:r>
              <a:rPr lang="es-ES" sz="2400" b="1" dirty="0" smtClean="0">
                <a:solidFill>
                  <a:schemeClr val="bg1"/>
                </a:solidFill>
                <a:effectLst>
                  <a:outerShdw blurRad="38100" dist="38100" dir="2700000" algn="tl">
                    <a:srgbClr val="000000">
                      <a:alpha val="43137"/>
                    </a:srgbClr>
                  </a:outerShdw>
                </a:effectLst>
              </a:rPr>
              <a:t>Larvas del mosquito Aedes </a:t>
            </a:r>
            <a:r>
              <a:rPr lang="es-ES" sz="2400" b="1" dirty="0" err="1" smtClean="0">
                <a:solidFill>
                  <a:schemeClr val="bg1"/>
                </a:solidFill>
                <a:effectLst>
                  <a:outerShdw blurRad="38100" dist="38100" dir="2700000" algn="tl">
                    <a:srgbClr val="000000">
                      <a:alpha val="43137"/>
                    </a:srgbClr>
                  </a:outerShdw>
                </a:effectLst>
              </a:rPr>
              <a:t>aegypti</a:t>
            </a:r>
            <a:r>
              <a:rPr lang="es-ES" sz="2400" b="1" dirty="0" smtClean="0">
                <a:solidFill>
                  <a:schemeClr val="bg1"/>
                </a:solidFill>
                <a:effectLst>
                  <a:outerShdw blurRad="38100" dist="38100" dir="2700000" algn="tl">
                    <a:srgbClr val="000000">
                      <a:alpha val="43137"/>
                    </a:srgbClr>
                  </a:outerShdw>
                </a:effectLst>
              </a:rPr>
              <a:t> se sientan en una placa de Petri en el instituto FIOCRUZ en Recife, Pernambuco, Brasil</a:t>
            </a:r>
            <a:r>
              <a:rPr lang="es-ES" sz="2400" b="1" dirty="0">
                <a:solidFill>
                  <a:schemeClr val="bg1"/>
                </a:solidFill>
                <a:effectLst>
                  <a:outerShdw blurRad="38100" dist="38100" dir="2700000" algn="tl">
                    <a:srgbClr val="000000">
                      <a:alpha val="43137"/>
                    </a:srgbClr>
                  </a:outerShdw>
                </a:effectLst>
              </a:rPr>
              <a:t>.</a:t>
            </a:r>
            <a:endParaRPr lang="de-DE" sz="2400" b="1" dirty="0">
              <a:solidFill>
                <a:schemeClr val="bg1"/>
              </a:solidFill>
              <a:effectLst>
                <a:outerShdw blurRad="38100" dist="38100" dir="2700000" algn="tl">
                  <a:srgbClr val="000000">
                    <a:alpha val="43137"/>
                  </a:srgbClr>
                </a:outerShdw>
              </a:effectLst>
            </a:endParaRPr>
          </a:p>
        </p:txBody>
      </p:sp>
      <p:pic>
        <p:nvPicPr>
          <p:cNvPr id="4" name="Picture 19" descr="C:\Users\Eleni\Desktop\Virus Zika\Diapositiva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17" y="7938"/>
            <a:ext cx="10978583"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597505"/>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C:\Users\Eleni\Desktop\Virus Zika\Diapositiva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sp>
        <p:nvSpPr>
          <p:cNvPr id="3" name="Rechteck 1"/>
          <p:cNvSpPr/>
          <p:nvPr/>
        </p:nvSpPr>
        <p:spPr>
          <a:xfrm>
            <a:off x="727311" y="6091959"/>
            <a:ext cx="8888611" cy="1015663"/>
          </a:xfrm>
          <a:prstGeom prst="rect">
            <a:avLst/>
          </a:prstGeom>
          <a:solidFill>
            <a:srgbClr val="C00000"/>
          </a:solidFill>
        </p:spPr>
        <p:txBody>
          <a:bodyPr wrap="square">
            <a:spAutoFit/>
          </a:bodyPr>
          <a:lstStyle/>
          <a:p>
            <a:pPr algn="ctr"/>
            <a:r>
              <a:rPr lang="es-ES" sz="2000" b="1" dirty="0" smtClean="0">
                <a:solidFill>
                  <a:schemeClr val="bg1"/>
                </a:solidFill>
                <a:effectLst>
                  <a:outerShdw blurRad="38100" dist="38100" dir="2700000" algn="tl">
                    <a:srgbClr val="000000">
                      <a:alpha val="43137"/>
                    </a:srgbClr>
                  </a:outerShdw>
                </a:effectLst>
              </a:rPr>
              <a:t>, Solange Ferreira baña a su hijo </a:t>
            </a:r>
            <a:r>
              <a:rPr lang="es-ES" sz="2000" b="1" dirty="0" err="1" smtClean="0">
                <a:solidFill>
                  <a:schemeClr val="bg1"/>
                </a:solidFill>
                <a:effectLst>
                  <a:outerShdw blurRad="38100" dist="38100" dir="2700000" algn="tl">
                    <a:srgbClr val="000000">
                      <a:alpha val="43137"/>
                    </a:srgbClr>
                  </a:outerShdw>
                </a:effectLst>
              </a:rPr>
              <a:t>Jose</a:t>
            </a:r>
            <a:r>
              <a:rPr lang="es-ES" sz="2000" b="1" dirty="0" smtClean="0">
                <a:solidFill>
                  <a:schemeClr val="bg1"/>
                </a:solidFill>
                <a:effectLst>
                  <a:outerShdw blurRad="38100" dist="38100" dir="2700000" algn="tl">
                    <a:srgbClr val="000000">
                      <a:alpha val="43137"/>
                    </a:srgbClr>
                  </a:outerShdw>
                </a:effectLst>
              </a:rPr>
              <a:t> Wesley en un cubo en su casa en Poco Fundo, estado de Pernambuco, Brasil. Ferreira dice que su hijo disfruta de estar en el agua, ella lo coloca en el balde varias veces al día para calmarlo.</a:t>
            </a:r>
            <a:endParaRPr lang="de-DE" sz="2000" b="1" dirty="0">
              <a:solidFill>
                <a:schemeClr val="bg1"/>
              </a:solidFill>
              <a:effectLst>
                <a:outerShdw blurRad="38100" dist="38100" dir="2700000" algn="tl">
                  <a:srgbClr val="000000">
                    <a:alpha val="43137"/>
                  </a:srgbClr>
                </a:outerShdw>
              </a:effectLst>
            </a:endParaRPr>
          </a:p>
        </p:txBody>
      </p:sp>
      <p:pic>
        <p:nvPicPr>
          <p:cNvPr id="4" name="Picture 7" descr="C:\Users\Eleni\Desktop\Virus Zika\Diapositiva4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78" y="0"/>
            <a:ext cx="10801350"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476901"/>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Eleni\Desktop\Virus Zika\Diapositiva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sp>
        <p:nvSpPr>
          <p:cNvPr id="3" name="Rechteck 1"/>
          <p:cNvSpPr/>
          <p:nvPr/>
        </p:nvSpPr>
        <p:spPr>
          <a:xfrm>
            <a:off x="599090" y="236049"/>
            <a:ext cx="9900744" cy="1631216"/>
          </a:xfrm>
          <a:prstGeom prst="rect">
            <a:avLst/>
          </a:prstGeom>
          <a:solidFill>
            <a:srgbClr val="C00000"/>
          </a:solidFill>
        </p:spPr>
        <p:txBody>
          <a:bodyPr wrap="square">
            <a:spAutoFit/>
          </a:bodyPr>
          <a:lstStyle/>
          <a:p>
            <a:pPr algn="ctr"/>
            <a:r>
              <a:rPr lang="es-ES" sz="2000" b="1" dirty="0" smtClean="0">
                <a:solidFill>
                  <a:schemeClr val="bg1"/>
                </a:solidFill>
                <a:effectLst>
                  <a:outerShdw blurRad="38100" dist="38100" dir="2700000" algn="tl">
                    <a:srgbClr val="000000">
                      <a:alpha val="43137"/>
                    </a:srgbClr>
                  </a:outerShdw>
                </a:effectLst>
              </a:rPr>
              <a:t>El antebrazo de un técnico de salud pública, cubierto con la estéril mujer los mosquitos Aedes </a:t>
            </a:r>
            <a:r>
              <a:rPr lang="es-ES" sz="2000" b="1" dirty="0" err="1" smtClean="0">
                <a:solidFill>
                  <a:schemeClr val="bg1"/>
                </a:solidFill>
                <a:effectLst>
                  <a:outerShdw blurRad="38100" dist="38100" dir="2700000" algn="tl">
                    <a:srgbClr val="000000">
                      <a:alpha val="43137"/>
                    </a:srgbClr>
                  </a:outerShdw>
                </a:effectLst>
              </a:rPr>
              <a:t>aegypti</a:t>
            </a:r>
            <a:r>
              <a:rPr lang="es-ES" sz="2000" b="1" dirty="0" smtClean="0">
                <a:solidFill>
                  <a:schemeClr val="bg1"/>
                </a:solidFill>
                <a:effectLst>
                  <a:outerShdw blurRad="38100" dist="38100" dir="2700000" algn="tl">
                    <a:srgbClr val="000000">
                      <a:alpha val="43137"/>
                    </a:srgbClr>
                  </a:outerShdw>
                </a:effectLst>
              </a:rPr>
              <a:t> después de salir de un recipiente para cultivar las larvas, en un área de investigación para prevenir la propagación del virus </a:t>
            </a:r>
            <a:r>
              <a:rPr lang="es-ES" sz="2000" b="1" dirty="0" err="1" smtClean="0">
                <a:solidFill>
                  <a:schemeClr val="bg1"/>
                </a:solidFill>
                <a:effectLst>
                  <a:outerShdw blurRad="38100" dist="38100" dir="2700000" algn="tl">
                    <a:srgbClr val="000000">
                      <a:alpha val="43137"/>
                    </a:srgbClr>
                  </a:outerShdw>
                </a:effectLst>
              </a:rPr>
              <a:t>Zika</a:t>
            </a:r>
            <a:r>
              <a:rPr lang="es-ES" sz="2000" b="1" dirty="0" smtClean="0">
                <a:solidFill>
                  <a:schemeClr val="bg1"/>
                </a:solidFill>
                <a:effectLst>
                  <a:outerShdw blurRad="38100" dist="38100" dir="2700000" algn="tl">
                    <a:srgbClr val="000000">
                      <a:alpha val="43137"/>
                    </a:srgbClr>
                  </a:outerShdw>
                </a:effectLst>
              </a:rPr>
              <a:t> y otras enfermedades transmitidas por mosquitos, en el Departamento de Entomología de la Ministerio de salud pública, ciudad de Guatemala.</a:t>
            </a:r>
            <a:endParaRPr lang="de-DE" sz="2000" b="1" dirty="0">
              <a:solidFill>
                <a:schemeClr val="bg1"/>
              </a:solidFill>
              <a:effectLst>
                <a:outerShdw blurRad="38100" dist="38100" dir="2700000" algn="tl">
                  <a:srgbClr val="000000">
                    <a:alpha val="43137"/>
                  </a:srgbClr>
                </a:outerShdw>
              </a:effectLst>
            </a:endParaRPr>
          </a:p>
        </p:txBody>
      </p:sp>
      <p:pic>
        <p:nvPicPr>
          <p:cNvPr id="4" name="Picture 10" descr="C:\Users\Eleni\Desktop\Virus Zika\Diapositiva5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84" y="-26483"/>
            <a:ext cx="10829434" cy="7587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393863"/>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0" y="7938"/>
            <a:ext cx="10801350" cy="7553325"/>
            <a:chOff x="0" y="7938"/>
            <a:chExt cx="10801350" cy="7553325"/>
          </a:xfrm>
        </p:grpSpPr>
        <p:pic>
          <p:nvPicPr>
            <p:cNvPr id="2" name="Picture 12" descr="C:\Users\Eleni\Desktop\Virus Zika\Diapositiva3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10801350" cy="7553325"/>
            </a:xfrm>
            <a:prstGeom prst="rect">
              <a:avLst/>
            </a:prstGeom>
            <a:noFill/>
            <a:extLst>
              <a:ext uri="{909E8E84-426E-40DD-AFC4-6F175D3DCCD1}">
                <a14:hiddenFill xmlns:a14="http://schemas.microsoft.com/office/drawing/2010/main">
                  <a:solidFill>
                    <a:srgbClr val="FFFFFF"/>
                  </a:solidFill>
                </a14:hiddenFill>
              </a:ext>
            </a:extLst>
          </p:spPr>
        </p:pic>
        <p:pic>
          <p:nvPicPr>
            <p:cNvPr id="29698" name="Picture 2" descr="http://scs-assets-cdn.vice.com/int/v18n2/htdocs/animal-vs-us-693/killer-mosquitoes.g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88307" y="5463752"/>
              <a:ext cx="3495850" cy="2097511"/>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http://previews.123rf.com/images/ratoca/ratoca1102/ratoca110200032/8819004-Paleta-de-color-rojo-para-matar-mosquitos--Foto-de-archivo.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40835" y="2196455"/>
              <a:ext cx="2122480" cy="2125638"/>
            </a:xfrm>
            <a:prstGeom prst="rect">
              <a:avLst/>
            </a:prstGeom>
            <a:noFill/>
            <a:extLst>
              <a:ext uri="{909E8E84-426E-40DD-AFC4-6F175D3DCCD1}">
                <a14:hiddenFill xmlns:a14="http://schemas.microsoft.com/office/drawing/2010/main">
                  <a:solidFill>
                    <a:srgbClr val="FFFFFF"/>
                  </a:solidFill>
                </a14:hiddenFill>
              </a:ext>
            </a:extLst>
          </p:spPr>
        </p:pic>
      </p:grpSp>
      <p:pic>
        <p:nvPicPr>
          <p:cNvPr id="6" name="Picture 10" descr="http://www.conversordeletras.com/fontgenerator/?text=Helen&amp;size=70&amp;font=BlackFamily&amp;color=ea1616&amp;a=a7c24c9f1d3b58cae7f8adf59cb88dba"/>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0" b="89928" l="9907" r="89783">
                        <a14:foregroundMark x1="47988" y1="35971" x2="47368" y2="47482"/>
                        <a14:foregroundMark x1="47368" y1="48921" x2="47368" y2="48921"/>
                        <a14:foregroundMark x1="47368" y1="51079" x2="47368" y2="51079"/>
                        <a14:foregroundMark x1="56037" y1="19424" x2="56037" y2="48921"/>
                        <a14:foregroundMark x1="73375" y1="34532" x2="77090" y2="48921"/>
                      </a14:backgroundRemoval>
                    </a14:imgEffect>
                  </a14:imgLayer>
                </a14:imgProps>
              </a:ext>
              <a:ext uri="{28A0092B-C50C-407E-A947-70E740481C1C}">
                <a14:useLocalDpi xmlns:a14="http://schemas.microsoft.com/office/drawing/2010/main" val="0"/>
              </a:ext>
            </a:extLst>
          </a:blip>
          <a:srcRect/>
          <a:stretch>
            <a:fillRect/>
          </a:stretch>
        </p:blipFill>
        <p:spPr bwMode="auto">
          <a:xfrm>
            <a:off x="9073083" y="6660951"/>
            <a:ext cx="1538288" cy="6619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3.bp.blogspot.com/-dF1le2f95Yo/TnNY6HNYsfI/AAAAAAAAMvE/79YM7fC78tU/s1600/288.gif"/>
          <p:cNvPicPr>
            <a:picLocks noChangeAspect="1" noChangeArrowheads="1" noCrop="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7019" y="348066"/>
            <a:ext cx="1780840" cy="14736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C:\Users\Eleni\Desktop\Virus Zika\Diapositiva47.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135" y="-1"/>
            <a:ext cx="10867167" cy="756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008360"/>
      </p:ext>
    </p:extLst>
  </p:cSld>
  <p:clrMapOvr>
    <a:masterClrMapping/>
  </p:clrMapOvr>
  <mc:AlternateContent xmlns:mc="http://schemas.openxmlformats.org/markup-compatibility/2006" xmlns:p14="http://schemas.microsoft.com/office/powerpoint/2010/main">
    <mc:Choice Requires="p14">
      <p:transition spd="slow" p14:dur="5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64325"/>
            <a:ext cx="10801350" cy="252043"/>
          </a:xfrm>
          <a:prstGeom prst="rect">
            <a:avLst/>
          </a:prstGeom>
          <a:solidFill>
            <a:schemeClr val="bg1"/>
          </a:solidFill>
          <a:ln w="19050">
            <a:solidFill>
              <a:srgbClr val="C0C0C0"/>
            </a:solidFill>
            <a:miter lim="800000"/>
            <a:headEnd/>
            <a:tailEnd/>
          </a:ln>
          <a:effectLst/>
        </p:spPr>
        <p:txBody>
          <a:bodyPr wrap="none" lIns="104653" tIns="52324" rIns="104653" bIns="52324" anchor="ctr"/>
          <a:lstStyle/>
          <a:p>
            <a:pPr defTabSz="1046519"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2016344"/>
            <a:ext cx="10801350" cy="5544926"/>
          </a:xfrm>
          <a:prstGeom prst="rect">
            <a:avLst/>
          </a:prstGeom>
          <a:solidFill>
            <a:srgbClr val="B6E8FC"/>
          </a:solidFill>
          <a:ln w="9525">
            <a:noFill/>
            <a:miter lim="800000"/>
            <a:headEnd/>
            <a:tailEnd/>
          </a:ln>
          <a:effectLst/>
        </p:spPr>
        <p:txBody>
          <a:bodyPr wrap="none" lIns="104653" tIns="52324" rIns="104653" bIns="52324" anchor="ctr"/>
          <a:lstStyle/>
          <a:p>
            <a:pPr algn="ctr" defTabSz="1046519"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340294" y="1"/>
            <a:ext cx="5760720" cy="1722288"/>
          </a:xfrm>
          <a:prstGeom prst="rect">
            <a:avLst/>
          </a:prstGeom>
          <a:noFill/>
        </p:spPr>
      </p:pic>
      <p:sp>
        <p:nvSpPr>
          <p:cNvPr id="4104" name="Text Box 8"/>
          <p:cNvSpPr txBox="1">
            <a:spLocks noChangeArrowheads="1"/>
          </p:cNvSpPr>
          <p:nvPr/>
        </p:nvSpPr>
        <p:spPr bwMode="auto">
          <a:xfrm>
            <a:off x="0" y="2100353"/>
            <a:ext cx="10801350" cy="2712531"/>
          </a:xfrm>
          <a:prstGeom prst="rect">
            <a:avLst/>
          </a:prstGeom>
          <a:noFill/>
          <a:ln w="9525">
            <a:noFill/>
            <a:miter lim="800000"/>
            <a:headEnd/>
            <a:tailEnd/>
          </a:ln>
          <a:effectLst/>
        </p:spPr>
        <p:txBody>
          <a:bodyPr lIns="104653" tIns="52324" rIns="104653" bIns="52324">
            <a:spAutoFit/>
          </a:bodyPr>
          <a:lstStyle/>
          <a:p>
            <a:pPr algn="ctr" defTabSz="1046519" fontAlgn="base">
              <a:spcBef>
                <a:spcPct val="50000"/>
              </a:spcBef>
              <a:spcAft>
                <a:spcPct val="0"/>
              </a:spcAft>
            </a:pPr>
            <a:r>
              <a:rPr lang="es-ES" sz="6900" b="1" dirty="0">
                <a:solidFill>
                  <a:srgbClr val="000000"/>
                </a:solidFill>
                <a:latin typeface="Kristen ITC" pitchFamily="66" charset="0"/>
              </a:rPr>
              <a:t>¿Te ha gustado?</a:t>
            </a:r>
            <a:r>
              <a:rPr lang="es-ES" sz="5500" dirty="0">
                <a:solidFill>
                  <a:srgbClr val="000000"/>
                </a:solidFill>
                <a:latin typeface="Kristen ITC" pitchFamily="66" charset="0"/>
              </a:rPr>
              <a:t> </a:t>
            </a:r>
            <a:br>
              <a:rPr lang="es-ES" sz="5500" dirty="0">
                <a:solidFill>
                  <a:srgbClr val="000000"/>
                </a:solidFill>
                <a:latin typeface="Kristen ITC" pitchFamily="66" charset="0"/>
              </a:rPr>
            </a:br>
            <a:r>
              <a:rPr lang="es-ES" sz="5000" dirty="0">
                <a:solidFill>
                  <a:srgbClr val="000000"/>
                </a:solidFill>
                <a:latin typeface="Kristen ITC" pitchFamily="66" charset="0"/>
              </a:rPr>
              <a:t>Puedes ver más entrando </a:t>
            </a:r>
            <a:br>
              <a:rPr lang="es-ES" sz="5000" dirty="0">
                <a:solidFill>
                  <a:srgbClr val="000000"/>
                </a:solidFill>
                <a:latin typeface="Kristen ITC" pitchFamily="66" charset="0"/>
              </a:rPr>
            </a:br>
            <a:r>
              <a:rPr lang="es-ES" sz="5000" b="1" dirty="0">
                <a:solidFill>
                  <a:srgbClr val="40F903"/>
                </a:solidFill>
                <a:latin typeface="Kristen ITC" pitchFamily="66" charset="0"/>
                <a:hlinkClick r:id="rId2"/>
              </a:rPr>
              <a:t>Aquí</a:t>
            </a:r>
            <a:endParaRPr lang="es-ES" sz="5000" b="1" dirty="0">
              <a:solidFill>
                <a:srgbClr val="40F903"/>
              </a:solidFill>
              <a:latin typeface="Kristen ITC" pitchFamily="66" charset="0"/>
            </a:endParaRPr>
          </a:p>
        </p:txBody>
      </p:sp>
      <p:sp>
        <p:nvSpPr>
          <p:cNvPr id="4107" name="Text Box 11"/>
          <p:cNvSpPr txBox="1">
            <a:spLocks noChangeArrowheads="1"/>
          </p:cNvSpPr>
          <p:nvPr/>
        </p:nvSpPr>
        <p:spPr bwMode="auto">
          <a:xfrm>
            <a:off x="1350170" y="5208881"/>
            <a:ext cx="3150394" cy="1883080"/>
          </a:xfrm>
          <a:prstGeom prst="rect">
            <a:avLst/>
          </a:prstGeom>
          <a:noFill/>
          <a:ln w="19050">
            <a:noFill/>
            <a:prstDash val="sysDot"/>
            <a:miter lim="800000"/>
            <a:headEnd/>
            <a:tailEnd/>
          </a:ln>
          <a:effectLst/>
        </p:spPr>
        <p:txBody>
          <a:bodyPr lIns="104653" tIns="52324" rIns="104653" bIns="52324">
            <a:spAutoFit/>
          </a:bodyPr>
          <a:lstStyle/>
          <a:p>
            <a:pPr algn="ctr" defTabSz="1046519"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defTabSz="1046519"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6660837" y="4620791"/>
            <a:ext cx="2790349" cy="2604436"/>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770597" y="5376902"/>
            <a:ext cx="1440180" cy="1092184"/>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3276582"/>
            <a:ext cx="630079" cy="588097"/>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864681"/>
            <a:ext cx="630079" cy="588097"/>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452775"/>
            <a:ext cx="630079" cy="588097"/>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5040873"/>
            <a:ext cx="630079" cy="588097"/>
          </a:xfrm>
          <a:prstGeom prst="rect">
            <a:avLst/>
          </a:prstGeom>
          <a:noFill/>
        </p:spPr>
      </p:pic>
    </p:spTree>
    <p:extLst>
      <p:ext uri="{BB962C8B-B14F-4D97-AF65-F5344CB8AC3E}">
        <p14:creationId xmlns:p14="http://schemas.microsoft.com/office/powerpoint/2010/main" val="175299191"/>
      </p:ext>
    </p:extLst>
  </p:cSld>
  <p:clrMapOvr>
    <a:masterClrMapping/>
  </p:clrMapOvr>
  <mc:AlternateContent xmlns:mc="http://schemas.openxmlformats.org/markup-compatibility/2006">
    <mc:Choice xmlns:p14="http://schemas.microsoft.com/office/powerpoint/2010/main" Requires="p14">
      <p:transition spd="slow" p14:dur="4000" advTm="0">
        <p:fade thruBlk="1"/>
      </p:transition>
    </mc:Choice>
    <mc:Fallback>
      <p:transition spd="slow" advTm="0">
        <p:fade thruBlk="1"/>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292</TotalTime>
  <Words>390</Words>
  <Application>Microsoft Office PowerPoint</Application>
  <PresentationFormat>Personalizado</PresentationFormat>
  <Paragraphs>8</Paragraphs>
  <Slides>22</Slides>
  <Notes>1</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Helen VC</dc:creator>
  <cp:lastModifiedBy>Usuario</cp:lastModifiedBy>
  <cp:revision>24</cp:revision>
  <dcterms:created xsi:type="dcterms:W3CDTF">2016-05-31T21:48:09Z</dcterms:created>
  <dcterms:modified xsi:type="dcterms:W3CDTF">2016-06-04T21:45:44Z</dcterms:modified>
</cp:coreProperties>
</file>